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1191dc24f64c19" /><Relationship Type="http://schemas.openxmlformats.org/officeDocument/2006/relationships/extended-properties" Target="/docProps/app.xml" Id="Raff01b0774dd4e1a" /><Relationship Type="http://schemas.openxmlformats.org/officeDocument/2006/relationships/officeDocument" Target="/ppt/presentation.xml" Id="Rbae782700dd6421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5a83c5cbd8249c6"/>
  </p:sldMasterIdLst>
  <p:notesMasterIdLst>
    <p:notesMasterId xmlns:r="http://schemas.openxmlformats.org/officeDocument/2006/relationships" r:id="R67668f4d3e1b46bc"/>
  </p:notesMasterIdLst>
  <p:sldIdLst>
    <p:sldId xmlns:r="http://schemas.openxmlformats.org/officeDocument/2006/relationships" id="256" r:id="R2f7077e7e2084f01"/>
    <p:sldId xmlns:r="http://schemas.openxmlformats.org/officeDocument/2006/relationships" id="257" r:id="Rccd217f989254c18"/>
    <p:sldId xmlns:r="http://schemas.openxmlformats.org/officeDocument/2006/relationships" id="258" r:id="R52382f6711804191"/>
    <p:sldId xmlns:r="http://schemas.openxmlformats.org/officeDocument/2006/relationships" id="259" r:id="Rea3c63b37f6e4eb5"/>
    <p:sldId xmlns:r="http://schemas.openxmlformats.org/officeDocument/2006/relationships" id="260" r:id="R8262285d03ef4f76"/>
    <p:sldId xmlns:r="http://schemas.openxmlformats.org/officeDocument/2006/relationships" id="261" r:id="R3e5bb8ff04c84c0f"/>
    <p:sldId xmlns:r="http://schemas.openxmlformats.org/officeDocument/2006/relationships" id="262" r:id="R6f9bd21fcfc5442a"/>
    <p:sldId xmlns:r="http://schemas.openxmlformats.org/officeDocument/2006/relationships" id="263" r:id="R8800ebf69baa49d3"/>
    <p:sldId xmlns:r="http://schemas.openxmlformats.org/officeDocument/2006/relationships" id="264" r:id="R9289650294c248e0"/>
    <p:sldId xmlns:r="http://schemas.openxmlformats.org/officeDocument/2006/relationships" id="265" r:id="R81cce0600c974dfd"/>
    <p:sldId xmlns:r="http://schemas.openxmlformats.org/officeDocument/2006/relationships" id="266" r:id="Rf31144763f41430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210e38517a14bab" /><Relationship Type="http://schemas.openxmlformats.org/officeDocument/2006/relationships/slideMaster" Target="/ppt/slideMasters/slideMaster1.xml" Id="R45a83c5cbd8249c6" /><Relationship Type="http://schemas.openxmlformats.org/officeDocument/2006/relationships/notesMaster" Target="/ppt/notesMasters/notesMaster1.xml" Id="R67668f4d3e1b46bc" /><Relationship Type="http://schemas.openxmlformats.org/officeDocument/2006/relationships/presProps" Target="/ppt/presProps.xml" Id="R4e8191b8973e4b96" /><Relationship Type="http://schemas.openxmlformats.org/officeDocument/2006/relationships/tableStyles" Target="/ppt/tableStyles.xml" Id="R1d8ed70c1b974b16" /><Relationship Type="http://schemas.openxmlformats.org/officeDocument/2006/relationships/slide" Target="/ppt/slides/slide1.xml" Id="R2f7077e7e2084f01" /><Relationship Type="http://schemas.openxmlformats.org/officeDocument/2006/relationships/slide" Target="/ppt/slides/slide2.xml" Id="Rccd217f989254c18" /><Relationship Type="http://schemas.openxmlformats.org/officeDocument/2006/relationships/slide" Target="/ppt/slides/slide3.xml" Id="R52382f6711804191" /><Relationship Type="http://schemas.openxmlformats.org/officeDocument/2006/relationships/slide" Target="/ppt/slides/slide4.xml" Id="Rea3c63b37f6e4eb5" /><Relationship Type="http://schemas.openxmlformats.org/officeDocument/2006/relationships/slide" Target="/ppt/slides/slide5.xml" Id="R8262285d03ef4f76" /><Relationship Type="http://schemas.openxmlformats.org/officeDocument/2006/relationships/slide" Target="/ppt/slides/slide6.xml" Id="R3e5bb8ff04c84c0f" /><Relationship Type="http://schemas.openxmlformats.org/officeDocument/2006/relationships/slide" Target="/ppt/slides/slide7.xml" Id="R6f9bd21fcfc5442a" /><Relationship Type="http://schemas.openxmlformats.org/officeDocument/2006/relationships/slide" Target="/ppt/slides/slide8.xml" Id="R8800ebf69baa49d3" /><Relationship Type="http://schemas.openxmlformats.org/officeDocument/2006/relationships/slide" Target="/ppt/slides/slide9.xml" Id="R9289650294c248e0" /><Relationship Type="http://schemas.openxmlformats.org/officeDocument/2006/relationships/slide" Target="/ppt/slides/slide10.xml" Id="R81cce0600c974dfd" /><Relationship Type="http://schemas.openxmlformats.org/officeDocument/2006/relationships/slide" Target="/ppt/slides/slide11.xml" Id="Rf31144763f41430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ce699a1c7854d9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6bff8d25deb4cd3" /><Relationship Type="http://schemas.openxmlformats.org/officeDocument/2006/relationships/notesMaster" Target="/ppt/notesMasters/notesMaster1.xml" Id="R088465f45c524a8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b2431c256e4e74" /><Relationship Type="http://schemas.openxmlformats.org/officeDocument/2006/relationships/notesMaster" Target="/ppt/notesMasters/notesMaster1.xml" Id="R6b656df0afaa4c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eb79a2a69ef4bfe" /><Relationship Type="http://schemas.openxmlformats.org/officeDocument/2006/relationships/notesMaster" Target="/ppt/notesMasters/notesMaster1.xml" Id="Rde2f12d1aa96493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bac1e582fd4743" /><Relationship Type="http://schemas.openxmlformats.org/officeDocument/2006/relationships/notesMaster" Target="/ppt/notesMasters/notesMaster1.xml" Id="Rf215282b2c8d48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48eef5159534b45" /><Relationship Type="http://schemas.openxmlformats.org/officeDocument/2006/relationships/notesMaster" Target="/ppt/notesMasters/notesMaster1.xml" Id="R398ba745e49a437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5a9b903b2e746e4" /><Relationship Type="http://schemas.openxmlformats.org/officeDocument/2006/relationships/notesMaster" Target="/ppt/notesMasters/notesMaster1.xml" Id="Re72832a3776c483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88952e21e1d4d20" /><Relationship Type="http://schemas.openxmlformats.org/officeDocument/2006/relationships/notesMaster" Target="/ppt/notesMasters/notesMaster1.xml" Id="R64028160d3d54ef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a7b0b417b8c4934" /><Relationship Type="http://schemas.openxmlformats.org/officeDocument/2006/relationships/notesMaster" Target="/ppt/notesMasters/notesMaster1.xml" Id="R9513c155b5c14c3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39f9e9d9b7c460e" /><Relationship Type="http://schemas.openxmlformats.org/officeDocument/2006/relationships/notesMaster" Target="/ppt/notesMasters/notesMaster1.xml" Id="R2c3edcfd47ab40e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bdeed355ce74c97" /><Relationship Type="http://schemas.openxmlformats.org/officeDocument/2006/relationships/notesMaster" Target="/ppt/notesMasters/notesMaster1.xml" Id="Rc2a06ec2a5c0433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3b43eecc42d4b0c" /><Relationship Type="http://schemas.openxmlformats.org/officeDocument/2006/relationships/notesMaster" Target="/ppt/notesMasters/notesMaster1.xml" Id="R92a2edc072d34c4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D:\NexPro-Link-安放解决方案供应商网站\public\images\video-wall\products\NX-VP-5535\main.jpg</a:t>
            </a:r>
          </a:p>
          <a:p xmlns:a="http://schemas.openxmlformats.org/drawingml/2006/main">
            <a:r>
              <a:t>- D:\NexPro-Link-安放解决方案供应商网站\public\images\video-wall\products\NX-VP-5535\dimensions.jpg</a:t>
            </a:r>
          </a:p>
          <a:p xmlns:a="http://schemas.openxmlformats.org/drawingml/2006/main">
            <a:r>
              <a:t>- D:\NexPro-Link-安放解决方案供应商网站\public\images\video-wall\products\NX-VP-5535\rear-structure.jpg</a:t>
            </a:r>
          </a:p>
          <a:p xmlns:a="http://schemas.openxmlformats.org/drawingml/2006/main">
            <a:r>
              <a:t>- D:\NexPro-Link-安放解决方案供应商网站\public\images\video-wall\products\NX-VP-5535\interface-layout.jpg</a:t>
            </a:r>
          </a:p>
          <a:p xmlns:a="http://schemas.openxmlformats.org/drawingml/2006/main">
            <a:r>
              <a:t>- D:\NexPro-Link-安放解决方案供应商网站\public\images\video-wall\products\NX-VD-4K16\main.png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D:\NexPro-Link-安放解决方案供应商网站\public\images\video-wall\products\NX-VP-5535\main.jpg</a:t>
            </a:r>
          </a:p>
          <a:p xmlns:a="http://schemas.openxmlformats.org/drawingml/2006/main">
            <a:r>
              <a:t>- D:\NexPro-Link-安放解决方案供应商网站\public\images\video-wall\products\NX-VP-5535\dimensions.jpg</a:t>
            </a:r>
          </a:p>
          <a:p xmlns:a="http://schemas.openxmlformats.org/drawingml/2006/main">
            <a:r>
              <a:t>- D:\NexPro-Link-安放解决方案供应商网站\public\images\video-wall\products\NX-VP-5535\rear-structure.jpg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D:\NexPro-Link-安放解决方案供应商网站\public\images\video-wall\products\NX-VP-5535\main.jpg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D:\NexPro-Link-安放解决方案供应商网站\public\images\video-wall\products\NX-VD-4K16\main.png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D:\NexPro-Link-安放解决方案供应商网站\public\images\video-wall\products\NX-PC-5S3\main.jpg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D:\NexPro-Link-安放解决方案供应商网站\public\images\video-wall\products\NX-PC-5HD\main.jpg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6044630288446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1f57d995b784c91" /><Relationship Type="http://schemas.openxmlformats.org/officeDocument/2006/relationships/slideLayout" Target="/ppt/slideLayouts/slideLayout1.xml" Id="Rb5db9f023438480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5db9f023438480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4d478b84524da9" /><Relationship Type="http://schemas.openxmlformats.org/officeDocument/2006/relationships/image" Target="/ppt/media/image.png" Id="R20cfc1a30e324495" /><Relationship Type="http://schemas.openxmlformats.org/officeDocument/2006/relationships/image" Target="/ppt/media/image2.png" Id="R915fde604f574f3d" /><Relationship Type="http://schemas.openxmlformats.org/officeDocument/2006/relationships/image" Target="/ppt/media/image.jpeg" Id="R8ad2521917aa423d" /><Relationship Type="http://schemas.openxmlformats.org/officeDocument/2006/relationships/image" Target="/ppt/media/image2.jpeg" Id="R2999a5337601435a" /><Relationship Type="http://schemas.openxmlformats.org/officeDocument/2006/relationships/image" Target="/ppt/media/image3.jpeg" Id="Rfa534e5663ff42be" /><Relationship Type="http://schemas.openxmlformats.org/officeDocument/2006/relationships/image" Target="/ppt/media/image4.jpeg" Id="R539994804aaf42dc" /><Relationship Type="http://schemas.openxmlformats.org/officeDocument/2006/relationships/image" Target="/ppt/media/image3.png" Id="R182a119c84104e16" /><Relationship Type="http://schemas.openxmlformats.org/officeDocument/2006/relationships/notesSlide" Target="/ppt/notesSlides/notesSlide1.xml" Id="R7fc09db18ad94c1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13b023d8f44119" /><Relationship Type="http://schemas.openxmlformats.org/officeDocument/2006/relationships/image" Target="/ppt/media/image4.png" Id="R5e201b3f311d4e66" /><Relationship Type="http://schemas.openxmlformats.org/officeDocument/2006/relationships/image" Target="/ppt/media/image5.jpeg" Id="R78213e848eca4268" /><Relationship Type="http://schemas.openxmlformats.org/officeDocument/2006/relationships/image" Target="/ppt/media/image6.jpeg" Id="Ra11fb151d3d84ff5" /><Relationship Type="http://schemas.openxmlformats.org/officeDocument/2006/relationships/image" Target="/ppt/media/image7.jpeg" Id="Ra64905881c27423d" /><Relationship Type="http://schemas.openxmlformats.org/officeDocument/2006/relationships/notesSlide" Target="/ppt/notesSlides/notesSlide2.xml" Id="R54a328bed3084d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a7f8bd49644c97" /><Relationship Type="http://schemas.openxmlformats.org/officeDocument/2006/relationships/image" Target="/ppt/media/image5.png" Id="R8d8de4dc6166472c" /><Relationship Type="http://schemas.openxmlformats.org/officeDocument/2006/relationships/notesSlide" Target="/ppt/notesSlides/notesSlide3.xml" Id="Rd4aa0b53fceb487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beedd681d2456d" /><Relationship Type="http://schemas.openxmlformats.org/officeDocument/2006/relationships/image" Target="/ppt/media/image6.png" Id="R742368a9ca0e4052" /><Relationship Type="http://schemas.openxmlformats.org/officeDocument/2006/relationships/image" Target="/ppt/media/image8.jpeg" Id="Rc49b9eb6bb084da8" /><Relationship Type="http://schemas.openxmlformats.org/officeDocument/2006/relationships/notesSlide" Target="/ppt/notesSlides/notesSlide4.xml" Id="Rf477add356064ca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0f59b48e274a64" /><Relationship Type="http://schemas.openxmlformats.org/officeDocument/2006/relationships/image" Target="/ppt/media/image7.png" Id="Re23fa9b02c9b4882" /><Relationship Type="http://schemas.openxmlformats.org/officeDocument/2006/relationships/image" Target="/ppt/media/image8.png" Id="R65ee7cbd8609411d" /><Relationship Type="http://schemas.openxmlformats.org/officeDocument/2006/relationships/notesSlide" Target="/ppt/notesSlides/notesSlide5.xml" Id="R55071f89e74e429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fee2bb2b6446f6" /><Relationship Type="http://schemas.openxmlformats.org/officeDocument/2006/relationships/image" Target="/ppt/media/image9.png" Id="Rb97560a03a5f469c" /><Relationship Type="http://schemas.openxmlformats.org/officeDocument/2006/relationships/image" Target="/ppt/media/image9.jpeg" Id="Rfbcaf1a2eb1b4b13" /><Relationship Type="http://schemas.openxmlformats.org/officeDocument/2006/relationships/notesSlide" Target="/ppt/notesSlides/notesSlide6.xml" Id="R19ded51c7bf6492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3a3c4b01c748e1" /><Relationship Type="http://schemas.openxmlformats.org/officeDocument/2006/relationships/image" Target="/ppt/media/image10.png" Id="R772d022ab08f48c8" /><Relationship Type="http://schemas.openxmlformats.org/officeDocument/2006/relationships/image" Target="/ppt/media/image10.jpeg" Id="R18be8c54864448ca" /><Relationship Type="http://schemas.openxmlformats.org/officeDocument/2006/relationships/notesSlide" Target="/ppt/notesSlides/notesSlide7.xml" Id="Raebd72ae4031466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d8058f23e24b5c" /><Relationship Type="http://schemas.openxmlformats.org/officeDocument/2006/relationships/image" Target="/ppt/media/image11.png" Id="R5d25547701354bb5" /><Relationship Type="http://schemas.openxmlformats.org/officeDocument/2006/relationships/notesSlide" Target="/ppt/notesSlides/notesSlide8.xml" Id="R46df4612e7a94bc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59d371c5624c2e" /><Relationship Type="http://schemas.openxmlformats.org/officeDocument/2006/relationships/image" Target="/ppt/media/image12.png" Id="Rd35c5b06500b4bfc" /><Relationship Type="http://schemas.openxmlformats.org/officeDocument/2006/relationships/notesSlide" Target="/ppt/notesSlides/notesSlide9.xml" Id="R5c58e42fdc274ac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7f8f1986394172" /><Relationship Type="http://schemas.openxmlformats.org/officeDocument/2006/relationships/image" Target="/ppt/media/image13.png" Id="Rfd043270f8f84263" /><Relationship Type="http://schemas.openxmlformats.org/officeDocument/2006/relationships/notesSlide" Target="/ppt/notesSlides/notesSlide10.xml" Id="Ree191dcb35144df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60648a5ae546bf" /><Relationship Type="http://schemas.openxmlformats.org/officeDocument/2006/relationships/image" Target="/ppt/media/image14.png" Id="R25e61f7b123e46fe" /><Relationship Type="http://schemas.openxmlformats.org/officeDocument/2006/relationships/image" Target="/ppt/media/image15.png" Id="R72b9e9a078e145ad" /><Relationship Type="http://schemas.openxmlformats.org/officeDocument/2006/relationships/notesSlide" Target="/ppt/notesSlides/notesSlide11.xml" Id="Rcee01a8b298f4b30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cfc1a30e324495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8C6181-6B49-47AB-A079-66D768653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DA7701-26D5-49D2-83D4-B439200D2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5fde604f574f3d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E8B4B7-B3B9-49E7-8C0A-ABAD990DE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103B9C-6409-4A47-83CC-C31F324AF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B2A7CE-19A1-44E6-9611-3570845EF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6498B9-E758-4AC8-BFBA-CE47BDC0C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CC54EA-1C96-452F-9CCF-7325CAAB6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4C92EB-80C0-4C5A-8697-84DAF6977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FE8CFD-6E8C-406A-95ED-DA929F1C1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D39263-653A-4501-A41B-EBE15EA1E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837530-F41E-4326-8CF2-5750D5D64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13C544-217C-4FD7-8300-2075110F8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d2521917aa423d"/>
          <a:stretch xmlns:a="http://schemas.openxmlformats.org/drawingml/2006/main"/>
        </p:blipFill>
        <p:spPr>
          <a:xfrm xmlns:a="http://schemas.openxmlformats.org/drawingml/2006/main">
            <a:off x="6617448" y="552450"/>
            <a:ext cx="4253003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B68A350-103E-4227-9716-BF22D48A8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CAD49E3-4A26-40F4-BEB0-F4876D753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4D77D54-5ADB-4AA7-9366-580317C32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99a5337601435a"/>
          <a:stretch xmlns:a="http://schemas.openxmlformats.org/drawingml/2006/main"/>
        </p:blipFill>
        <p:spPr>
          <a:xfrm xmlns:a="http://schemas.openxmlformats.org/drawingml/2006/main">
            <a:off x="6413210" y="3181350"/>
            <a:ext cx="1861131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58C3A48-0B74-41F4-A9E9-507964D43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3AA5543-31E3-42C2-88E4-631294E89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98E9D09-0FCC-41ED-B42A-3515EF0E6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534e5663ff42be"/>
          <a:stretch xmlns:a="http://schemas.openxmlformats.org/drawingml/2006/main"/>
        </p:blipFill>
        <p:spPr>
          <a:xfrm xmlns:a="http://schemas.openxmlformats.org/drawingml/2006/main">
            <a:off x="8887190" y="3181350"/>
            <a:ext cx="2513871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7FEAE07-A616-41BD-AD48-D33550D78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A080411-58CF-4811-BE2D-1985ADE1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6582855-C568-45D1-A03F-EAE3DA266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9994804aaf42dc"/>
          <a:stretch xmlns:a="http://schemas.openxmlformats.org/drawingml/2006/main"/>
        </p:blipFill>
        <p:spPr>
          <a:xfrm xmlns:a="http://schemas.openxmlformats.org/drawingml/2006/main">
            <a:off x="6076950" y="5225422"/>
            <a:ext cx="2533650" cy="464806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298514F-1E73-44EF-ACA4-2D73B8CD5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0329D13-DBB0-422E-B0C9-E06C6C0CC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EDE34B9-E041-4A9C-AC29-E4BF6A044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2a119c84104e16"/>
          <a:stretch xmlns:a="http://schemas.openxmlformats.org/drawingml/2006/main"/>
        </p:blipFill>
        <p:spPr>
          <a:xfrm xmlns:a="http://schemas.openxmlformats.org/drawingml/2006/main">
            <a:off x="9243017" y="4781550"/>
            <a:ext cx="1802215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45C8E9D-846F-428F-A763-5869A459C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D62ABFD-501E-4289-A94D-DA1542640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NX-VD-4K16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D9332E5-500E-4F38-A525-F252B33DE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D1DD86F-18FB-4A5E-98A6-E85C86A45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6117AC8-4FED-4FC6-972D-D69D57FFD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CA898D8-7963-4616-A788-340E9DDD6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45A4AC7-293B-4319-9366-F5C7A852F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74C9A5F-5E3F-4ACC-8F33-3AEE1C647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80340050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6499A11-76DA-488D-9F8A-B23D1C896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201b3f311d4e6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679EE7-930B-4B27-B32B-E6706E070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27907C-7991-4AA1-B5AD-43389AEAC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C28F78-C801-45D3-B75B-10AC9FFF9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ECCE36-B822-41E9-AD5B-81B88B3BD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67699E-0DDD-411C-ACEF-9C3FF8AC1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12E9F5-F5B8-4BDD-A7C7-EF73EABDB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0DB2206-2F00-4B8B-B7DA-A7BF5A873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213e848eca4268"/>
          <a:stretch xmlns:a="http://schemas.openxmlformats.org/drawingml/2006/main"/>
        </p:blipFill>
        <p:spPr>
          <a:xfrm xmlns:a="http://schemas.openxmlformats.org/drawingml/2006/main">
            <a:off x="765730" y="2019300"/>
            <a:ext cx="2869089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5B6C33-CC30-4B24-8DA0-2FC42B73C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5D18A6-BB76-4625-99C0-CDD5C647F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1fb151d3d84ff5"/>
          <a:stretch xmlns:a="http://schemas.openxmlformats.org/drawingml/2006/main"/>
        </p:blipFill>
        <p:spPr>
          <a:xfrm xmlns:a="http://schemas.openxmlformats.org/drawingml/2006/main">
            <a:off x="4781918" y="2019300"/>
            <a:ext cx="2228114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DF4AEFD-387C-4C97-8D0D-CCF0ECE53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71F9CB-5236-4B69-AC8A-3AB0DB883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4905881c27423d"/>
          <a:stretch xmlns:a="http://schemas.openxmlformats.org/drawingml/2006/main"/>
        </p:blipFill>
        <p:spPr>
          <a:xfrm xmlns:a="http://schemas.openxmlformats.org/drawingml/2006/main">
            <a:off x="8086893" y="2019300"/>
            <a:ext cx="3009563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A4DEF14-2875-415E-B831-D4DD663E9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C61F72D-3BD6-475C-8775-0A549D060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809F291-C510-4A33-8553-B85733719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control room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BC3B900-58EE-4939-914D-3E5686D82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53F18EF-2B16-4F77-8888-15A5B3295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Command center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49A65CE-C250-407D-8B1B-59D19EFEC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A48D917-5E7C-4F87-8D22-33C762D98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Monitoring center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CD07BD4-2B8F-4B0B-A0CC-BF14C5A00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08B5855-AD0F-4F2B-A7F6-D70EB5FC7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Presentation wall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656C481-527B-4EEE-B6E0-52DD127F5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157781F-3765-4583-B503-DA3EEA152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CCTV command center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4DD57E2-F4FE-41CF-BC5D-8F3424A87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D5BB943-DA78-4929-83CC-682BBB083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operations center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A05A31F-6592-4744-9DBF-27CE31C5E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17E58D3-9989-4D31-814C-C58D87C66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Large monitoring wall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EB9C749-A777-4349-A714-291F20741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C859E76-B239-4113-9460-E332CAACC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Multi-source display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0B91B1E-0896-40CD-AE57-51EA5A3E8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537EB18-6964-4345-A052-168D0653E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operator desk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70DD252-E4EC-4E18-A4EE-FE25AA2D9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DAA89CA-4572-4DFD-AD16-04A345FF0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 camera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B39F0A8-4ECE-418E-881E-02F1F12B3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1A4991E-702D-4FFF-97CA-0F9B7C235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Decoder operation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05BBA2E-CB7E-499B-BDDE-07741DAA8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DA123E6-E63A-4BF2-AA03-D7F3F5ED9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Compact monitoring desk</a:t>
            </a:r>
          </a:p>
        </p:txBody>
      </p:sp>
    </p:spTree>
    <p:extLst>
      <p:ext uri="{BB962C8B-B14F-4D97-AF65-F5344CB8AC3E}">
        <p14:creationId xmlns:p14="http://schemas.microsoft.com/office/powerpoint/2010/main" val="154201499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BA4FA59-8445-4AC7-9A46-CD320495B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8de4dc6166472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C9DC2E-F731-4AB3-9F6F-4872650CC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8EFDCF-4DC0-41FE-8067-6B75BA21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EF21A1-D890-4E6A-8185-6E2017DA8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354223-E1CF-44E2-B1FE-828368002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3CE3046-269E-4615-BA04-B73BF2E75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13918E-E4E7-4621-8FE1-FCEDA6574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B072A0-4615-4853-A2B5-D993A6CEA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700222-A547-4ABE-AC18-308029879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10ADD1-6D9A-4F09-B882-92A3CD6EE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55-inch LCD Video Wall Panel for Control Room Display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D57346-2644-49EC-8FAC-C19FE7889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CB11BF-9C14-4139-93F6-05E405CBA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ABB4D9-D322-4755-AFB4-9A5759981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11606A-28A3-43BD-9CA5-751E956FF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AB4FC73-390E-4EE8-BD20-76F7F7510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4K Network Video Decoder with Video Wall Management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DE875C7-E846-4623-B77E-520831BF6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702EFCA-A064-421C-8DBB-07CDD52B4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NX-VD-4K16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6FFDA8D-E8BC-49E5-A070-9853E49AC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639CF08-F88C-4F74-9943-F865187BA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9DC2A9C-5F8D-4EF8-99F4-B5168022D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5-inch Network PTZ Control Keyboard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9249F3E-C4CB-4ACD-AB5A-ADC51AEB1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0B10071-C2DA-4BD6-BA77-CC41BEA50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NX-PC-5S3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867CCC2-B01E-47B0-B52A-DA40585BB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7C88C66-83CC-4027-B0C1-BC85C6FE5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CC0BA66-C517-4247-99B4-26B98F905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0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5-inch HD IP Joystick Controller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509C86D-FA0D-4B6E-BD27-99B04B313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B8F6D6E-CECE-48DF-9376-97FB737C6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NX-PC-5HD</a:t>
            </a:r>
          </a:p>
        </p:txBody>
      </p:sp>
    </p:spTree>
    <p:extLst>
      <p:ext uri="{BB962C8B-B14F-4D97-AF65-F5344CB8AC3E}">
        <p14:creationId xmlns:p14="http://schemas.microsoft.com/office/powerpoint/2010/main" val="108464266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A7D29BF-46B0-4E30-BE7D-3060E12C9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2368a9ca0e405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D90678-7F79-41CB-A3B7-D223211C1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57D176-B694-442A-BCB7-C573BE9F4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NX-VP-5535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6FF455-DDDA-4013-B02E-7BA9A050E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5E2EA2-A670-49DA-B27F-3C75354CD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7FCEC2-4500-415B-A107-6D83FB2BF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6B0F26-A000-468A-8213-431CFC486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26B69A-3DB2-424B-9EAB-AE7097BAD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9b9eb6bb084da8"/>
          <a:stretch xmlns:a="http://schemas.openxmlformats.org/drawingml/2006/main"/>
        </p:blipFill>
        <p:spPr>
          <a:xfrm xmlns:a="http://schemas.openxmlformats.org/drawingml/2006/main">
            <a:off x="685800" y="2454404"/>
            <a:ext cx="2609850" cy="14729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34326A-5877-468B-A453-574E000C5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112CF8-65FF-48B8-A80C-3AB39CB69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55-inch LCD Video Wall Panel for Control Room Display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4114E0-971A-4186-89B4-563B81DA1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738377F-2F6A-4F76-98D2-77D84508A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5F04EBF-3A20-45EB-9B43-82BFE36F5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CBD6B59-BB2D-4DD7-8E8D-E6A893FFB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8F4D5FB-69C6-4394-AC35-45E542EC7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0C2F814-E329-4FDC-885B-1E20CE8E8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B909E1C-13E2-4684-884F-C5D1EAD89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A9816C1-39A1-408B-A26D-4C9966BA3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Panel size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43F8778-B416-4BC7-9C50-9146B9A92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55 inches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EA3F44C-1AF2-4EB7-A744-2C8CF6511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EF09C0A-ADC8-4916-9081-370BEB568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A9C1E58-DCFA-4BB6-9A94-E64516B84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Combined bezel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E0D9C25-62DC-4A00-8545-04F7537E6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3.5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8337A74-D592-4B30-B8EF-CE2D86042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D28D208-42FE-467D-979F-8892A47F1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DC73B43-715D-4644-9D91-9A2365B86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4078EF0-E59B-4283-AE9B-0AF1CF926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1920 × 1080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D684C3-688C-41E9-9943-837CA9FF0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74AD8E8-B8BB-4501-8B4B-1824E0FEB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EFAA720-3CD5-4D8E-B080-C00E3870D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Brightness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DB87AE1-4954-4F28-82D3-4368DB904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 nit typical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C3A5AD0-C744-48A5-98C4-7A26B6F23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EB56EC4-5ACA-4EDF-8DD4-73874D13A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3E61BF8-B93A-49A9-9B6F-2EBD50B89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Viewing angle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1D1FE00-E096-4DC3-8FA6-C929A22EA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178° H / V; 178° horizontal / vertical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D6E23B4-35BB-44D2-B455-850D22274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8BDCCBC-E23A-4E12-954D-8497928E4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B8FCCBF-6716-41E4-B76B-9650FD9B4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5A61A97-3DB5-4A20-AD16-2AA2B271F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150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8C00640-EEDB-4D03-8D0F-45EED7F2F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9CA18B4-7065-43DD-BB39-6FBA46E15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3A54CFF-788E-4024-BCC8-09586E89D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Contrast ratio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29BCC66-49ED-4B27-83F2-4A456EF0B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1200:1 typical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E16D32F-7E89-47BC-BC80-1DDAF663D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0361045-FB26-4236-AEF0-021AF1384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1E27910-991F-4954-8BEA-A370CE1EA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Response time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C7A1321-9891-49BB-96AA-405E07224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ms typical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17B5223-93DB-4B52-A37D-3B24D20B0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4B0D35A-CAFA-4D71-8F0A-939C93005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05C747C-808B-4177-AA29-31AEA9FE1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Backlight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AB2413B-46BB-4A51-A431-2C70ACBAF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D-LED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7157D6D-5C68-4048-9338-264CD9337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41BB5C0-6992-484D-A34E-A73154534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39D7BF8-0139-4E26-94F5-83299BA71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054C34B-D7DF-458D-82BA-55A085713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1213.5 × 684.3 × 89.94 mm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B9FA9B0-94C3-40B9-B9D8-3105B3D60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CA740D9-D02F-4713-B1F1-6CB26597B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4D62632-60E3-44A5-B70E-ED0C7A789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 weight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EFF0B29-7B63-4EAD-A133-784B36018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14.4 kg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DC01B6B-15BE-454B-A330-6258C1E99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5F732D0-0A03-4D9C-9B3F-93598E59A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E2BCFF1-8B1E-47FB-953D-CF2B78F2E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7DE3D7E-E5EE-4D6D-B88F-7DFFD914B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150 W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F896716-7FE7-414D-B4D9-ABB2AF6A5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F0EE7DF-8890-4759-A073-4A0E03936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056C3D4-3736-4612-B2E4-65B81343F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review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5C833D3-56DB-4A57-9236-011F55BFA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wall, cabinet or front-maintenance structure from the approved project drawing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CEAE759-675F-4CEA-AB48-33787D2D9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8912486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8E749EC-8484-4A40-9336-6CECF7003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3fa9b02c9b488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AD9393-BE57-42BE-BFBF-24E8AE9B2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B9188F-DDD2-4E23-80E2-A2E792848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NX-VD-4K16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C96E5D-7B4B-4564-B156-596551D55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516606-670F-46D4-9D13-637B1AA80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15BDEF-254F-450E-9902-AB8983CB7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B66533D-51B7-4C7E-94BA-28B83B700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4868F4-5165-4951-A638-A67902F44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ee7cbd8609411d"/>
          <a:stretch xmlns:a="http://schemas.openxmlformats.org/drawingml/2006/main"/>
        </p:blipFill>
        <p:spPr>
          <a:xfrm xmlns:a="http://schemas.openxmlformats.org/drawingml/2006/main">
            <a:off x="685800" y="2211538"/>
            <a:ext cx="2609850" cy="195867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0E612B1-63EF-4131-A292-BD58C1E24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NX-VD-4K16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712563A-3E43-4F6D-B7C2-1CEF0EECD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4K Network Video Decoder with Video Wall Management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AE5653-534B-4B0F-BAC8-46327C045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881157-6156-4A31-800E-3F8776913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AFE633-5993-4821-A870-CFC1DC4BE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1FAA87-CA3E-42BA-BDE1-25E961992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89FE13-F5C5-4170-8692-7EFAA02A0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755BAC8-3356-4B32-939F-EB3657E3B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631754C-3C5D-4E73-B79B-B7971E63D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EEBFBF-A129-4EC1-9B60-D9B618D3B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Chassis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F976DC2-B66A-4751-99B7-141FC64AA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5U modular chassis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F1DFFF9-D08B-4851-ADC9-9C7A78D1B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45C7027-3E7F-46E9-9280-70026DBBC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CCFA239-71EC-42C1-BC95-0D18809CB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Modules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2609043-2A0B-4F1C-8F72-C20084880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23A10EB-FC2B-484A-94E1-8B8C0FC69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11FE3DD-4E6D-42B7-8C55-5F87B48BE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CBF5676-B2D1-40E4-8AB6-DCAB80844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output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CA722AA-8166-4271-807F-1EAA57F9A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3840 × 2160 at 60 Hz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B0285A9-C98B-42B6-92B2-9B7A28C5C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FD8AC26-B64D-4FB2-BC1E-03FFDC4C7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8D3BBFC-A20D-42C4-98A2-A23BC5359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Wall outputs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C81B0FF-1250-4620-8900-0D8880D5F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32 displays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9214D41-83AB-4F72-8437-5EB7EAF18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1EA3DC6-CF36-418C-BB04-4D1F91F64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48AED28-782E-42FA-B392-67823A3A8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50EEAA6-1295-4EF7-BF99-D9E1CB9B1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 Ethernet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0A9DF94-7D75-4F42-9A27-453D6AECC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33283BD-73C5-43F7-A0F3-8DE9CCFEE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4C3BA92-EBC7-4AEF-BCDD-0C197949B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7067443-EC2F-4610-910D-7FC32D6CA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160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588E3DC-3E61-4D41-9B8D-42922C8C2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AC7970A-D641-4BF6-9424-BD9F50ECA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4153B30-1B59-4885-8D1C-3E2531D34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Chassis 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5B4CD3D-8221-4E9D-B70D-DB00307F6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430 × 300 × 210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94802DC-A795-4247-8E26-4678E90B0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4E4F903-014E-4942-9B07-7CA4C014A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533CD78-866A-45C5-9497-E0E7CBEB8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Module capacity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048FD55-49C0-4F1F-B139-9DC4AA8D9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16 modules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C3AB55A-861B-48D8-B484-12BA6C4E9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17318C2-9B24-4773-81A0-BFC7A1001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363F053-DA6E-416F-86FB-46F159E3B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5U wall outputs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ECCA9EF-82D0-4F92-90D0-5FBADD5DA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displays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B2ED06A-4ABB-4AF8-BDD6-BB3FE3C33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0EDC7A5-CB53-42A4-B4DD-8E0FDF261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55ED187-ABF5-49DF-B57F-CAFE8FF90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decoding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DD381C8-D1EC-42F5-9275-79841C0C0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H.265+, H.265, H.264, MPEG4 and MJPEG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E6B3515-29DA-496C-9DBD-FDCC94E62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1768E97-8BBD-479A-A929-A8B121268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B4EE470-053D-4BAE-964D-2707B46A3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Window layouts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3F08DFF-EBAC-4FC3-9FCD-E36AF6C18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/ 4 / 6 / 8 / 9 / 10 / 16 / 25 / 36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D70C50E-E4B9-484F-AA32-CE3F0889A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96C40A9-C938-4109-8B0E-FE69C03A2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D0EF169-EB42-49E6-B7BE-40A5298C1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Integration protocols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0B2FEE5-816C-4DA5-B6B2-824AF629D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ONVIF, GB28181, RTSP, RTP and SDK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6C53F44-578F-4444-8288-D04039F7F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5E342C1-63A0-4C4F-934D-9CF2F9895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6EDA981-1BA6-4387-ADB8-518EF25C6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0ED5207-F67C-41D9-BD9C-C567EAE0D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160 W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E7DE399-B384-417E-B121-FD8F700F7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E9867F1-A1D6-4398-9C2B-8C733C61D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70956E9-4EC6-4082-9A79-6825E2D7B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D006BCA-2E6D-4321-A559-D2274A351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09D8240-1CE0-4CED-BB0B-930FA8273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2629389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F304E13-79AA-4B2E-8024-A3AA94629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7560a03a5f469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59847F-8770-40E0-A3C6-608F8E630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748540-0005-44D1-9269-65D53DE95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NX-PC-5S3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BB2975-B430-4138-8635-E388F9605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214A86-84BD-4DD0-AA0A-AB9183230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C2DC27-39B0-41FA-B154-9587A8172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3776B3-254C-49FD-814B-2BFA56C84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6C502D-48DC-4EC7-8F19-F89D77043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caf1a2eb1b4b13"/>
          <a:stretch xmlns:a="http://schemas.openxmlformats.org/drawingml/2006/main"/>
        </p:blipFill>
        <p:spPr>
          <a:xfrm xmlns:a="http://schemas.openxmlformats.org/drawingml/2006/main">
            <a:off x="685800" y="2532286"/>
            <a:ext cx="2609850" cy="131717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35FA26-B003-4E17-96F0-D4B38C525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NX-PC-5S3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DAEA871-9EC5-469E-B0BE-A5980E12D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Network PTZ Control Keyboard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2861D3-3BCD-49CF-A1FB-19A593B78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495034-399D-480B-BAD5-2546DAA7B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44792C-6AC3-4E49-9302-A7B0FAB1D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5FA2D9A-B6B1-4DD4-8803-221DDB71B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D9F94FC-8F0E-4014-BA68-088239FB5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DF4D728-97CF-4491-9E59-F8A708028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5E08010-2986-41E6-9D17-3B20EFC34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FFDE75E-8EBC-418D-A5E5-14E7E3176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Display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9B2DCBD-AC84-43A8-982C-332F82853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800 × 480 TFT LCD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35EC190-60CC-4C91-A12F-2E191A1B9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2B39EB7-472E-4ED2-9234-A67AAE2D3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A1015BC-E984-4E91-9FB4-10ED2F1B5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Managed devices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E482E88-DF42-45A2-99BC-35207B49B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999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F7A6B94-5E42-481F-AB3F-3144B789A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3A7BDB5-3003-4090-956C-F9267D5C4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D3D4689-C68F-4CD6-815D-A5181260F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Decoding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88099F7-3A2C-45E4-A2E1-0B0FD6022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1080p at 30 fps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277CD28-2489-4045-8527-C937DCE74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AB6D6E3-4CE3-4C3A-BA01-B697ED518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228DA35-18AF-4943-A9C1-1CC1CE483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Interfaces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ED4EA00-4BE9-4DEF-8EDD-A5C3DBA8F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RJ45 / RS422 / RS232; RJ45, RS422 and RS232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40FB0B7-0818-4412-9BAB-9757D4902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9570FEE-DC57-42C0-B45C-236405042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A4BF913-75F2-49FB-8FEA-75ECB5B8A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0843377-FF44-4FC9-9EFE-512DD86EB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12 V / PoE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6BBEE43-BC17-4569-A0D2-BBD77F8A0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8AF149E-C3F1-4732-92FB-3B91D131F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BD7A707-4753-4217-9D6B-BF73434CD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Consumption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B325F2D-63A6-4B91-86D1-8152F0D53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5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1600BEA-5234-48CE-B9A9-6BF6B5ECF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0C0D596-A451-40BC-9469-DF24802B3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C28B3FB-920C-4542-97F1-EDA637892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system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61472E5-3198-4707-B895-A04B78186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Linux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36DD59D-2643-4BF0-84D9-CA518FE45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CB31220-4166-49D9-9DAA-299909707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6574DFB-3073-4D45-BA7D-F7C061732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decoding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A957CC3-ABD5-4A53-906A-682D3C772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H.265 / H.264, up to 1080p at 30 fps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EBE5E07-D0ED-45BA-96A9-708B69724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042ECF9-A05E-4A08-B453-46C59D5CA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12B405D-2CAF-415D-B269-27BDA0B31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Control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F59B6FF-9DE9-4DA2-BE38-637EE085D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Four-axis variable-speed joystick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4520569-5B69-49AE-A57B-D71165193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753B633-B34F-42B6-A3C9-32703B62B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9BD0C19-CA3B-44F8-9AA6-B3BCB1058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5E5B088-876B-484D-A47B-2D99D4067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5 W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96EF693-28A9-4EBE-A728-17E49B65F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136F92D-4212-44EF-AD00-33433E4A9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CCDD76B-FEA1-4878-B67D-63E5B7C99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899BCAC-D662-491E-8A13-B23BB1DA0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°C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F448A68-B144-43FA-B45E-89B396EFC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1956440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D64BEF1-9EF1-4231-ADAC-3C1A9B0AD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2d022ab08f48c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38F32C-8CC1-43EF-8968-E17E76743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4C4B17-521F-413F-9247-5115AB766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NX-PC-5HD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7AB57D-EC79-449F-8982-7DB2EB500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E43723-ED9F-4414-B56C-D45B6417B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ACCDFFB-E460-4CEB-8642-38F7F491C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9BFF91-AA3B-4096-985C-4F4A4BDB3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A3F5C5-B0C8-4804-9519-53BEB695A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be8c54864448ca"/>
          <a:stretch xmlns:a="http://schemas.openxmlformats.org/drawingml/2006/main"/>
        </p:blipFill>
        <p:spPr>
          <a:xfrm xmlns:a="http://schemas.openxmlformats.org/drawingml/2006/main">
            <a:off x="685800" y="2339725"/>
            <a:ext cx="2609850" cy="170229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64357D-903E-4D96-8651-288C82C8A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NX-PC-5HD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94897C-367B-4216-AC34-1FF728ADE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HD IP Joystick Controller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3B4DD9-59CD-4949-9252-4DDF8DAED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DA937D-5F85-44A5-8951-BCF42E6BA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A22A44-758F-49F7-9CE1-A8DF6443A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DE51BD5-397C-4668-AE86-68B3F5B76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639EE7-07FE-453F-BD79-F9C585EBE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D3DC76-879A-4C0C-8D76-9C1BCC9F1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0C37154-0494-462A-BEAF-FD1C4E8A1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6A6EC16-C671-4486-B42E-9B1A853DC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Display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44B0212-687C-44D0-99D6-D32C5F57C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1280 × 720 LCD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107831F-3B59-4A7E-9D62-F4AA48442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7F4F1F2-9552-406B-B584-981C38742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17B0186-14EB-4C2D-98FF-B98DB9CFD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Managed devices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76339CE-D613-43E2-8436-4DBC8D3FE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659666-2522-4F50-B359-9C8AEC76B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624232F-B67D-46F4-8E45-BAFDF9EF4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6ECA525-5BD7-4D62-87B6-F8651C975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Decoding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9133892-5EB0-4718-929F-156566C1B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1080p at 30 fps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C5B40F0-E7D1-424D-8AB5-1F49CEE5F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7547DC8-11C6-4B30-9BF4-4412F7608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539D2FE-EFF7-476F-B132-54955EEE8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Interfaces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9418ECF-8C8B-45CB-BA7E-2DF1632FF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RJ45 / RS485 / RS422 / RS232; RJ45, RS485, RS422 and RS232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64924D8-222E-4267-A914-F3AF753FE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BF3D868-794A-42A1-95BC-7CC6A214C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FA888B6-69DF-441E-BA24-FB067AD84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51E264-35FB-4D37-B60E-CEE4B20BF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12 V / PoE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1383CFB-60C9-4070-B3C7-3F3E4DAC8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650E830-F12A-4473-9527-EF12FEB65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D55181E-E180-4424-AE2D-D441D93FA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Consumption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6664F8B-2C02-4235-9720-F332EEB4C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1.5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EBEB02A-246B-4ACD-AC56-8ED796C6B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421E869-FE8B-4C6E-887C-21C52C6CD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6527457-2708-4AC2-9372-C11BC87F3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system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32BBB34-9556-4D2D-8D01-891B84D69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Linux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2FABC3A-6E5B-40E9-83C5-11CAC6352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54C4539-395A-46C3-B3A5-AC07CADA3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6E587A1-8C3B-4135-A279-68974856F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decoding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543A655-9035-4311-879A-723A820B5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H.264 / H.265, up to 1080p at 30 fps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F1E47D2-0CC6-4300-8917-780A3B108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6CB7583-320A-4744-9730-4F57D6D7E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D964C48-3BAF-4E0C-887B-35AF264F9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Control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73BF023-2AC1-4278-B05C-E6F8185F5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Four-axis joystick and rotary control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88012AC-7CD6-42B4-862F-76D8EB85B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6B7EEBD-2CB3-44E1-ABEF-95D48410A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796E076-5DB8-45DC-A47F-A2F95214A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21C1E0F-7D76-49E5-B435-BE0B8A030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1.5 W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564F1A1-2E11-4F73-BC0E-983D33229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AA4D98F-59AE-486B-8C9C-4B85F6757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25F013B-24B4-4904-9A80-3ED511812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039E461-6879-4A49-B988-4E8734740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50 °C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00C5B9B-56C7-4EDD-8606-01EE94F88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4447725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E07AFB2-385E-4D4E-8F52-9EAA4B9F0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25547701354bb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4814DE-CD2E-47CB-AA69-398C322DA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EFA1CB-9D99-41D2-AD7F-F7A65AA32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B93744-7EEC-4B46-881A-8072D3384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E6D374-D99B-4096-8B76-6657E1E59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94D0DB-71ED-4112-887B-02A5FB622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6F5D0D-FD47-41CE-B3F5-3F4CE5202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F9EFD6-C1B3-444B-BF1A-399E85EC3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EE55CB-67AE-48DA-9919-EA3AEB774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9618D77-7548-4918-BEDF-87070359F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C77F59-85AC-426D-8FC3-492D9E2F0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4597E2-8836-45AC-82DD-20A053B30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CBEF9E-72DC-4726-A2F9-DA9583FE6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NX-VD-4K16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7C2B55-B8AF-4A89-A125-AE8988627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2951713-1675-4BFC-B80B-5D81F5F61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NX-PC-5S3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290F44-2B76-43DD-82E4-E1D4CFB24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9E9D216-0E95-41A4-9502-3B60DA3B1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NX-PC-5HD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8ED77D3-00B7-461B-96CF-CF13F50E5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151FE31-435D-4B1C-A815-30B9C1BBC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F555594-0334-433C-A647-29E5EB9FD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CDEFD77-DF7D-4C22-8755-045EFC2AB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55-inch LCD Video Wall Panel for Control Room Display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F2B79C4-A04A-430F-B9E6-82345C1CE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1A2450C-B9E2-4196-BD08-4B459793D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4K Network Video Decoder with Video Wall Management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6232556-508F-4A0F-B711-45489D776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C8CCC6F-D9A0-41FC-BB26-6B578D136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Network PTZ Control Keyboard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5FB7C8A-FC5C-4E69-9DB8-711A3DFA5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7E56BC5-FF8F-46D8-B043-454AA5280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5-inch HD IP Joystick Controller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8984F9D-F72C-44A4-BBDD-21558C835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9B14487-497D-452D-A015-4FDA40667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1D783AF-B4CA-4A39-B655-65478CC35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C78E647-A7A5-4221-96E9-19526233F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Panel size: 55 inches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7A879E0-AD3E-43EA-AD72-459D277FC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06B365D-FBA1-47AF-B07C-B1AA0AE06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Chassis: 5U modular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1BD33CB-F593-41FA-94D9-98BB6B820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51C1D25-C0B4-4F6D-8E8E-42F7298F4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Display: 5-inch 800 × 480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C206170-9C72-46A1-B135-FE22A15D7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3C61E4B-DF09-4ADA-B22F-6421DFA90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Display: 5-inch 1280 × 720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1823FAB-478C-498B-85E9-5963678A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AF3EDF7-3571-4F65-BB38-5D96FE1A3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290F6D6-5CF9-4F53-8EEF-52C15BC3D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0DBE213-EF48-4836-8CE8-C09868495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Combined bezel: 3.5 mm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5B4BDCD-A90C-4F63-AD09-D5356C23D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8B029B3-8559-4316-A9DC-56BF8716E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Modules: Up to 16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855528D-84B0-4B94-A1A3-EC809290F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A716F49-F7CA-45D2-81BC-D4EA7DA66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Managed devices: Up to 999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0929D44-6C60-4975-A5F5-888116367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B4A2638-1AD2-46C9-9D6C-1BECC37AB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Managed devices: Up to 254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0D9CC57-67C7-4038-BD0A-E17F0103F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B2607CB-26D5-4146-9709-533465763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524E68B-73A9-490E-90A7-8E5CE13AB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C7F008A-0B42-47D3-B050-CC569F03D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Security control room · Command center · Monitoring c…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B0FF4EF-4F67-4CBF-ABAC-CDF5299E6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FBB2A39-69EC-4AEB-9722-15A83A03B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command center · Security operations center · La…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6A95B7F-7B6D-43AE-B87C-24CBA3C3D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5B6DDA0-2450-4AC1-92E1-3CE03F10F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Security operator desk · PTZ camera control · Monitor…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3F9968C-6962-4881-809B-E7072782E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9BD1E97-0332-48E2-8E18-0FF78B17F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Compact monitoring desk · PTZ camera control · Local…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258D333-3C2B-461C-8A8D-F083791CB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67735087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C2FB2BC-18DB-4138-8479-4BCCDF85A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5c5b06500b4bf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E0276E-A905-4D52-A7D2-52A392E9B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52B6A0-731C-41A3-AD7F-EC0B7A19B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CD4B5D-1A2E-4838-A440-1D7601CF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3BA0EB-F315-4C3C-8AEB-E31B9A435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D749ED-45D8-4C5B-B767-464B8F45B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E0359AC-2848-4E1B-A589-C916B3ECF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93C3139-69A7-4679-881C-D3CF96BE6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588DF7-677D-4A41-81FC-24B7D6FF9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NX-VP-5535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6209E2-D0B3-495A-9CE5-33BBA0BF0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CB9F31-7F7E-4E64-92C0-AAB64C64E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NX-VD-4K16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61334CA-A45B-4310-8B91-4D5286787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72E4D9-CB92-4884-9385-CDEC2F9E0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NX-PC-5S3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198AA9C-7F24-454D-A3B5-07AC9C686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0B7A8BE-0F23-45F6-9869-BDA4572BE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NX-PC-5HD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D624003-BE57-449E-BD4F-7157080B6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781FD8E-E9A4-4CBD-96B3-D505CADFA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4 exact website model records shown on this page · 4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46573838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FCE56E7-3B59-41F0-9712-90F487F7D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043270f8f8426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608FE8-21FC-433E-8A18-E56012142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8668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EA33F0-64CD-4C4E-A7F1-3E345A1C2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283C05-C6A8-4879-9863-80EA29B05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B962AC-271F-4AE8-AD4E-AFD0C1F3E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55075C-B561-45FF-B8A7-F0E5EA7FE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86D5D8-0B9F-4FD4-B02D-3C337F41C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7D346B-D1FF-4F0E-B1A0-1AA2C9FD6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C1BBA28-C253-424F-97E3-73D303A77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DEBA019-30B8-4473-8CD7-084C63C7F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3405FF-DF84-4D0D-B8C0-606738841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Project-based; confirm from wall layout and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38FFD2-3721-4F87-974F-FFDE19232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C621D6-7EAE-4FB2-9655-B4CE97BD5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038D8C-A840-43D1-B0C7-F0CC72F7E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B357E06-CD5D-4210-96A8-9540B0571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layout, mounting and packing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695EB5-9E11-4D15-8893-7C0392EE1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960C175-4C2E-4121-83D0-6127FEB9F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54389C-7D8E-4C07-8882-244D2D846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9D0C6FF-1096-44CD-8196-F89CB2A1A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China main 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632A619-2362-48E8-80B2-41502502B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3DAE258-2480-4AD9-A590-A8B3EFA6F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E4392D2-103A-45BE-8EFA-5A66B53B7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4038660-BAE4-4664-9E6A-04CAC2AA7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Available; confirm project scope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E76A743-AEC7-4A40-89B5-F895FE89F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038D7A2-8A1C-4F98-A4A1-59632DEBE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44AA86F-D5E3-4BB0-8412-0A3310617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59BF43E-76F9-4619-B44D-A788B06A0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DAE4127-4BA1-400C-8E46-1BDDF8783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1218903541"/>
      </p:ext>
    </p:extLst>
  </p:cSld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e61f7b123e46fe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54D68A-574F-47E4-875B-84BBDEDC7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FF5772-0262-432B-979A-0BE2611CD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b9e9a078e145ad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E31241-5C24-45A6-829F-7B1642369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CDFA40-50EA-4C30-9256-4BC77A4A1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6C682DC-3E20-4962-87A3-88A1C0A3A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Video Wall Display &amp; Network Decoding System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E092EC0-F473-4992-99F6-E160B39C2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E46B08-691B-4D84-9D4B-0227253F4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5F2C4D9-9959-4CEC-B490-A8ED82A74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11</a:t>
            </a:r>
          </a:p>
        </p:txBody>
      </p:sp>
    </p:spTree>
    <p:extLst>
      <p:ext uri="{BB962C8B-B14F-4D97-AF65-F5344CB8AC3E}">
        <p14:creationId xmlns:p14="http://schemas.microsoft.com/office/powerpoint/2010/main" val="182890969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2026-08-29T15:26:01.4640000Z</dcterms:created>
  <dcterms:modified xsi:type="dcterms:W3CDTF">2026-08-29T15:26:01.4640000Z</dcterms:modified>
</coreProperties>
</file>