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d37ff78aec1482e" /><Relationship Type="http://schemas.openxmlformats.org/officeDocument/2006/relationships/extended-properties" Target="/docProps/app.xml" Id="Rab01cf47c3534cd4" /><Relationship Type="http://schemas.openxmlformats.org/officeDocument/2006/relationships/officeDocument" Target="/ppt/presentation.xml" Id="Rff9dd569ab81407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4bdf2ccee084e9e"/>
  </p:sldMasterIdLst>
  <p:notesMasterIdLst>
    <p:notesMasterId xmlns:r="http://schemas.openxmlformats.org/officeDocument/2006/relationships" r:id="Re9e5cd82d8af4938"/>
  </p:notesMasterIdLst>
  <p:sldIdLst>
    <p:sldId xmlns:r="http://schemas.openxmlformats.org/officeDocument/2006/relationships" id="256" r:id="R81958d71eb1a4422"/>
    <p:sldId xmlns:r="http://schemas.openxmlformats.org/officeDocument/2006/relationships" id="257" r:id="R4621c4b4a0d0490d"/>
    <p:sldId xmlns:r="http://schemas.openxmlformats.org/officeDocument/2006/relationships" id="258" r:id="R3e6b1e81981b4e3f"/>
    <p:sldId xmlns:r="http://schemas.openxmlformats.org/officeDocument/2006/relationships" id="259" r:id="Rc0a8a768c66a4c49"/>
    <p:sldId xmlns:r="http://schemas.openxmlformats.org/officeDocument/2006/relationships" id="260" r:id="R77dc3e75be944ca6"/>
    <p:sldId xmlns:r="http://schemas.openxmlformats.org/officeDocument/2006/relationships" id="261" r:id="R36a1846c8e524941"/>
    <p:sldId xmlns:r="http://schemas.openxmlformats.org/officeDocument/2006/relationships" id="262" r:id="R2f60778870d64858"/>
    <p:sldId xmlns:r="http://schemas.openxmlformats.org/officeDocument/2006/relationships" id="263" r:id="R14c0110cd71845e3"/>
    <p:sldId xmlns:r="http://schemas.openxmlformats.org/officeDocument/2006/relationships" id="264" r:id="Re02df789f62f49a9"/>
    <p:sldId xmlns:r="http://schemas.openxmlformats.org/officeDocument/2006/relationships" id="265" r:id="Rc2b7f1c76fe74d67"/>
    <p:sldId xmlns:r="http://schemas.openxmlformats.org/officeDocument/2006/relationships" id="266" r:id="R5514c0e4ca3241eb"/>
    <p:sldId xmlns:r="http://schemas.openxmlformats.org/officeDocument/2006/relationships" id="267" r:id="R49b8546fc7ac4fbe"/>
    <p:sldId xmlns:r="http://schemas.openxmlformats.org/officeDocument/2006/relationships" id="268" r:id="Rb279e79d354e483e"/>
    <p:sldId xmlns:r="http://schemas.openxmlformats.org/officeDocument/2006/relationships" id="269" r:id="R7a2770fb54a547ae"/>
    <p:sldId xmlns:r="http://schemas.openxmlformats.org/officeDocument/2006/relationships" id="270" r:id="R89ba41981d0e48d1"/>
    <p:sldId xmlns:r="http://schemas.openxmlformats.org/officeDocument/2006/relationships" id="271" r:id="R6b798c5d375c4e6a"/>
    <p:sldId xmlns:r="http://schemas.openxmlformats.org/officeDocument/2006/relationships" id="272" r:id="R3c9a879d73594d3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98d787ec8584ea2" /><Relationship Type="http://schemas.openxmlformats.org/officeDocument/2006/relationships/slideMaster" Target="/ppt/slideMasters/slideMaster1.xml" Id="R14bdf2ccee084e9e" /><Relationship Type="http://schemas.openxmlformats.org/officeDocument/2006/relationships/notesMaster" Target="/ppt/notesMasters/notesMaster1.xml" Id="Re9e5cd82d8af4938" /><Relationship Type="http://schemas.openxmlformats.org/officeDocument/2006/relationships/presProps" Target="/ppt/presProps.xml" Id="Rc42cedaa874c4538" /><Relationship Type="http://schemas.openxmlformats.org/officeDocument/2006/relationships/tableStyles" Target="/ppt/tableStyles.xml" Id="Rad8f2419a5cd4fe7" /><Relationship Type="http://schemas.openxmlformats.org/officeDocument/2006/relationships/slide" Target="/ppt/slides/slide1.xml" Id="R81958d71eb1a4422" /><Relationship Type="http://schemas.openxmlformats.org/officeDocument/2006/relationships/slide" Target="/ppt/slides/slide2.xml" Id="R4621c4b4a0d0490d" /><Relationship Type="http://schemas.openxmlformats.org/officeDocument/2006/relationships/slide" Target="/ppt/slides/slide3.xml" Id="R3e6b1e81981b4e3f" /><Relationship Type="http://schemas.openxmlformats.org/officeDocument/2006/relationships/slide" Target="/ppt/slides/slide4.xml" Id="Rc0a8a768c66a4c49" /><Relationship Type="http://schemas.openxmlformats.org/officeDocument/2006/relationships/slide" Target="/ppt/slides/slide5.xml" Id="R77dc3e75be944ca6" /><Relationship Type="http://schemas.openxmlformats.org/officeDocument/2006/relationships/slide" Target="/ppt/slides/slide6.xml" Id="R36a1846c8e524941" /><Relationship Type="http://schemas.openxmlformats.org/officeDocument/2006/relationships/slide" Target="/ppt/slides/slide7.xml" Id="R2f60778870d64858" /><Relationship Type="http://schemas.openxmlformats.org/officeDocument/2006/relationships/slide" Target="/ppt/slides/slide8.xml" Id="R14c0110cd71845e3" /><Relationship Type="http://schemas.openxmlformats.org/officeDocument/2006/relationships/slide" Target="/ppt/slides/slide9.xml" Id="Re02df789f62f49a9" /><Relationship Type="http://schemas.openxmlformats.org/officeDocument/2006/relationships/slide" Target="/ppt/slides/slide10.xml" Id="Rc2b7f1c76fe74d67" /><Relationship Type="http://schemas.openxmlformats.org/officeDocument/2006/relationships/slide" Target="/ppt/slides/slide11.xml" Id="R5514c0e4ca3241eb" /><Relationship Type="http://schemas.openxmlformats.org/officeDocument/2006/relationships/slide" Target="/ppt/slides/slide12.xml" Id="R49b8546fc7ac4fbe" /><Relationship Type="http://schemas.openxmlformats.org/officeDocument/2006/relationships/slide" Target="/ppt/slides/slide13.xml" Id="Rb279e79d354e483e" /><Relationship Type="http://schemas.openxmlformats.org/officeDocument/2006/relationships/slide" Target="/ppt/slides/slide14.xml" Id="R7a2770fb54a547ae" /><Relationship Type="http://schemas.openxmlformats.org/officeDocument/2006/relationships/slide" Target="/ppt/slides/slide15.xml" Id="R89ba41981d0e48d1" /><Relationship Type="http://schemas.openxmlformats.org/officeDocument/2006/relationships/slide" Target="/ppt/slides/slide16.xml" Id="R6b798c5d375c4e6a" /><Relationship Type="http://schemas.openxmlformats.org/officeDocument/2006/relationships/slide" Target="/ppt/slides/slide17.xml" Id="R3c9a879d73594d3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211f9cc5f944ba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2935ccbd52f4fdc" /><Relationship Type="http://schemas.openxmlformats.org/officeDocument/2006/relationships/notesMaster" Target="/ppt/notesMasters/notesMaster1.xml" Id="Rfc649b3ed25246a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55fd263b5ec4ba9" /><Relationship Type="http://schemas.openxmlformats.org/officeDocument/2006/relationships/notesMaster" Target="/ppt/notesMasters/notesMaster1.xml" Id="R440d3ddceccf45f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79e21c4e1084d06" /><Relationship Type="http://schemas.openxmlformats.org/officeDocument/2006/relationships/notesMaster" Target="/ppt/notesMasters/notesMaster1.xml" Id="R3ca2a6074821473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89df944112644c4" /><Relationship Type="http://schemas.openxmlformats.org/officeDocument/2006/relationships/notesMaster" Target="/ppt/notesMasters/notesMaster1.xml" Id="Ref838b9f094b409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cd26c3d5a32499e" /><Relationship Type="http://schemas.openxmlformats.org/officeDocument/2006/relationships/notesMaster" Target="/ppt/notesMasters/notesMaster1.xml" Id="R03497e0019cc43a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1e49e771b6e47b6" /><Relationship Type="http://schemas.openxmlformats.org/officeDocument/2006/relationships/notesMaster" Target="/ppt/notesMasters/notesMaster1.xml" Id="R47d88944e3b9479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fe2209a44084c5c" /><Relationship Type="http://schemas.openxmlformats.org/officeDocument/2006/relationships/notesMaster" Target="/ppt/notesMasters/notesMaster1.xml" Id="Rea4dafc576e6415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4110d84694a47a6" /><Relationship Type="http://schemas.openxmlformats.org/officeDocument/2006/relationships/notesMaster" Target="/ppt/notesMasters/notesMaster1.xml" Id="Ra5aeddda16664fd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ebd3a3b62d1415f" /><Relationship Type="http://schemas.openxmlformats.org/officeDocument/2006/relationships/notesMaster" Target="/ppt/notesMasters/notesMaster1.xml" Id="R4891f19d29de473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fdfa9a397c6e421a" /><Relationship Type="http://schemas.openxmlformats.org/officeDocument/2006/relationships/notesMaster" Target="/ppt/notesMasters/notesMaster1.xml" Id="R46f1be6b003d478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25f5d7eda9a343e6" /><Relationship Type="http://schemas.openxmlformats.org/officeDocument/2006/relationships/notesMaster" Target="/ppt/notesMasters/notesMaster1.xml" Id="R9976c33cce2b42d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c174b50c9bb4413" /><Relationship Type="http://schemas.openxmlformats.org/officeDocument/2006/relationships/notesMaster" Target="/ppt/notesMasters/notesMaster1.xml" Id="R0494eaca5ed14e4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cbb6febc87d49ea" /><Relationship Type="http://schemas.openxmlformats.org/officeDocument/2006/relationships/notesMaster" Target="/ppt/notesMasters/notesMaster1.xml" Id="R04caf09056534923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5c219c1bd51c476e" /><Relationship Type="http://schemas.openxmlformats.org/officeDocument/2006/relationships/notesMaster" Target="/ppt/notesMasters/notesMaster1.xml" Id="R8654c59dc73e4f63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86d4fecc347743aa" /><Relationship Type="http://schemas.openxmlformats.org/officeDocument/2006/relationships/notesMaster" Target="/ppt/notesMasters/notesMaster1.xml" Id="Read3221ad78047f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384c70144f034f19" /><Relationship Type="http://schemas.openxmlformats.org/officeDocument/2006/relationships/notesMaster" Target="/ppt/notesMasters/notesMaster1.xml" Id="Re91ad35510dd4f18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e5d0476234df44d1" /><Relationship Type="http://schemas.openxmlformats.org/officeDocument/2006/relationships/notesMaster" Target="/ppt/notesMasters/notesMaster1.xml" Id="R2ac27c6a60ac405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D:\NexPro-Link-安放解决方案供应商网站\public\images\products\pdu-catalog\patch-data\sp5524\102_sp5524_product.jpg</a:t>
            </a:r>
          </a:p>
          <a:p xmlns:a="http://schemas.openxmlformats.org/drawingml/2006/main">
            <a:r>
              <a:t>- D:\NexPro-Link-安放解决方案供应商网站\public\images\products\pdu-catalog\patch-data\sp5648\104_sp5648_product.jpg</a:t>
            </a:r>
          </a:p>
          <a:p xmlns:a="http://schemas.openxmlformats.org/drawingml/2006/main">
            <a:r>
              <a:t>- D:\NexPro-Link-安放解决方案供应商网站\public\images\products\pdu-catalog\patch-voice\sp6025\103_sp6025_product.jpg</a:t>
            </a:r>
          </a:p>
          <a:p xmlns:a="http://schemas.openxmlformats.org/drawingml/2006/main">
            <a:r>
              <a:t>- D:\NexPro-Link-安放解决方案供应商网站\public\images\products\pdu-catalog\patch-voice\sp6050\105_sp6050_product.jpg</a:t>
            </a:r>
          </a:p>
          <a:p xmlns:a="http://schemas.openxmlformats.org/drawingml/2006/main">
            <a:r>
              <a:t>- D:\NexPro-Link-安放解决方案供应商网站\public\images\products\pdu-catalog\faceplate\sp8601\106_sp8601_product.jpg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D:\NexPro-Link-安放解决方案供应商网站\public\images\products\pdu-catalog\patch-data\sp5524\102_sp5524_product.jpg</a:t>
            </a:r>
          </a:p>
          <a:p xmlns:a="http://schemas.openxmlformats.org/drawingml/2006/main">
            <a:r>
              <a:t>- D:\NexPro-Link-安放解决方案供应商网站\public\images\products\pdu-catalog\patch-data\sp5648\104_sp5648_product.jpg</a:t>
            </a:r>
          </a:p>
          <a:p xmlns:a="http://schemas.openxmlformats.org/drawingml/2006/main">
            <a:r>
              <a:t>- D:\NexPro-Link-安放解决方案供应商网站\public\images\products\pdu-catalog\patch-voice\sp6025\103_sp6025_product.jpg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D:\NexPro-Link-安放解决方案供应商网站\public\images\products\pdu-catalog\patch-data\sp5524\102_sp5524_product.jpg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D:\NexPro-Link-安放解决方案供应商网站\public\images\products\pdu-catalog\patch-data\sp5648\104_sp5648_product.jpg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D:\NexPro-Link-安放解决方案供应商网站\public\images\products\pdu-catalog\patch-voice\sp6025\103_sp6025_product.jpg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D:\NexPro-Link-安放解决方案供应商网站\public\images\products\pdu-catalog\patch-voice\sp6050\105_sp6050_product.jpg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D:\NexPro-Link-安放解决方案供应商网站\public\images\products\pdu-catalog\faceplate\sp8601\106_sp8601_product.jpg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D:\NexPro-Link-安放解决方案供应商网站\public\images\products\pdu-catalog\faceplate\sp8602\107_sp8602_product.jpg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D:\NexPro-Link-安放解决方案供应商网站\public\images\products\pdu-catalog\faceplate\sp8604\109_sp8604_product.jpg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D:\NexPro-Link-安放解决方案供应商网站\public\images\products\pdu-catalog\modules\dt968mx\111_dt968mx_product.jpg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D:\NexPro-Link-安放解决方案供应商网站\public\images\products\pdu-catalog\modules\sp739\108_sp739_product.jpg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D:\NexPro-Link-安放解决方案供应商网站\public\images\products\pdu-catalog\modules\sp868p\110_sp868p_product.jpg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 产品数据库\artifacts\NPL-DB-0304\assets\nexpro-technical-background-v1.png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7b598e5180a40b4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88cb9b535e14c24" /><Relationship Type="http://schemas.openxmlformats.org/officeDocument/2006/relationships/slideLayout" Target="/ppt/slideLayouts/slideLayout1.xml" Id="Re79b021582794b50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79b021582794b50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350feed18914906" /><Relationship Type="http://schemas.openxmlformats.org/officeDocument/2006/relationships/image" Target="/ppt/media/image.png" Id="R37327c47b0604a1b" /><Relationship Type="http://schemas.openxmlformats.org/officeDocument/2006/relationships/image" Target="/ppt/media/image2.png" Id="R73d78011bbe1424a" /><Relationship Type="http://schemas.openxmlformats.org/officeDocument/2006/relationships/image" Target="/ppt/media/image.jpeg" Id="Rd87ec5ef1368467d" /><Relationship Type="http://schemas.openxmlformats.org/officeDocument/2006/relationships/image" Target="/ppt/media/image2.jpeg" Id="R0a42679ce6b84b1f" /><Relationship Type="http://schemas.openxmlformats.org/officeDocument/2006/relationships/image" Target="/ppt/media/image3.jpeg" Id="Reb45baed32f1438a" /><Relationship Type="http://schemas.openxmlformats.org/officeDocument/2006/relationships/image" Target="/ppt/media/image4.jpeg" Id="R97a5ddb525dc469f" /><Relationship Type="http://schemas.openxmlformats.org/officeDocument/2006/relationships/image" Target="/ppt/media/image5.jpeg" Id="Rcb29674811db4423" /><Relationship Type="http://schemas.openxmlformats.org/officeDocument/2006/relationships/notesSlide" Target="/ppt/notesSlides/notesSlide1.xml" Id="R387711b4d89a492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09cd3e3d9504c81" /><Relationship Type="http://schemas.openxmlformats.org/officeDocument/2006/relationships/image" Target="/ppt/media/image3.png" Id="R6d0ca9a586444025" /><Relationship Type="http://schemas.openxmlformats.org/officeDocument/2006/relationships/image" Target="/ppt/media/image6.jpeg" Id="R2d7c3ce8c8154e0a" /><Relationship Type="http://schemas.openxmlformats.org/officeDocument/2006/relationships/image" Target="/ppt/media/image7.jpeg" Id="Rc1a9edefa5aa47cd" /><Relationship Type="http://schemas.openxmlformats.org/officeDocument/2006/relationships/image" Target="/ppt/media/image8.jpeg" Id="R7aae3152207c4089" /><Relationship Type="http://schemas.openxmlformats.org/officeDocument/2006/relationships/notesSlide" Target="/ppt/notesSlides/notesSlide2.xml" Id="R9a891e4b2f67439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dd647dd0f434720" /><Relationship Type="http://schemas.openxmlformats.org/officeDocument/2006/relationships/image" Target="/ppt/media/image4.png" Id="R74b5e38e39824fcb" /><Relationship Type="http://schemas.openxmlformats.org/officeDocument/2006/relationships/notesSlide" Target="/ppt/notesSlides/notesSlide3.xml" Id="Rd10313f7e3cd49c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bbef00472cd4c4e" /><Relationship Type="http://schemas.openxmlformats.org/officeDocument/2006/relationships/image" Target="/ppt/media/image5.png" Id="R24375fd9a6204d9d" /><Relationship Type="http://schemas.openxmlformats.org/officeDocument/2006/relationships/image" Target="/ppt/media/image9.jpeg" Id="R4f3398b0b55d4762" /><Relationship Type="http://schemas.openxmlformats.org/officeDocument/2006/relationships/notesSlide" Target="/ppt/notesSlides/notesSlide4.xml" Id="R47579ed4947447c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e8dae6da9d74f9f" /><Relationship Type="http://schemas.openxmlformats.org/officeDocument/2006/relationships/image" Target="/ppt/media/image6.png" Id="Rc03ea15cfbbc487b" /><Relationship Type="http://schemas.openxmlformats.org/officeDocument/2006/relationships/image" Target="/ppt/media/image10.jpeg" Id="R4c9fcb31512d4757" /><Relationship Type="http://schemas.openxmlformats.org/officeDocument/2006/relationships/notesSlide" Target="/ppt/notesSlides/notesSlide5.xml" Id="Rea3539a92874480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7769f11254d4887" /><Relationship Type="http://schemas.openxmlformats.org/officeDocument/2006/relationships/image" Target="/ppt/media/image7.png" Id="R42d7b0820e024614" /><Relationship Type="http://schemas.openxmlformats.org/officeDocument/2006/relationships/image" Target="/ppt/media/image11.jpeg" Id="Re43369d3288b444a" /><Relationship Type="http://schemas.openxmlformats.org/officeDocument/2006/relationships/notesSlide" Target="/ppt/notesSlides/notesSlide6.xml" Id="R15ba3394adec491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b5571c9f0b94563" /><Relationship Type="http://schemas.openxmlformats.org/officeDocument/2006/relationships/image" Target="/ppt/media/image8.png" Id="R059fd0c11f6e43ae" /><Relationship Type="http://schemas.openxmlformats.org/officeDocument/2006/relationships/image" Target="/ppt/media/image12.jpeg" Id="Rc1ffe23cbba9462a" /><Relationship Type="http://schemas.openxmlformats.org/officeDocument/2006/relationships/notesSlide" Target="/ppt/notesSlides/notesSlide7.xml" Id="R197240a254674a3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06eddf903eb412d" /><Relationship Type="http://schemas.openxmlformats.org/officeDocument/2006/relationships/image" Target="/ppt/media/image9.png" Id="R81bb7fbd03d34b62" /><Relationship Type="http://schemas.openxmlformats.org/officeDocument/2006/relationships/image" Target="/ppt/media/image13.jpeg" Id="Rc251b8bbaba94ee5" /><Relationship Type="http://schemas.openxmlformats.org/officeDocument/2006/relationships/notesSlide" Target="/ppt/notesSlides/notesSlide8.xml" Id="Rb8423fa925bd43b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13a4025008945d4" /><Relationship Type="http://schemas.openxmlformats.org/officeDocument/2006/relationships/image" Target="/ppt/media/image10.png" Id="R4d53dce15a664878" /><Relationship Type="http://schemas.openxmlformats.org/officeDocument/2006/relationships/image" Target="/ppt/media/image14.jpeg" Id="R48639869dcd84953" /><Relationship Type="http://schemas.openxmlformats.org/officeDocument/2006/relationships/notesSlide" Target="/ppt/notesSlides/notesSlide9.xml" Id="R0ba91c7dd3814ad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a9ff51894fb489f" /><Relationship Type="http://schemas.openxmlformats.org/officeDocument/2006/relationships/image" Target="/ppt/media/image11.png" Id="R74bf093b50704780" /><Relationship Type="http://schemas.openxmlformats.org/officeDocument/2006/relationships/image" Target="/ppt/media/image15.jpeg" Id="Rebb99602cba7450f" /><Relationship Type="http://schemas.openxmlformats.org/officeDocument/2006/relationships/notesSlide" Target="/ppt/notesSlides/notesSlide10.xml" Id="Rc4a014623a43428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f6bbaf11ae14555" /><Relationship Type="http://schemas.openxmlformats.org/officeDocument/2006/relationships/image" Target="/ppt/media/image12.png" Id="R33768484f6874e65" /><Relationship Type="http://schemas.openxmlformats.org/officeDocument/2006/relationships/image" Target="/ppt/media/image16.jpeg" Id="Rbddb495ea8fe4888" /><Relationship Type="http://schemas.openxmlformats.org/officeDocument/2006/relationships/notesSlide" Target="/ppt/notesSlides/notesSlide11.xml" Id="R83b268b776b943a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eb0f932de6c4c56" /><Relationship Type="http://schemas.openxmlformats.org/officeDocument/2006/relationships/image" Target="/ppt/media/image13.png" Id="Rfc1186d900ef41b3" /><Relationship Type="http://schemas.openxmlformats.org/officeDocument/2006/relationships/image" Target="/ppt/media/image17.jpeg" Id="R58164f269e6049d7" /><Relationship Type="http://schemas.openxmlformats.org/officeDocument/2006/relationships/notesSlide" Target="/ppt/notesSlides/notesSlide12.xml" Id="R19d75ff23fe84dbe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36b6539e2d8468c" /><Relationship Type="http://schemas.openxmlformats.org/officeDocument/2006/relationships/image" Target="/ppt/media/image14.png" Id="R9936823f9a284596" /><Relationship Type="http://schemas.openxmlformats.org/officeDocument/2006/relationships/image" Target="/ppt/media/image18.jpeg" Id="Rc8dabe3c4605413c" /><Relationship Type="http://schemas.openxmlformats.org/officeDocument/2006/relationships/notesSlide" Target="/ppt/notesSlides/notesSlide13.xml" Id="R874280dd9d7745d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f1cef8bcf54896" /><Relationship Type="http://schemas.openxmlformats.org/officeDocument/2006/relationships/image" Target="/ppt/media/image15.png" Id="R69b70f28efa34d46" /><Relationship Type="http://schemas.openxmlformats.org/officeDocument/2006/relationships/notesSlide" Target="/ppt/notesSlides/notesSlide14.xml" Id="R1c30625562a34214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08ed3f6a2d64e3c" /><Relationship Type="http://schemas.openxmlformats.org/officeDocument/2006/relationships/image" Target="/ppt/media/image16.png" Id="R62c76493515b42c9" /><Relationship Type="http://schemas.openxmlformats.org/officeDocument/2006/relationships/notesSlide" Target="/ppt/notesSlides/notesSlide15.xml" Id="Rf32383e332ed4c87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412a4b4922c4ada" /><Relationship Type="http://schemas.openxmlformats.org/officeDocument/2006/relationships/image" Target="/ppt/media/image17.png" Id="R3f08bd2aded44b0a" /><Relationship Type="http://schemas.openxmlformats.org/officeDocument/2006/relationships/notesSlide" Target="/ppt/notesSlides/notesSlide16.xml" Id="R362a30581320401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21a71b5ad8a4ffd" /><Relationship Type="http://schemas.openxmlformats.org/officeDocument/2006/relationships/image" Target="/ppt/media/image18.png" Id="Rb5cbf2da9cc047cf" /><Relationship Type="http://schemas.openxmlformats.org/officeDocument/2006/relationships/image" Target="/ppt/media/image19.png" Id="R6f35d9f938974306" /><Relationship Type="http://schemas.openxmlformats.org/officeDocument/2006/relationships/notesSlide" Target="/ppt/notesSlides/notesSlide17.xml" Id="Rb3e03b5bd44547dc" /></Relationships>
</file>

<file path=ppt/slides/slide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4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7327c47b0604a1b"/>
          <a:srcRect xmlns:a="http://schemas.openxmlformats.org/drawingml/2006/main" l="0" t="27" r="0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0ED1684-2576-452B-BA34-232F8B1EE3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5715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71F37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26F0B3D-2128-433D-B633-12C35D41CF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1866900" cy="723900"/>
          </a:xfrm>
          <a:prstGeom xmlns:a="http://schemas.openxmlformats.org/drawingml/2006/main" prst="roundRect">
            <a:avLst>
              <a:gd name="adj" fmla="val 1578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3d78011bbe1424a"/>
          <a:stretch xmlns:a="http://schemas.openxmlformats.org/drawingml/2006/main"/>
        </p:blipFill>
        <p:spPr>
          <a:xfrm xmlns:a="http://schemas.openxmlformats.org/drawingml/2006/main">
            <a:off x="928466" y="457200"/>
            <a:ext cx="1038668" cy="45720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7CC0A1F-9F0E-4019-895E-ECA16D46CB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295400"/>
            <a:ext cx="4381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TECHNICAL PRODUCT PORTFOLIO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59591F3-C4C1-40ED-9621-21B429231C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4572000" cy="1714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Patch Panels, Faceplates &amp; Keystone Modules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1238C49-E129-4490-95A9-E02AF663FC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524250"/>
            <a:ext cx="438150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D8E8F7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D8E8F7"/>
                </a:solidFill>
                <a:latin typeface="Arial"/>
                <a:ea typeface="Arial"/>
                <a:cs typeface="Arial"/>
              </a:rPr>
              <a:t>Detailed model selection for overseas B2B projects, system integration and procurement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DB30845-EFF4-46E9-8388-C6E4082388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D456F">
              <a:alpha val="90980"/>
            </a:srgbClr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E7E36A3-ACD9-4EA5-A3CD-488DBC3533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TECHNICAL DATA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4D12D5E-035D-4402-9E21-1B449D8853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D456F">
              <a:alpha val="90980"/>
            </a:srgbClr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9D7258D-C9A4-43A1-90EE-823CB9CBF7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MODEL SELECTION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5A2E5C5-7683-4D4C-B12E-E27F982AFC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0045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FF6B35"/>
          </a:solidFill>
          <a:ln xmlns:a="http://schemas.openxmlformats.org/drawingml/2006/main" w="9525">
            <a:solidFill>
              <a:srgbClr val="FF6B35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0515D1C-F165-4A4C-A4C9-305E39E594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5760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PROJECT RFQ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CF592C0-F828-4216-8991-F2902F89B5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476250"/>
            <a:ext cx="5486400" cy="2552700"/>
          </a:xfrm>
          <a:prstGeom xmlns:a="http://schemas.openxmlformats.org/drawingml/2006/main" prst="roundRect">
            <a:avLst>
              <a:gd name="adj" fmla="val 597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5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87ec5ef1368467d"/>
          <a:stretch xmlns:a="http://schemas.openxmlformats.org/drawingml/2006/main"/>
        </p:blipFill>
        <p:spPr>
          <a:xfrm xmlns:a="http://schemas.openxmlformats.org/drawingml/2006/main">
            <a:off x="7081497" y="552450"/>
            <a:ext cx="3324905" cy="2400300"/>
          </a:xfrm>
          <a:prstGeom xmlns:a="http://schemas.openxmlformats.org/drawingml/2006/main" prst="roundRect">
            <a:avLst>
              <a:gd name="adj" fmla="val 3968"/>
            </a:avLst>
          </a:prstGeom>
        </p:spPr>
      </p:pic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A6BBAE4-BE9F-4E5D-A547-60E5344D14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2714625"/>
            <a:ext cx="533400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8FC788E-13EA-40E3-BFF1-025F4C90AC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2743200"/>
            <a:ext cx="52578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3284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SP5524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0BDA1E6-155B-435B-9578-58ED254E20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31051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5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a42679ce6b84b1f"/>
          <a:stretch xmlns:a="http://schemas.openxmlformats.org/drawingml/2006/main"/>
        </p:blipFill>
        <p:spPr>
          <a:xfrm xmlns:a="http://schemas.openxmlformats.org/drawingml/2006/main">
            <a:off x="6417347" y="3181350"/>
            <a:ext cx="1852855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5CFA42A-FB13-45DC-8278-69CD992F7A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2957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9A20871-6A3E-468B-AE92-F314CA2E8B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43243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SP5648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02CE23B-0701-47FE-8749-35D8D18DBA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01100" y="31051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6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b45baed32f1438a"/>
          <a:stretch xmlns:a="http://schemas.openxmlformats.org/drawingml/2006/main"/>
        </p:blipFill>
        <p:spPr>
          <a:xfrm xmlns:a="http://schemas.openxmlformats.org/drawingml/2006/main">
            <a:off x="9246856" y="3181350"/>
            <a:ext cx="1794538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60B6145-01A2-4435-B1E9-208C96402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77300" y="42957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0CCDD85-F730-480E-9D9E-84CE3972DB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15400" y="43243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SP6025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4759D98-6981-4FF6-9416-1F023CE6E8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47053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6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7a5ddb525dc469f"/>
          <a:stretch xmlns:a="http://schemas.openxmlformats.org/drawingml/2006/main"/>
        </p:blipFill>
        <p:spPr>
          <a:xfrm xmlns:a="http://schemas.openxmlformats.org/drawingml/2006/main">
            <a:off x="6451491" y="4781550"/>
            <a:ext cx="1784568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93A833A-08C6-4C98-B14B-834E1B620A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58959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BA412FB6-09D3-4453-ACBE-D649DEF697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59245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SP6050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962CE27-42CD-4852-B43A-408A5B0FF1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01100" y="47053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7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b29674811db4423"/>
          <a:stretch xmlns:a="http://schemas.openxmlformats.org/drawingml/2006/main"/>
        </p:blipFill>
        <p:spPr>
          <a:xfrm xmlns:a="http://schemas.openxmlformats.org/drawingml/2006/main">
            <a:off x="9432554" y="4781550"/>
            <a:ext cx="1423142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A69EAE42-364C-489B-B1DB-37EB8109F9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77300" y="58959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F6BF6BD-E3DF-4FEB-8AAB-3ACBAB0C0E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15400" y="59245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SP8601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4143791-3716-4534-AF56-E1638FD779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2B0D76F-07A3-464B-A20B-D2B89BC423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catalog models</a:t>
            </a:r>
          </a:p>
        </p:txBody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7703A4B-1F60-4629-8B11-733CD55671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A438568-10AB-4506-A874-E6C56C4C98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product families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DB375D9-9CCC-4F62-8C4F-B740B3A305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11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CE4B3407-603F-4B85-A1DA-893CB6FEE5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application contexts</a:t>
            </a:r>
          </a:p>
        </p:txBody>
      </p:sp>
    </p:spTree>
    <p:extLst>
      <p:ext uri="{BB962C8B-B14F-4D97-AF65-F5344CB8AC3E}">
        <p14:creationId xmlns:p14="http://schemas.microsoft.com/office/powerpoint/2010/main" val="1571490951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736F705-BACA-4195-926D-FD296CFFEB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d0ca9a58644402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4226BAE-AC26-4A5E-AD50-789E275125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04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PATCH PANELS, FACEPLATES &amp; KEYSTONE MODULES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BC5280B-20BE-4537-A4E3-AE447F97F9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 landscape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6C5076F-D126-47F7-9C1E-A190C10362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3AE67C7-46FD-4A3A-9E2B-9269569A20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DBE7703-A58F-44F1-A124-49F746FA2F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D386A4B-2BD2-40A9-AB67-A519508DDB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C6C4CBD-EDB9-496D-B9E4-F082055ED9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4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d7c3ce8c8154e0a"/>
          <a:stretch xmlns:a="http://schemas.openxmlformats.org/drawingml/2006/main"/>
        </p:blipFill>
        <p:spPr>
          <a:xfrm xmlns:a="http://schemas.openxmlformats.org/drawingml/2006/main">
            <a:off x="1078779" y="2019300"/>
            <a:ext cx="2242992" cy="1619250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568B10F-4FAA-4750-A7E4-187C7E32FB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SP5524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F6B97A1-7A98-4441-A86F-A871D8AF61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1a9edefa5aa47cd"/>
          <a:stretch xmlns:a="http://schemas.openxmlformats.org/drawingml/2006/main"/>
        </p:blipFill>
        <p:spPr>
          <a:xfrm xmlns:a="http://schemas.openxmlformats.org/drawingml/2006/main">
            <a:off x="4786871" y="2019300"/>
            <a:ext cx="2218207" cy="1619250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D990302-6821-460E-B24A-F780F77BB9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434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SP5648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1886A8F-CD32-49F7-A564-C37AE3F2B3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057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aae3152207c4089"/>
          <a:stretch xmlns:a="http://schemas.openxmlformats.org/drawingml/2006/main"/>
        </p:blipFill>
        <p:spPr>
          <a:xfrm xmlns:a="http://schemas.openxmlformats.org/drawingml/2006/main">
            <a:off x="8517480" y="2019300"/>
            <a:ext cx="2148391" cy="1619250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092477D-AB1F-4985-A2BE-1A38762465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SP6025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0230534-B4F9-4C52-9083-B340EF640E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F969E06-3886-4CD6-9DAC-DE97C69D2F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Data patching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FEAFCC3-0C33-416D-931F-1296ABFB5E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956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8E4D4DB-CDD1-4232-8D65-010612CA61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Network cabinets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4508FF0-F609-40E0-8C00-99BDED0292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B9B4093-0D75-4B19-A8C1-49FFB69721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ELV cabling projects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DDF4349C-C7BA-4F9A-95D3-70F4554CAB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4DA3CD6-32C4-485F-B21A-CAEF38C11B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Voice cabling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E397F53-2B52-46AB-AC8B-AE8F932872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43D6287-2DE2-4530-8DCD-F58202AD43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Telecom rooms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6FF6BD00-9B17-4E3B-A9B2-037E318A09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956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CB313F1-3A2D-4C48-884B-45F3BD024F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Structured cabling racks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440C759F-AAAA-4233-B1F4-5DAADB8025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1F53A96-2897-48C3-92F5-1E0D5D0EEE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Office network outlets</a:t>
            </a:r>
          </a:p>
        </p:txBody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5C9929B6-C1DC-44F8-A0FE-4C021DB5CF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FA406DB-6A17-4F6B-A657-F75962855B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Wall-mounted data points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8FDB25F-677C-4466-A7B4-2A0E6C57FE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86B476D7-4428-4625-8E63-E216EC12F5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Keystone module installation</a:t>
            </a:r>
          </a:p>
        </p:txBody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7725D41-636C-4771-B6A5-C4157D10B9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956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A2D9757-62CD-4C9D-A4B6-EC447141A6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Patch panels and faceplates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9E89DE9-272E-4985-89B9-5D3D382E42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FD6B7E8-FC87-4F51-A3C9-AD7B502AAC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Voice and data cabling</a:t>
            </a:r>
          </a:p>
        </p:txBody>
      </p:sp>
    </p:spTree>
    <p:extLst>
      <p:ext uri="{BB962C8B-B14F-4D97-AF65-F5344CB8AC3E}">
        <p14:creationId xmlns:p14="http://schemas.microsoft.com/office/powerpoint/2010/main" val="999603460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AB94642-1CF8-48A8-AF68-E9DBE639CE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3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4b5e38e39824fcb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55E61FF-8B81-440D-9C9D-3823BEC473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04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PATCH PANELS, FACEPLATES &amp; KEYSTONE MODULES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734FEE2-33DB-441D-B855-F0334998A1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Portfolio structure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78E4A22-3A2C-42CC-9B8C-57D78693B6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EDC821B-8020-4D18-B23D-A4C27BFA03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FB51C33-992B-4D59-9AE0-41EE725220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AB27BE3-D8DB-4C2E-86EE-65F10D0663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97757CA-0DEC-4BC6-A4A3-580C97FF9F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128688C-7137-432D-9724-BD9714C156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7AAE825-6B92-4768-B418-255A55A069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Data Patch Panel Series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8A41DC7-B04B-4572-BE93-0B00987FD5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2 models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D14F5A2-4C68-4CCA-B6DD-625E2B74C2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SP5524 · SP5648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92E106F-3C7C-4BE9-B314-A732A49C29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86861CC-3B97-4BD6-82ED-D88C142239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E001174-AC3F-41B8-9D5B-8F2EF2A2D9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Voice Patch Panel Series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D114B68-62AD-49D9-ADB0-9B6B43196C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2 models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3267B44-D1FB-47B6-8E8F-B2AAB3B927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SP6025 · SP6050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7B5A6AB-E129-4F3D-A5A2-6D797CD5E4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D0D152A-98BE-4A30-AAC4-79C673A28B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EC42A68-E0DD-4516-AB08-44E1AFD86D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6558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86-Type Information Faceplate Series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0EDCA76-1F5F-43A9-966A-2A279807CF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3 models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ECBE9409-D4EF-4130-9AF1-A047B68318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3455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SP8601 · SP8602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C6CDB60F-AB17-422B-8966-AF6E2ECAB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718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C42915E-BABE-4EEC-9B70-118BC005AD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718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DDCBD63-9F0C-4326-A6AC-73E56D3E3E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30861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9008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Network &amp; Voice Keystone Module Series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4EA8E66-55D4-42CD-8E64-B3EF50FBEB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34290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3 models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7C6D79B0-84C1-4FE2-9BDD-9AE3AE98F1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34099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DT968MX · SP739</a:t>
            </a:r>
          </a:p>
        </p:txBody>
      </p:sp>
    </p:spTree>
    <p:extLst>
      <p:ext uri="{BB962C8B-B14F-4D97-AF65-F5344CB8AC3E}">
        <p14:creationId xmlns:p14="http://schemas.microsoft.com/office/powerpoint/2010/main" val="1896208173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590469F1-7D84-444B-ADF7-A5CC0C4F69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4375fd9a6204d9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6026D08-85E9-4DE5-A404-38106E28D5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04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PATCH PANELS, FACEPLATES &amp; KEYSTONE MODULES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8911BD6-AAD8-4AA5-BD99-5CAFD7FA64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SP5524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A8D422B-09D1-488F-B749-E99FF5C767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589677D-90C5-43D8-B8AF-31890501FB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0244942-AB0D-4FFE-9B8C-1BFCE7A161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9E9BC4B-07A4-4878-B26C-B8CAF3F8DF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7A7D087-1939-4C7E-9CE4-34F08D94F6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f3398b0b55d4762"/>
          <a:stretch xmlns:a="http://schemas.openxmlformats.org/drawingml/2006/main"/>
        </p:blipFill>
        <p:spPr>
          <a:xfrm xmlns:a="http://schemas.openxmlformats.org/drawingml/2006/main">
            <a:off x="685800" y="2248830"/>
            <a:ext cx="2609850" cy="188409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8EC7BCE-725B-40B1-8EED-E5FA3FF6C9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SP5524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5D420B7-39B6-40B0-8277-60C7E35325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SP5524 Cat5e 24-port data patch panel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2FCF08A-EC6A-44D6-BBA6-2114D2C96A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E8C5A14-0260-413D-B8EA-59A41DE117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1–7 of 7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F00A76E-A53F-4654-9F58-3168C4E71B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478FE4E-788C-48E6-ACDD-C92C42BB37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34521EA-4F75-4125-AF59-4EFE52DD6F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ED7FE5D-5D2B-4188-BAAB-1CCC0EFE61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80F7E4C-13A7-442E-935B-00656F5430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69623A7-9527-46A0-AEF0-71D3E8146E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2A08BC2-1F1B-4873-BF4C-BD75505534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Cat5e 24 ports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0C1F305-1C56-4F4E-96FF-B450FF9D03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9AC95FD-F19C-4C47-9C80-AC02BDC60D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E5D52789-30F9-4790-9DC1-7623E2800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Material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E69CCDC-A3DF-4CA7-A5AE-9A340FB4AE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Cold-rolled steel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77EB423-5197-4BA5-B881-3D117AC8F9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7616C75-6FDD-4315-A0F6-6AB59DF923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0AE78A3-344E-45F1-A3CD-09F0494C3B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BB1EA906-6224-48F7-AC45-892504C355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Connect network equipment and route data cabling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0EB012D-4D8B-4C6B-B76B-7D6C2951A1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FC38B09-EA07-4BCB-A939-46068845C1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D282570-4B8E-46FC-922E-A77FD35DCF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Height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F64175D4-F209-4B50-AF09-7B31774000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1U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48C71F6-13B7-4793-A168-A6996F9D82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F4E06FB2-984C-4DA6-B4E2-0C904345A9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1AC1F51-CF1A-4409-A49D-785981535F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8F1081C-2910-4978-A116-760448F25E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483 × 44.5 × 86 mm (including cable-management rings)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D8A460A6-9E03-476D-A9E9-50CF5254DF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597E988-BC9A-42AF-A774-E2BD348F2C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167589A0-B5D5-4720-A60B-AAFA87D135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8797DC5-75CB-4A68-9E36-E97770F15A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 Patch Panel Series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BF49598-ECD6-4589-ACAB-E176F3C5F7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9196E43-E15E-4BE8-B6FC-001C725525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68D3F509-1A99-4C09-8091-C971C14AF2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8E0A69AC-4265-4EAB-953C-58DF3E0126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Patch Panel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28469981-849D-46EC-B56A-D2DD48B796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652597720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58D16CE7-08BD-4BEC-8E12-C160FCDB9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03ea15cfbbc487b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8484AF1-27B8-4DFA-8AC9-F42F1442C6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04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PATCH PANELS, FACEPLATES &amp; KEYSTONE MODULES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E96F2D3-24B3-443F-9C0A-62AC77EC2D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SP5648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2EADC5E-76C0-4F93-818F-00F86A6723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539535F-23E4-4682-B4D8-BF547AF1F2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FBC83FC-3706-4FBF-AB13-CC81DD34F7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467F85B-11FD-437D-B7E9-9E04A1DB2B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D54E4F9-1885-48B4-A993-88FCB6B015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c9fcb31512d4757"/>
          <a:stretch xmlns:a="http://schemas.openxmlformats.org/drawingml/2006/main"/>
        </p:blipFill>
        <p:spPr>
          <a:xfrm xmlns:a="http://schemas.openxmlformats.org/drawingml/2006/main">
            <a:off x="685800" y="2238304"/>
            <a:ext cx="2609850" cy="1905142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9F073FF-4D90-4F4C-83F3-9D5E4BDD18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SP5648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150A6E3-91A1-46C3-8742-475039DED8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SP5648 Cat6 48-port data patch panel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572027F-F6DE-40A5-B7D3-EC780F2D34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4A8040A-81F7-4F91-9AAE-A2D86B5412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1–7 of 7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8E2B066-0B71-4CE8-872B-1EDCA7E11E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5C1C125-762F-4E91-A5F3-33CC18E779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90F06EF-EDE9-49D3-8C3E-C4CBCF7513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4F98B13-ED0D-4F43-AB30-2C5B584A3F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28A75A8-975B-4970-B0A2-06FCD51A91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48AF335-DC6F-4C06-80E6-7FB905225D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282D7E6-89E4-4FBF-B860-9A9A69C357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Cat6 48 ports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D0504BA-F762-4D21-B661-8EC6220D10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132C65B-BB07-48AB-A1E4-4F9B36417F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C38C640A-5603-480D-BB87-873A2235F8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Material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80975BE-47AC-4D94-8B60-5D663C44C7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Cold-rolled steel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EB60586-32DA-4871-B2C8-E15A048914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74092DF9-0A28-4EA0-ADDE-93C254813F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CF40EDA-42B0-475B-937B-1C10D183EC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4A7F1FF-7EF3-4C85-8E26-9E6BC120FD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Connect network equipment and route data cabling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9D7EEDA-CC99-449F-B23E-2C5AF7987B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33B0A38B-5D01-4E9C-BF98-D301CA71C1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39B6A369-DBB9-48D8-8BFC-9915E369BD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Height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0C95BBF-7D90-4E34-8613-115F73387C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2U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14A0DF4F-196C-4076-B3D0-BB5C1BAEEC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3DCF9E6-25AD-44D2-9663-0250C5F9F8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5C6D3F59-0BB3-4146-98EC-E011007644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09F2A99-D854-4939-8A0A-BDC10E4B51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483 × 88 × 92 mm (including cable-management rings)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CC7EE248-02F7-420D-888B-8327F49F65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114738B-7787-4766-8051-49AF44C9E6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4B6C7E9-44F4-49F9-AFAE-6E2F92F80A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261CAB1-926E-49BE-8D00-032043B3AB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 Patch Panel Series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EDD80500-75A5-4EDA-9400-8564F6BDB1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CDE56007-8328-4702-BE27-4059CF7DF3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839D1E8-E10F-4B8A-A3C8-1DA7652DF5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3AD4A497-88CF-446F-AD3E-BB3284718D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Patch Panel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B31A09C-71FA-4590-9A01-0398E6722E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563830508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28365340-0E48-47C1-B002-539E5387A5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2d7b0820e02461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C2EA766-AD1D-4F50-AA62-3B29122FD2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04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PATCH PANELS, FACEPLATES &amp; KEYSTONE MODULES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065987B-1E97-4E59-BB02-CB31C9E69D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SP6025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4721B23-7E06-4942-981E-2A2E590A3B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C24391B-CB7B-4B2D-8995-F1A3674A01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0B6342E-6C3A-4A92-A9F5-B620C7CC52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0D34A73-E3C4-493C-AE11-30C8E09F4A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3C094B4-FCD3-4DDB-BE22-3DAE8B8514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43369d3288b444a"/>
          <a:stretch xmlns:a="http://schemas.openxmlformats.org/drawingml/2006/main"/>
        </p:blipFill>
        <p:spPr>
          <a:xfrm xmlns:a="http://schemas.openxmlformats.org/drawingml/2006/main">
            <a:off x="685800" y="2207348"/>
            <a:ext cx="2609850" cy="1967054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B43A187-4E4C-40C3-AF9D-94CA0BF9FE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SP6025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B0BDABB-0160-44EE-BFA7-4CE0DD44B8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SP6025 Cat3 25-port voice patch panel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77491D4-3EBC-4204-AA89-3F381AA4C5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0556926-F0CB-46FC-8412-748A84BE0B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1–7 of 7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F5BE631-CE1E-4699-BE66-D2B52A43F2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D921AEB-7C53-4002-9B6B-81A3ABD08E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739B241-B3B3-461D-9C35-A1C981D18F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D93FD0D-0194-4433-9BB7-DB7D75F536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44292CA-98DF-46C3-B71E-06ED07FA52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DF19C38E-553F-4DD9-B903-F14AA0C8C1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D2907FD-3AB9-40E7-ACA3-0B61F3543F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Cat3 25 portsvoice patch panel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E4BF3FC-0563-4F3C-812A-FA866C7B97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3D1F09F-9ABD-48B5-B6A3-D568228437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C29B39CD-D279-4181-8F82-6254B5CF06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Material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C583B53-4CE6-4AC6-A18C-F0AD9964F7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Cold-rolled steel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805DF74-594B-4660-835E-B847B1C1EB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77FF382-1518-4A23-BF9E-207C725E79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AC83ED1-AD74-4881-AFF0-84C17A799A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F66DDC7-E85F-40DC-8C9A-566DEF5D68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Connect voice equipment and distribute voice circuits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4A9AB2D-BEAA-4292-A234-A8543F773D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1972FE60-91CE-4CDB-A3AE-F9CC4C9BA6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9EA907C2-9D0B-4F20-9F50-20F333DE3B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Height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529F252-39E8-4B40-9C67-F5CD62123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1U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147BB193-966C-484A-8C69-010507B223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D0D207D-8712-49A8-94D2-725A23168A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61D1DE9-E892-4AA8-A0DC-7A60196D3E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A2D34FB-D616-461B-8A0B-C3B724E48F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483 × 44.5 × 132 mm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D7DD7521-609E-415B-A337-6AAD8A9F21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5E61A013-0F9A-4BB2-BCC5-607BFFD51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69F7570-1D53-438B-9050-F7EF122D95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1AA998D-AF59-44BC-8FE4-B7D071D1D7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Voice Patch Panel Series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FD8971E-6810-459D-B1E3-850B0649E5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BF71C8A0-9C85-4A69-BE78-2A09C2F295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A1BAA55A-FA04-463D-AF24-E1019D6476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29EFB0E1-E10B-4318-A822-BE84A1EDCE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Patch Panel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24E05DA1-E23D-4366-AE76-A3188B794B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841578708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87564155-8924-4927-9D5B-A07D11A29A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59fd0c11f6e43ae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D30D7D3-8F08-41C7-B89E-4A993775B4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04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PATCH PANELS, FACEPLATES &amp; KEYSTONE MODULES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3B67C5E-58C9-45F9-ACD2-0595A470DD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SP6050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9F5F034-DC29-43AD-8248-0420480405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9D34D05-C50D-499D-B8FB-9F0488F2D2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CF8B563-3B19-4FA8-8DEA-43C962182C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5073595-66C4-4827-B3C7-B2EF7777D3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F3C559F-07F8-4E33-8CB2-3C15C4258F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1ffe23cbba9462a"/>
          <a:stretch xmlns:a="http://schemas.openxmlformats.org/drawingml/2006/main"/>
        </p:blipFill>
        <p:spPr>
          <a:xfrm xmlns:a="http://schemas.openxmlformats.org/drawingml/2006/main">
            <a:off x="685800" y="2201854"/>
            <a:ext cx="2609850" cy="1978043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0AAC18E-66A8-4804-BC17-8C092C51B3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SP6050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3C4BAC7-2445-4617-BBD0-59A47B08F5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SP6050 Cat3 50-port voice patch panel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CD278F5-ACA6-4BEF-9353-58DA12CF6D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556ECEC-A634-418F-99F6-46550AC99E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1–7 of 7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ACF3F87-CB17-4EAE-9964-A2701C3890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B4C645E-6240-456F-B007-B53EE5E009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67B5DE1-DB46-4877-9332-F2D398D115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199BDCB-58B8-4727-A5FC-B844DD10BF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313F333-8C6F-4EDD-B17E-D462205B18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4041F1C5-8A5F-4792-B8DC-0BBFF4CE7F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BC83071-E08D-44FC-9D03-7B8AA9AAC4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Cat3 50 portsvoice patch panel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5D97202-8CC2-4D6D-BCAF-FCA1FC70F4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0360E34E-75FC-438E-AF12-D3F9FB8E43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0103783-D936-4192-B150-A8C2F5E895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Material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708647D-8215-4AA2-9868-6B9B7CE659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Cold-rolled steel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D64F2E3-86EA-4EB5-A9E0-D0E92C97AA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882943F3-965B-4ABA-BAC3-844FFAD10B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316B08D-2F98-47C9-B322-AACDB9C693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5C33176-A3A6-4B8B-9023-7750B5C884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Connect voice equipment and distribute voice circuits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E09569B-632E-4828-984D-7C49040194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E9A08A0-7484-47B5-A8B9-CD4D85D5A1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67841F8-A4EC-4A10-80D7-1B5B6E4576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Height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DEAF89BE-B816-4DC8-A26B-A1BAA3677B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1U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C547DADA-785C-4939-9620-2D74378A3B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B49CFB97-43D7-41BF-80DD-C76AAB77B3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5ED98A5E-49E3-49A0-861E-9A72953CE2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E87D6086-7860-4B4E-AD4B-0A512AE162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483 × 44.5 × 112 mm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E719A14-18DB-49F1-879E-E9C72B8E72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C261B79-5E75-4531-918B-553AAC1648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1DDA39E5-A33B-4F72-A77E-E580DD9FB5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2560C6B-9841-4396-8284-B1F89490B3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Voice Patch Panel Series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28B6303-C93F-45A7-A27A-CD0FEC7C73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BA391484-27BC-4396-8C0D-26EB19C327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81D4333B-CF12-40C4-9E3E-0E55C3B270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97C5F4BB-F230-4925-B742-A5330010AA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Patch Panel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A8B33DB-8F62-425B-8840-200F63190E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78219961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6FA166F3-4D07-4FA5-9C2C-6DC18728AC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1bb7fbd03d34b6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5DBF702-476E-4BDF-B538-612CFD0DC9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04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PATCH PANELS, FACEPLATES &amp; KEYSTONE MODULES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E84E763-73EB-443E-B69B-E7C00ED160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SP8601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A21B063-12AB-478D-80A0-60DCC81DE9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3E51535-FE8D-45BB-9AE3-D5F1372C53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EF80FF0-5657-4792-91DE-D4BFC5BCCD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1B6B600-C6CE-4D3F-A120-70425A589D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0637202-FD91-4BDC-9C33-4E54FD0370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251b8bbaba94ee5"/>
          <a:stretch xmlns:a="http://schemas.openxmlformats.org/drawingml/2006/main"/>
        </p:blipFill>
        <p:spPr>
          <a:xfrm xmlns:a="http://schemas.openxmlformats.org/drawingml/2006/main">
            <a:off x="798092" y="2057400"/>
            <a:ext cx="2385267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7CA114B-D3D6-4075-A060-26B74D3329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SP8601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2877C52-AC1A-4B59-8F17-F36754DE05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SP8601 86-Type 1-Port Network Faceplate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1CA79A6-4D6E-4FA9-8FD8-C5BDCEC20B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B015E12-1AFE-421C-86EA-7EFD2F83A6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1–7 of 7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FF89489-F1AE-4DE9-86ED-0E47377541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ABA7519-A62D-4180-8B57-D1826167F2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0BB74B1-1716-466D-8C1D-B88AC53FEF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D95CF3F-A961-486F-A7EB-4A0ECEDA38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0E7E782-42C5-495F-88B4-35D59931B9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EBFBEF1-56B5-4B45-BF0C-4DABA18A16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AC8063C-2A3B-4C64-9B27-C4D18CA3C5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1-port faceplate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AFC2F4C-995A-4FF4-9BBE-5735904313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F55B735-36D3-436C-AA3E-777ECEE506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A7D0EC8-8B08-4C39-9094-7DFE09C5CE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Material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D858595-DCE0-489A-B8C0-BFF18E89FA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Flame-retardant PC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C1DC0B7-F1C4-4AE4-91A0-EF1B6E00A9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A14862F-3A19-4F14-85B6-FE3DE32E70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FA64ED4-7D72-40D8-84A3-A1FCE381D2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 Environment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150151A-4FFB-44A1-ABBB-2060F80231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Home, internet cafe, office and similar installations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7188100-FE31-4351-9871-E61BFD9CE0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A8655C6A-ECA4-4044-B1BC-A400CB06BB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8E6EFAA-0F0D-44E0-9EFD-5A5B4D2F8A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B2131FC-7192-46B4-A571-4F029AC5C2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86 × 86 mm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CF6CFBEC-893C-420B-B508-2AE5C7F494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E12EE17-D7C9-4858-BDCC-1BC0F5802B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3AC91164-B55E-4974-9061-6E7F769585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Mounting Hole Spacing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A8F7E2B-4112-40D2-98DC-35CE89B2E6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 mm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629B447-EFCE-4A26-871F-65E31268B0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AA0D697F-8C84-4790-84DD-13621CC9CC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5CD05CDD-259D-4401-A74A-93415B5513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B84CFE2E-6D20-43DB-9F00-2D86FC3D22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86-Type Information Faceplate Series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5A13E3E-744B-4780-987F-40C25AF0E1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0055F4D-4643-4264-92CA-78541F74F5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8E9A974-2FC7-47BA-9790-4BE058924F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6AEB8B7D-BBAC-4E3A-8010-5998B14F40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Structured Cabling Accessory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6C45E546-B655-47F7-B87E-C9E93AEC18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741783970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CBF5EEEB-3A2D-4B3B-AD23-B224DE3AAC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d53dce15a664878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233005B-0F4B-419E-AB32-BBC981517B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04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PATCH PANELS, FACEPLATES &amp; KEYSTONE MODULES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292B0CF-61A7-47B9-995C-740896F5CA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SP8602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9EE0EC6-B29A-4994-8E5F-FDD485E64A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1ED1E54-F626-40B3-A296-E4D294D260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B468733-F046-4570-9B41-8BC0920400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6E0E327-39A9-4E2A-93CB-48E62C6548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D1AD62E-B99D-4CBB-B804-105F30B996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8639869dcd84953"/>
          <a:stretch xmlns:a="http://schemas.openxmlformats.org/drawingml/2006/main"/>
        </p:blipFill>
        <p:spPr>
          <a:xfrm xmlns:a="http://schemas.openxmlformats.org/drawingml/2006/main">
            <a:off x="722149" y="2057400"/>
            <a:ext cx="2537152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9682D05-C958-431F-BC5D-39C99EF0E4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SP8602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7717BDE-05FE-42D2-B1DD-B120EA00E3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SP8602 86-Type 2-Port Network Faceplate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0BECE52-C427-47F7-A664-BDA5F8D0D8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3B2554B-AED7-4BA6-B7D6-3AAF97551E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1–7 of 7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DA6FAB6-D313-48CA-8A46-5C2E520C9C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BD48105-472C-4BBC-B817-B4892C1B85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5824A5D-0AB1-419E-9CB6-F4454E3986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7EE81D1-3F3F-403E-9FB2-DB2ABC6BB9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576940F-7436-452B-BBA1-D20F85DEE2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1C4D234-2BE7-4FAA-911E-D0EC35F82E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10A447D-1779-4F4A-95D0-A7AD239212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2-port faceplate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265580D7-C033-46D5-8B0F-1CCE84B64F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5373076-A119-405F-898D-89AFB8DC68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7386DA9-18B6-47B9-A7E6-F7D523B8D3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Material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11FE339-74D0-475D-8812-EF40E38BD1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Flame-retardant PC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6FB3FB3-2B61-4925-A905-DF3473C591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6A8D14C-2FD3-40BC-BBCC-1A2450744F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352D92C-3A37-474E-9720-28823731EB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 Environment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8C8031C-33F3-4194-A0F1-25EF904653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Home, internet cafe, office and similar installations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6A2C19C9-17CA-4814-98BF-73E8EEE63F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40C859DE-97CD-4209-BD31-AD136D682E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D57D2B0-4118-4DCE-A750-3581E9635D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7A08A72-EF07-4220-BAE9-758477CCEE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86 × 86 mm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B46690D-6049-4E0B-9F18-2423EAAC20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E15A39B6-E007-4624-B182-BEA5004FBC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5442018F-5F23-421C-A7A2-31BFA44D47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Mounting Hole Spacing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8292AB0-3773-40E7-AF0B-7F034B4C2A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 mm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F7DFDA1-A2D4-44AE-BD88-69C66E713F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D185B6F-1454-4ECF-873D-057C05C1B8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F0FD516-5337-40CB-BFB0-F03184814B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8660E3F-1469-41D5-9208-CC00197C7C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86-Type Information Faceplate Series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1DA350E-CB4B-41CF-B7D9-1468E563B9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A3B11610-17C2-419D-BACD-27FFCF240F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1BF0F890-074B-45AF-8DFA-2894A94AF7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F69AC720-7F54-4E4A-9D02-18A98C06B0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Structured Cabling Accessory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E7FB69EE-6CE8-47FE-B884-825017F1EB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494528970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2180D0D7-1DAF-4C4D-AF70-1331E64880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4bf093b5070478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38E0631-653E-4661-ACD6-CE0117BF7A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04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PATCH PANELS, FACEPLATES &amp; KEYSTONE MODULES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8C2DA62-9779-44CC-AED1-9342BF2E4C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SP8604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718F9C1-DFD3-4BA3-BE78-694E6F810B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4D5A89D-F787-4798-AB55-12A6C225ED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7A3DE66-05DB-43D2-8CDC-21299DDCF1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6EAA90B-FDC0-49D8-91AA-627DDF0ED5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C3B3166-53CB-455F-9067-D3E2EEC213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bb99602cba7450f"/>
          <a:stretch xmlns:a="http://schemas.openxmlformats.org/drawingml/2006/main"/>
        </p:blipFill>
        <p:spPr>
          <a:xfrm xmlns:a="http://schemas.openxmlformats.org/drawingml/2006/main">
            <a:off x="784199" y="2057400"/>
            <a:ext cx="2413053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6E61DC3-833C-45BF-AAB9-DE95D1C55D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SP8604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4CDD7B0-04A7-4C53-9AD0-43863D3D08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SP8604 86-Type 4-Port Network Faceplate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C1F23FD-E8D6-4FF0-ABFC-605F9B5C04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A54CC59-30A7-4D9B-A354-748952830B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1–7 of 7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A9A526A-BD27-490F-BD28-DAC17DCB77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7C4331C-29DE-4D17-8C46-367224E8EA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241F96A-11DA-42DF-A639-CCBE724DBD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4FF36D3-F83F-4D1A-A9D6-01669B5935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BFF309B-60F3-40A9-9BA5-1E5D99ABF9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0139EB5-9F65-495C-ADCE-13903348BB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Specification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556C3E0-186C-4816-82B3-D27F79304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4-port faceplate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570BFCD-18E0-4F0A-A16E-BA37103685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63CAA55-1AAF-4A35-8BCA-2D4BA558D2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6324F7E-8D14-4378-B9C1-E0FE83FBF1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Material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7BA4481-18CA-409D-9649-DDB136DFD6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Flame-retardant PC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B5C610B-80F9-4827-B6A1-48DFE13AA2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B41C08B-301D-47F5-8AD1-04360B88F8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6692034-17AD-4907-9565-C5490F5926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 Environment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25F9C239-62A8-4F2A-A34B-93AC31114A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Home, internet cafe, office and similar installations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9880F0B-0BE8-4B91-8783-04131B0CDC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DAD2525-2209-44F7-B0A8-B51D32BD53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FA8DCEB-AFE0-47BA-A492-2B134A2270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9136E53-A279-47CE-9D48-015F381817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86 × 86 mm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569917B-0D27-4AF3-9B6C-71C1FF33A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16D40CB-CFC4-43D3-8043-FBACEAFBBF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64DB2FA2-3402-4CFC-9050-34E4A43576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Mounting Hole Spacing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EC3837CC-82DD-40E2-8FC1-2ABCB16936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 mm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8CF1907-6FB1-486C-9E24-27BDF3785B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A6D3EABB-A0BE-4A30-8B14-4A3AF2CE25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EEA4ADA-1276-4D73-A431-8CA7A3682C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3C308E1-28B1-4F98-9EFD-6851C391B4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86-Type Information Faceplate Series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B301ADD-D9CD-47CD-AA4C-A3DE60FC76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381E831-E17C-4EFA-A492-3C1829FC05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0C426699-35F3-4E76-80D8-2C1B00D38E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607698C7-7ACB-462F-AB0F-7856C1DF35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Structured Cabling Accessory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BBAE5B87-2CB1-4403-A852-7626FF905E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358264000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917E53A4-B1C3-4B97-9639-8A1F4AA67A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3768484f6874e6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DAD2A60-0FCB-4D92-BFD7-E637FBD3FF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04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PATCH PANELS, FACEPLATES &amp; KEYSTONE MODULES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94F27DD-AA84-4149-BC8F-ABE0CA73E4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DT968MX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BC1C32D-E912-4767-880D-A3F3B344C8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2CBE1D7-B204-428A-9FA8-B9E70C2153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2BAC45B-5FF4-4C10-8766-250EE9A0DE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8A4BEBE-3CFD-40C7-8194-E9C0B3DCAF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F30603E-F97F-46E8-B185-FC276BC530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ddb495ea8fe4888"/>
          <a:stretch xmlns:a="http://schemas.openxmlformats.org/drawingml/2006/main"/>
        </p:blipFill>
        <p:spPr>
          <a:xfrm xmlns:a="http://schemas.openxmlformats.org/drawingml/2006/main">
            <a:off x="685800" y="2159677"/>
            <a:ext cx="2609850" cy="2062395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7891A4A-AC0D-4A26-9E5C-3744CA04CC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DT968MX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0FBB4AC-C52E-4D03-A94F-3A198AFC27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DT968MX Cat6 Tool-Free Network Module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18CA2AC-E917-45BA-9D8E-2E1ACEF972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E6338D2-00CC-4003-8DF8-A2F91477BD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1–7 of 7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139798B-18A9-41C2-B162-7BAE3C2AA3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FD44BC3-269E-4ADB-B0B7-7FEC3E8774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7589B6B-2F09-4559-85F8-10D5B79B80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0575E1E-2325-4DF9-ADD3-57E928A912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080B650-0BB4-4815-A2F5-3F563BE160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7D31EF0-BB40-47F2-A392-82E396427E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C9C582E-1134-4ACE-87F1-D01F4C39F4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Network module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77B5F17-3A9C-4C24-8AB8-80A656F3AC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0A323693-AA4A-46E5-B423-0478CF1C66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C5CD9A4-21AF-48C9-B13B-B22D79C844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Type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D9ABB64-84BF-46E2-9779-0F82FF9DD8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Class VI / Cat6 module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265221A-FC88-4667-B2A2-04D355301A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334F583-A9DD-4EA7-8FF7-E033FAD2BE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AF3FCC1-00C7-4122-B9F2-83993B33B1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Material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76FEBA05-1336-441A-934B-EECCB1725D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Impact-resistant ABS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C0C8F7FD-6B65-44B6-B316-EC3B410117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B4A6627-6A5A-409C-B19B-DFB0D1EB8B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9F002E64-11C4-4B39-829A-3761AB9E68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Features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199D1F5A-E778-418C-9718-5D096357F3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Tool-free / feed-through (catalog wording normalized)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F8C9E51-F69F-496F-B707-C37B809081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19B0E5FD-11F2-4EE0-9B64-A2271F7F9C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3332F836-C413-43CD-9A46-5A1B6DFCE7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EC775DA-CD5A-4405-9C55-A84CD77C66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Connection module between faceplate and network cable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FE5AE75-394F-49D5-ADF9-A4DFBBBC60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135066AE-5AA2-4DD6-871A-22F948AA17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ED3AA26-F957-4885-8D58-9D29A7E8EC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8936690-4CFB-4354-BF5F-83A42ADCD2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Network &amp; Voice Keystone Module Series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05927416-F50F-4FA9-8D41-F87C853C1A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B541A39-86D7-45D1-B537-A4EEB3A463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84207059-376A-4F0A-855F-AC8B1FDA9D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11D44106-EA8E-4757-B797-BC2D63453A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Structured Cabling Accessory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D72B25E6-2D39-4FA6-89A5-468A7B1C9B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08859196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2DE864A7-9E22-4AA8-98CB-6627545D7A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c1186d900ef41b3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7D6ACC8-20D2-4364-8CD0-614A48D570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04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PATCH PANELS, FACEPLATES &amp; KEYSTONE MODULES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4C64E0E-E36E-4A71-B50E-544FB086B4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SP739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6AF37CE-DF5A-44BD-8247-336C0B9B94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D701B2D-EF85-44DD-8067-B6C4A7940F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046BD56-C8BC-4801-81AF-B00FA8BAAD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AC144FA-7D38-4AF5-B779-2EA74C79EE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8F17EB2-B93A-41AA-86AE-30CFE13F48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8164f269e6049d7"/>
          <a:stretch xmlns:a="http://schemas.openxmlformats.org/drawingml/2006/main"/>
        </p:blipFill>
        <p:spPr>
          <a:xfrm xmlns:a="http://schemas.openxmlformats.org/drawingml/2006/main">
            <a:off x="685800" y="2105383"/>
            <a:ext cx="2609850" cy="2170984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D358534-4705-44F1-A1A9-9B61836891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SP739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14E539A-C326-4809-A28D-18F872CE16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SP739 CA T3 90° voice/telephone module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0BB623C-D005-47B0-A535-C47D7B24A7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F2C1C77-5971-4666-A93C-056CB0475E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1–7 of 7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47575CB-E0FB-4534-A962-8F44CAE823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C874B30-69CD-4D7B-A5A6-E94AE90F59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FCA677F-81A5-460B-9001-3A5346BC61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439BF18-06A0-464A-BBC9-B7C6397E25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5B10861-E4F3-4A4A-AD8E-966C6EB441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56A310B-BFF2-44C3-AB95-E626D62BCF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F22476C-ED2A-4BFA-8D2E-F2D942CB89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Network / voice module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6290E00-EB28-4897-A907-8188A85B06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84B14B0-25AC-4C8B-96D4-09EA4581DE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FACC7F6-1A50-43CF-915A-972FE90A1F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Type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DBFC279-3547-4E73-BA08-96FE5C2D0C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CAT3 voice/telephone module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EA796C8-5F61-4782-BDCC-ED8EB4BEFD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9CAB04E-441D-4AB3-A9CD-B8EAFA6BA8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BF383A1-FDE5-4CB1-8490-FBB3CC9BC9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Material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D3C4BB5-B83F-4DBE-A932-DA03A56214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Impact-resistant ABS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E3DDF08-0C6F-44E3-A455-8DDA1B8735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AE64210-2933-4CBA-AD3D-DE6D60BCA4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99FF3DF-5B4C-48E9-9795-D722173C4D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Features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BB8E5EC-D373-43FA-9138-B097EE1F12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90° punch-down / labeling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2AB086FB-10E9-4401-9143-824012B365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B8B0E1D-2787-42DB-986B-8ED55AF70E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A8A30E2-EF0E-417D-AAD8-8A9CCC8B02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ED75EE99-04C4-4D0C-A5A5-FD99EF4C5D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Connection module between terminal equipment and network/telephone cable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0264DB5-CE76-4D0E-8350-90AB6E5064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C35DB57-DC0B-4ED1-B0DA-699F65881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D223993-F0FF-48D2-95EE-EBA1A7820E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8E76A609-6360-49D7-BDC3-D564ACCB66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Network &amp; Voice Keystone Module Series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D3579EB-958C-4C85-9077-8B6885751D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B700E078-A3AF-480B-A88A-804783777B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1A9C318B-FDDB-49FC-986A-9EBDDE1009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178BBD29-40F6-49F9-8448-5345D9D30A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Structured Cabling Accessory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623860CE-13EB-44FA-B47E-14FC3E6944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685854745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230EC64-80F4-4B5E-A599-78D2B91BEE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936823f9a28459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8813246-17F5-46C9-AD1C-DFCBCCBCBF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04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PATCH PANELS, FACEPLATES &amp; KEYSTONE MODULES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C5F6E01-C114-466B-BD0C-FCC4392509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SP868P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2F7209E-E279-4497-950C-DD06E68E70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E0B1D76-F50E-4551-9DB1-99FBA9B178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81AE50B-DED5-4739-B271-F93754F6BE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60A85FF-8EAF-4E56-83A4-2D3DC487B3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B3709C9-3926-4B47-BDAB-956F46F65C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8dabe3c4605413c"/>
          <a:stretch xmlns:a="http://schemas.openxmlformats.org/drawingml/2006/main"/>
        </p:blipFill>
        <p:spPr>
          <a:xfrm xmlns:a="http://schemas.openxmlformats.org/drawingml/2006/main">
            <a:off x="757174" y="2057400"/>
            <a:ext cx="2467103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52F7C39-BED8-4600-BED4-3A9F218407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SP868P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D7B15CA-CF8E-4BA6-ADF1-025DE85115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SP868P Cat6 Shielded Tool-Free Module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3556121-1F71-4A7E-AD2D-51D9AAB96E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6551367-503C-4379-B5BF-7D06F0E970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1–7 of 7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9213280-8F28-4DDD-88D1-3DECA3A955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5EAB0F2-8F57-4020-A524-80BF0FE97A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71CC981-3C86-42FD-9AF1-76999B457C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C920B07-0E02-47A0-A160-A863828864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1FAF328-3277-4AD1-8483-05C762FD98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70BC43D-465C-4F2B-983F-805D445947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76949E0-EB76-43AC-BB4B-4A65B64501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Network module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AFDC8BE-F41B-4AFA-ABE8-1B774E670C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7FBA058-66D7-4A9F-B38A-3D336558FE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B67EB61-0968-4CB0-A1F9-4158B6975A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Type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1777D2A-FBB3-4EED-8388-4E90BD447A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Class VI / Cat6 module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0E9FD8D-2ECF-4E72-8488-2CAE658390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51AFF28-34FD-4C6E-8FB6-D61C2D62EB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126C139-631C-4B63-9D2B-8D9225AA5F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Material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671D168-FC74-4C45-98E7-C7CFDDB9D9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Metal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6FC5614D-F2C2-45EC-9F80-0241079B25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B21770B-6CFE-4A4E-850E-57E26B3D39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B25E3D6C-5A9C-407F-8725-9E0C66F8EB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Features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8F80E07-69C6-41B6-8696-4A5275CD4E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Shielded, tool-free / feed-through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1931746-2973-42AA-B545-75323097EC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1400686F-73E6-47BA-AECC-483FE9950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5080C7F-3240-4EDC-8B28-945CB0093A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0B630EB-8C0E-40FE-B0C5-0683AC74BE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Connection module between faceplate and network cable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2B10E8D5-10E1-4F22-9C83-6E21E779AE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8713C7E-2193-4C1B-B622-DAA680F326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3AAF744-23B7-48CD-B355-469960F49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339BAD77-E5C5-445F-8664-32039666E5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Network &amp; Voice Keystone Module Series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AA893193-7607-43D9-AF10-68EE8048B1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983C5C8C-9984-4BEB-A603-7443FEF73D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CEE8AB66-52EA-484F-B789-019DCF2035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0153D666-2B2A-4DEE-B025-6E0FFD8D16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Structured Cabling Accessory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ACE0D5BC-1C01-4167-8142-7EDF4E0680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495307393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E16A28E2-4E0B-4989-8431-7DA577B2B2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9b70f28efa34d4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2BE37DC-791D-4EFD-BB90-FA13FBA0C0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04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PATCH PANELS, FACEPLATES &amp; KEYSTONE MODULES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78DB7F1-1E65-4BDD-93B0-540F422F00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selection snapshot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E69B23C-E4DC-4E00-8141-D1CC5574D4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A640111-D0F0-4C70-B192-D48E989543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A0BFD53-FCFF-452A-B162-165C98843A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2E45D96-02D6-4100-9F41-2E82C68CAB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6933079-9D45-468D-AD08-83B04BB93D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0002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48BCAB8-9D2A-4323-B397-831B9373FE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0955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Exact model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9F978DB-1FFC-4F37-BFD2-14ECCE2943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1CEEC08-71CC-44BC-8C0C-DF5C97067F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SP5524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EAC5D70-2687-4252-BB1C-95459DA241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A2DD11D-8664-44DB-A16E-66D0DB33E0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SP6050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E1D0AD8-8ED1-4D5F-AE99-1F200CB230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0F8B272-A16D-4A38-9B0F-2D996DB592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SP8604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8A34462-FD18-4F0E-A7CC-D51A740878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0002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EAC57AE-9A17-4F66-B173-51AE5DCE3F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0764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SP868P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87B36D6-8A7F-4C51-A9D8-21122678F8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78130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CFBD16F-EFB5-47A5-B30A-60D969646E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7655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79EE43D-E707-4CB8-A740-A21303C5A8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B0AD031-7FA6-44DC-81BC-637FE1E279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SP5524 Cat5e 24-port data patch panel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AA3E0C1-151D-44E8-8E8E-20B1EB95F1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7AE990B-D58E-4806-B03B-E660A85C95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SP6050 Cat3 50-port voice patch panel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B951920-1ACE-4C30-9361-5A2452A2FD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104539C-B6B3-4C79-B737-2F0FEEE52B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SP8604 86-Type 4-Port Network Faceplate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D9D94D0-1738-4FA5-9A2D-01B066557C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78130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978A0B9-CCA1-4C4E-9F0F-837E38D01E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SP868P Cat6 Shielded Tool-Free Module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C65C792-2675-405E-8823-482FB12389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5623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A107509F-0FF4-4399-B9E2-D5212DC8BD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6576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specification 1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89EDEB3-54F1-4274-9EAA-3C1DBB9E3B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6916F1D-C9D0-47EA-B8C7-E3BC72104C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Specification: Cat5e 24 ports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B2936E67-A37E-4820-A2D6-19642408E8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622A8FE-2CA5-473C-A357-B7E7AAE17D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Specification: Cat3 50 portsvoice patch panel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73772AA-690B-41B3-840E-DC791476AC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D57585C-69D4-4E11-934C-081AEF33B9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Specification: 4-port faceplate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EFE9317-D483-4BDE-8D7F-7A97780BE8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35623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EB0F9D22-2B28-411C-89D6-80E3864A44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36385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Product: Network module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D038ECA0-513C-4C5C-A09A-8FCA3ECB2D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34340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EC06E2FA-EDA8-4CA0-AC5E-6EC58EA37A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43865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specification 2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C61BAE3B-F387-43E2-AC80-3BA51D1DD9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EA7BCB4D-8FC3-4AED-92F0-6133D5E94C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Material: Cold-rolled steel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415386CE-F0F3-47CB-9F6F-1A4136F89E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92B0FE24-84D6-41A9-8F53-56C1AD75FD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Material: Cold-rolled steel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1F00DF5C-C755-4EFD-842F-C6BCC8487C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2213BB7-C8A4-4ADF-9CDF-B53635CD42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Material: Flame-retardant PC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215A01C9-9F24-493F-B435-BAC6E4C716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434340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CE2DD5E-5F61-45F4-B825-E4A6BBB3BF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441960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Type: Class VI / Cat6 module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A5600B2B-9431-4856-8561-425CE9006F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1244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F1E24815-FB47-4A8B-B21D-04B2F75C77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197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 fit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52C0DDE-33E3-463F-9171-20C472442C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81314D4E-38E5-4760-87B9-D16BC528A0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 patching · Network cabinets · ELV cabling projec…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BD293330-1C67-4403-8D1F-B96B164FF4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F00A8F1C-E0AB-4885-ABA4-4E79BB4D02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Voice cabling · Telecom rooms · Structured cabling ra…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A3A5D5DE-0611-4C7C-9B22-B523D387C6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735A1484-7202-4FC3-A190-DFE92044FA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Office network outlets · ELV cabling projects · Wall-…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9F9F2A62-2A66-466F-B9D2-FF440534AD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51244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5B9BBF93-A782-4C31-9C99-4425E1262B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52006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Keystone module installation · Patch panels and facep…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EF58EA50-03B3-4CC5-9136-CBEB2FC365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000750"/>
            <a:ext cx="109347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Use the detailed Word specification documents for complete approved attributes and family variant tables.</a:t>
            </a:r>
          </a:p>
        </p:txBody>
      </p:sp>
    </p:spTree>
    <p:extLst>
      <p:ext uri="{BB962C8B-B14F-4D97-AF65-F5344CB8AC3E}">
        <p14:creationId xmlns:p14="http://schemas.microsoft.com/office/powerpoint/2010/main" val="276752986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773B68E-7C63-4D90-9DD4-D25CED45AA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3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2c76493515b42c9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FC450C8-5422-4CB8-AE6E-0DB5B6A9C7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04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PATCH PANELS, FACEPLATES &amp; KEYSTONE MODULES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B1B26E0-4C79-433C-A20D-E598158BBD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model register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7081A0E-6E7D-49DD-84C0-F4F4E5FF1B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4EED9BE-6716-436A-96FB-617A259BE6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F736D5B-1D2D-48F9-B77E-FBC5C786BA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6FDD45D-9563-4A9F-9EA5-835685670D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DAEA47F-922E-46A7-8E03-7D65ED25E5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05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8BFDE66-3E38-43CA-8C3F-7302A36E33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33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SP5524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E3989A5-B446-49F3-97F8-C57B46D552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190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907EC41-2BE4-4CE8-937E-8468AF1347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19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SP5648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BBFB44B-9A5A-4A4A-B421-AD1B29768F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476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A3E1B43-8215-43E7-9B8A-9CED633F8D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05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SP6025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6998937-F1A8-45AE-9C2D-D11437BE2F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762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F97BF54-0B39-47BA-82FA-44E2CC7648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790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SP6050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1680C2E-C7D6-4862-B4F4-B469B71605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048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567B9BC-253D-4871-8BD8-62780F03D0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076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SP8601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465E401-EEBA-47A2-9B6A-0C560B1103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333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7494849-774B-4EB9-9B13-A0A4C28A2E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362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SP8602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DDBE385-567E-4018-87C9-B263064CAA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619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60EE06E-AD48-4147-AD40-9C3B6DC2FB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648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SP8604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B574795-2D7E-41AD-9BBD-D33B96E37B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905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33FB2D7-4D78-4D2B-A481-8A0013BB7D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933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DT968MX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E36BA0C-F7B2-46D0-ABE2-6F77F838F6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191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B8D5B93-E024-470F-BBF4-36BBE79EED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219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SP739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44FA88B-DFA7-4964-BF27-7A6A4DF111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476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617102E-8A38-4051-B77E-620FDA7F39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SP868P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D0FB53D-B345-46C6-B1C7-87BBCE54D5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981700"/>
            <a:ext cx="108394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F29B4FE5-E3A4-4209-8B26-3243237DCB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048375"/>
            <a:ext cx="105346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5238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10 exact website model records shown on this page · 10 total for this product line</a:t>
            </a:r>
          </a:p>
        </p:txBody>
      </p:sp>
    </p:spTree>
    <p:extLst>
      <p:ext uri="{BB962C8B-B14F-4D97-AF65-F5344CB8AC3E}">
        <p14:creationId xmlns:p14="http://schemas.microsoft.com/office/powerpoint/2010/main" val="1989872800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73614B0D-9F64-4700-806F-631AF64606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3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f08bd2aded44b0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C5D807C-7DAB-4E67-BB70-DC72C14EB4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04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PATCH PANELS, FACEPLATES &amp; KEYSTONE MODULES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8810E2F-AFA8-43A5-BD20-B8F4A91DF8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Procurement and RFQ checklist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A5EC939-5A9A-4F7F-B6A3-149AF54C09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2147DF8-CD94-428B-ADF9-4095F260F6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EF9C967-9689-4B42-A538-67957292F7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6635838-572A-4AB1-835F-61D1383E34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D55FDE9-5F17-42DC-BBA2-831C33C75E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07645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6D59813-C74A-4207-9A0C-9E1344E0F1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200025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Quantity &amp; mix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FCB89E5-C365-4E30-92C0-AB5081BF67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200025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D123025-7C45-41B5-9994-FA3E26D687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09550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by model and project quantity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AA02978-DF29-4676-9779-A3E39E4DFD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3370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B01441B-02E1-4862-8FF5-1E0CFF9E09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285750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Lead time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D003C54-51B6-4B0E-9B07-26CBCA4862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285750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1203E05-8DA4-443A-B564-A0D3E6A4E4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95275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after configuration review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95D5A30-79D5-4201-A19F-6F31A68D84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79095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95C9906-0F4C-442A-8A8F-6EC2A4A339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371475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Shipping basis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A9C4760-46FC-4FA4-B565-9E40346C5C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371475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1431C6C-B416-4211-B2E5-EBA6970A17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in project quotation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965BFF7-5B3A-4B16-8A38-7BBF444486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64820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C85318A-E24D-436B-874C-B78017F0C9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457200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 / ODM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ED075C5-8203-4131-A239-CB69B8AD9F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457200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EC408F8-03BB-410B-BCF8-FDA25C89F0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6725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To be confirmed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D2392C6-FF44-4019-BD2D-37BABE4040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2000250"/>
            <a:ext cx="3162300" cy="3143250"/>
          </a:xfrm>
          <a:prstGeom xmlns:a="http://schemas.openxmlformats.org/drawingml/2006/main" prst="roundRect">
            <a:avLst>
              <a:gd name="adj" fmla="val 5455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9DB19BC-E842-4B2F-B6BA-13B6C47770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305050"/>
            <a:ext cx="25908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8766"/>
          </a:bodyPr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Include in your inquiry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DBC26DB-09C0-4EE7-9B47-9ACA1C80E7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971800"/>
            <a:ext cx="2571750" cy="1809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38100" rIns="38100" bIns="3810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Exact model or required function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Estimated quantity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Destination country or port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Required interfaces / accessories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Documentation and OEM/ODM needs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F3A1C01-9754-43AF-AEE5-0AE51F7E2A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562600"/>
            <a:ext cx="10839450" cy="5334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B7D8BA21-06FF-4B98-A66B-AAE21C122B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" y="5715000"/>
            <a:ext cx="104584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2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Final configuration, availability and commercial terms are confirmed in the project quotation.</a:t>
            </a:r>
          </a:p>
        </p:txBody>
      </p:sp>
    </p:spTree>
    <p:extLst>
      <p:ext uri="{BB962C8B-B14F-4D97-AF65-F5344CB8AC3E}">
        <p14:creationId xmlns:p14="http://schemas.microsoft.com/office/powerpoint/2010/main" val="1961515282"/>
      </p:ext>
    </p:extLst>
  </p:cSld>
</p:sld>
</file>

<file path=ppt/slides/slide17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5cbf2da9cc047cf"/>
          <a:srcRect xmlns:a="http://schemas.openxmlformats.org/drawingml/2006/main" l="0" t="27" r="0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FE7A47A-461A-48DD-8B71-601500E1B3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61C31">
              <a:alpha val="83922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E1E0316-0AD7-45D3-B5E1-3694B59F2C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1866900" cy="723900"/>
          </a:xfrm>
          <a:prstGeom xmlns:a="http://schemas.openxmlformats.org/drawingml/2006/main" prst="roundRect">
            <a:avLst>
              <a:gd name="adj" fmla="val 1578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f35d9f938974306"/>
          <a:stretch xmlns:a="http://schemas.openxmlformats.org/drawingml/2006/main"/>
        </p:blipFill>
        <p:spPr>
          <a:xfrm xmlns:a="http://schemas.openxmlformats.org/drawingml/2006/main">
            <a:off x="928466" y="457200"/>
            <a:ext cx="1038668" cy="45720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ABFAB1D-D002-4D7B-BBCE-4CFECA2C70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657350"/>
            <a:ext cx="5334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READY FOR THE PROJECT LIST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B634FFF-EDDC-43E8-B165-777CAA0141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152650"/>
            <a:ext cx="7048500" cy="1619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6065"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Share your requirements.</a:t>
            </a:r>
          </a:p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We will shortlist the right models.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099352E-8C6A-493C-BB1B-EBECF96777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095750"/>
            <a:ext cx="68580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CBE0F0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CBE0F0"/>
                </a:solidFill>
                <a:latin typeface="Arial"/>
                <a:ea typeface="Arial"/>
                <a:cs typeface="Arial"/>
              </a:rPr>
              <a:t>Patch Panels, Faceplates &amp; Keystone Modules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CA50FF7-36E5-417D-A28F-7F5EA6590C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953000"/>
            <a:ext cx="4572000" cy="647700"/>
          </a:xfrm>
          <a:prstGeom xmlns:a="http://schemas.openxmlformats.org/drawingml/2006/main" prst="roundRect">
            <a:avLst>
              <a:gd name="adj" fmla="val 17647"/>
            </a:avLst>
          </a:prstGeom>
          <a:solidFill xmlns:a="http://schemas.openxmlformats.org/drawingml/2006/main">
            <a:srgbClr val="FF6B35"/>
          </a:solidFill>
          <a:ln xmlns:a="http://schemas.openxmlformats.org/drawingml/2006/main" w="9525">
            <a:solidFill>
              <a:srgbClr val="FF6B35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D3D7B4A-60F4-4F90-8965-6CA11B47CB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5124450"/>
            <a:ext cx="41529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5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REQUEST A PROJECT QUOTATION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01BCA0A-4B94-4A29-AEEF-51EEA00E49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15500" y="6191250"/>
            <a:ext cx="1809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· 17</a:t>
            </a:r>
          </a:p>
        </p:txBody>
      </p:sp>
    </p:spTree>
    <p:extLst>
      <p:ext uri="{BB962C8B-B14F-4D97-AF65-F5344CB8AC3E}">
        <p14:creationId xmlns:p14="http://schemas.microsoft.com/office/powerpoint/2010/main" val="144512533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2026-08-29T15:25:41.6010000Z</dcterms:created>
  <dcterms:modified xsi:type="dcterms:W3CDTF">2026-08-29T15:25:41.6010000Z</dcterms:modified>
</coreProperties>
</file>