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  <Override PartName="/ppt/slides/slide56.xml" ContentType="application/vnd.openxmlformats-officedocument.presentationml.slide+xml"/>
  <Override PartName="/ppt/notesSlides/notesSlide56.xml" ContentType="application/vnd.openxmlformats-officedocument.presentationml.notesSlide+xml"/>
  <Override PartName="/ppt/slides/slide57.xml" ContentType="application/vnd.openxmlformats-officedocument.presentationml.slide+xml"/>
  <Override PartName="/ppt/notesSlides/notesSlide57.xml" ContentType="application/vnd.openxmlformats-officedocument.presentationml.notesSlide+xml"/>
  <Override PartName="/ppt/slides/slide58.xml" ContentType="application/vnd.openxmlformats-officedocument.presentationml.slide+xml"/>
  <Override PartName="/ppt/notesSlides/notesSlide58.xml" ContentType="application/vnd.openxmlformats-officedocument.presentationml.notesSlide+xml"/>
  <Override PartName="/ppt/slides/slide59.xml" ContentType="application/vnd.openxmlformats-officedocument.presentationml.slide+xml"/>
  <Override PartName="/ppt/notesSlides/notesSlide59.xml" ContentType="application/vnd.openxmlformats-officedocument.presentationml.notesSlide+xml"/>
  <Override PartName="/ppt/slides/slide60.xml" ContentType="application/vnd.openxmlformats-officedocument.presentationml.slide+xml"/>
  <Override PartName="/ppt/notesSlides/notesSlide60.xml" ContentType="application/vnd.openxmlformats-officedocument.presentationml.notesSlide+xml"/>
  <Override PartName="/ppt/slides/slide61.xml" ContentType="application/vnd.openxmlformats-officedocument.presentationml.slide+xml"/>
  <Override PartName="/ppt/notesSlides/notesSlide61.xml" ContentType="application/vnd.openxmlformats-officedocument.presentationml.notesSlide+xml"/>
  <Override PartName="/ppt/slides/slide62.xml" ContentType="application/vnd.openxmlformats-officedocument.presentationml.slide+xml"/>
  <Override PartName="/ppt/notesSlides/notesSlide62.xml" ContentType="application/vnd.openxmlformats-officedocument.presentationml.notesSlide+xml"/>
  <Override PartName="/ppt/slides/slide63.xml" ContentType="application/vnd.openxmlformats-officedocument.presentationml.slide+xml"/>
  <Override PartName="/ppt/notesSlides/notesSlide63.xml" ContentType="application/vnd.openxmlformats-officedocument.presentationml.notesSlide+xml"/>
  <Override PartName="/ppt/slides/slide64.xml" ContentType="application/vnd.openxmlformats-officedocument.presentationml.slide+xml"/>
  <Override PartName="/ppt/notesSlides/notesSlide64.xml" ContentType="application/vnd.openxmlformats-officedocument.presentationml.notesSlide+xml"/>
  <Override PartName="/ppt/slides/slide65.xml" ContentType="application/vnd.openxmlformats-officedocument.presentationml.slide+xml"/>
  <Override PartName="/ppt/notesSlides/notesSlide65.xml" ContentType="application/vnd.openxmlformats-officedocument.presentationml.notesSlide+xml"/>
  <Override PartName="/ppt/slides/slide66.xml" ContentType="application/vnd.openxmlformats-officedocument.presentationml.slide+xml"/>
  <Override PartName="/ppt/notesSlides/notesSlide66.xml" ContentType="application/vnd.openxmlformats-officedocument.presentationml.notesSlide+xml"/>
  <Override PartName="/ppt/slides/slide67.xml" ContentType="application/vnd.openxmlformats-officedocument.presentationml.slide+xml"/>
  <Override PartName="/ppt/notesSlides/notesSlide67.xml" ContentType="application/vnd.openxmlformats-officedocument.presentationml.notesSlide+xml"/>
  <Override PartName="/ppt/slides/slide68.xml" ContentType="application/vnd.openxmlformats-officedocument.presentationml.slide+xml"/>
  <Override PartName="/ppt/notesSlides/notesSlide68.xml" ContentType="application/vnd.openxmlformats-officedocument.presentationml.notesSlide+xml"/>
  <Override PartName="/ppt/slides/slide69.xml" ContentType="application/vnd.openxmlformats-officedocument.presentationml.slide+xml"/>
  <Override PartName="/ppt/notesSlides/notesSlide69.xml" ContentType="application/vnd.openxmlformats-officedocument.presentationml.notesSlide+xml"/>
  <Override PartName="/ppt/slides/slide70.xml" ContentType="application/vnd.openxmlformats-officedocument.presentationml.slide+xml"/>
  <Override PartName="/ppt/notesSlides/notesSlide70.xml" ContentType="application/vnd.openxmlformats-officedocument.presentationml.notesSlide+xml"/>
  <Override PartName="/ppt/slides/slide71.xml" ContentType="application/vnd.openxmlformats-officedocument.presentationml.slide+xml"/>
  <Override PartName="/ppt/notesSlides/notesSlide71.xml" ContentType="application/vnd.openxmlformats-officedocument.presentationml.notesSlide+xml"/>
  <Override PartName="/ppt/slides/slide72.xml" ContentType="application/vnd.openxmlformats-officedocument.presentationml.slide+xml"/>
  <Override PartName="/ppt/notesSlides/notesSlide72.xml" ContentType="application/vnd.openxmlformats-officedocument.presentationml.notesSlide+xml"/>
  <Override PartName="/ppt/slides/slide73.xml" ContentType="application/vnd.openxmlformats-officedocument.presentationml.slide+xml"/>
  <Override PartName="/ppt/notesSlides/notesSlide73.xml" ContentType="application/vnd.openxmlformats-officedocument.presentationml.notesSlide+xml"/>
  <Override PartName="/ppt/slides/slide74.xml" ContentType="application/vnd.openxmlformats-officedocument.presentationml.slide+xml"/>
  <Override PartName="/ppt/notesSlides/notesSlide74.xml" ContentType="application/vnd.openxmlformats-officedocument.presentationml.notesSlide+xml"/>
  <Override PartName="/ppt/slides/slide75.xml" ContentType="application/vnd.openxmlformats-officedocument.presentationml.slide+xml"/>
  <Override PartName="/ppt/notesSlides/notesSlide75.xml" ContentType="application/vnd.openxmlformats-officedocument.presentationml.notesSlide+xml"/>
  <Override PartName="/ppt/slides/slide76.xml" ContentType="application/vnd.openxmlformats-officedocument.presentationml.slide+xml"/>
  <Override PartName="/ppt/notesSlides/notesSlide76.xml" ContentType="application/vnd.openxmlformats-officedocument.presentationml.notesSlide+xml"/>
  <Override PartName="/ppt/slides/slide77.xml" ContentType="application/vnd.openxmlformats-officedocument.presentationml.slide+xml"/>
  <Override PartName="/ppt/notesSlides/notesSlide77.xml" ContentType="application/vnd.openxmlformats-officedocument.presentationml.notesSlide+xml"/>
  <Override PartName="/ppt/slides/slide78.xml" ContentType="application/vnd.openxmlformats-officedocument.presentationml.slide+xml"/>
  <Override PartName="/ppt/notesSlides/notesSlide78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79.xml" ContentType="application/vnd.openxmlformats-officedocument.presentationml.notesSlide+xml"/>
  <Override PartName="/ppt/slides/slide80.xml" ContentType="application/vnd.openxmlformats-officedocument.presentationml.slide+xml"/>
  <Override PartName="/ppt/notesSlides/notesSlide80.xml" ContentType="application/vnd.openxmlformats-officedocument.presentationml.notesSlide+xml"/>
  <Override PartName="/ppt/slides/slide81.xml" ContentType="application/vnd.openxmlformats-officedocument.presentationml.slide+xml"/>
  <Override PartName="/ppt/notesSlides/notesSlide81.xml" ContentType="application/vnd.openxmlformats-officedocument.presentationml.notesSlide+xml"/>
  <Override PartName="/ppt/slides/slide82.xml" ContentType="application/vnd.openxmlformats-officedocument.presentationml.slide+xml"/>
  <Override PartName="/ppt/notesSlides/notesSlide82.xml" ContentType="application/vnd.openxmlformats-officedocument.presentationml.notesSlide+xml"/>
  <Override PartName="/ppt/slides/slide83.xml" ContentType="application/vnd.openxmlformats-officedocument.presentationml.slide+xml"/>
  <Override PartName="/ppt/notesSlides/notesSlide83.xml" ContentType="application/vnd.openxmlformats-officedocument.presentationml.notesSlide+xml"/>
  <Override PartName="/ppt/slides/slide84.xml" ContentType="application/vnd.openxmlformats-officedocument.presentationml.slide+xml"/>
  <Override PartName="/ppt/notesSlides/notesSlide84.xml" ContentType="application/vnd.openxmlformats-officedocument.presentationml.notesSlide+xml"/>
  <Override PartName="/ppt/slides/slide85.xml" ContentType="application/vnd.openxmlformats-officedocument.presentationml.slide+xml"/>
  <Override PartName="/ppt/notesSlides/notesSlide85.xml" ContentType="application/vnd.openxmlformats-officedocument.presentationml.notesSlide+xml"/>
  <Override PartName="/ppt/slides/slide86.xml" ContentType="application/vnd.openxmlformats-officedocument.presentationml.slide+xml"/>
  <Override PartName="/ppt/notesSlides/notesSlide86.xml" ContentType="application/vnd.openxmlformats-officedocument.presentationml.notesSlide+xml"/>
  <Override PartName="/ppt/slides/slide87.xml" ContentType="application/vnd.openxmlformats-officedocument.presentationml.slide+xml"/>
  <Override PartName="/ppt/notesSlides/notesSlide87.xml" ContentType="application/vnd.openxmlformats-officedocument.presentationml.notesSlide+xml"/>
  <Override PartName="/ppt/slides/slide88.xml" ContentType="application/vnd.openxmlformats-officedocument.presentationml.slide+xml"/>
  <Override PartName="/ppt/notesSlides/notesSlide88.xml" ContentType="application/vnd.openxmlformats-officedocument.presentationml.notesSlide+xml"/>
  <Override PartName="/ppt/slides/slide89.xml" ContentType="application/vnd.openxmlformats-officedocument.presentationml.slide+xml"/>
  <Override PartName="/ppt/notesSlides/notesSlide89.xml" ContentType="application/vnd.openxmlformats-officedocument.presentationml.notesSlide+xml"/>
  <Override PartName="/ppt/slides/slide90.xml" ContentType="application/vnd.openxmlformats-officedocument.presentationml.slide+xml"/>
  <Override PartName="/ppt/notesSlides/notesSlide90.xml" ContentType="application/vnd.openxmlformats-officedocument.presentationml.notesSlide+xml"/>
  <Override PartName="/ppt/slides/slide91.xml" ContentType="application/vnd.openxmlformats-officedocument.presentationml.slide+xml"/>
  <Override PartName="/ppt/notesSlides/notesSlide91.xml" ContentType="application/vnd.openxmlformats-officedocument.presentationml.notesSlide+xml"/>
  <Override PartName="/ppt/slides/slide92.xml" ContentType="application/vnd.openxmlformats-officedocument.presentationml.slide+xml"/>
  <Override PartName="/ppt/notesSlides/notesSlide92.xml" ContentType="application/vnd.openxmlformats-officedocument.presentationml.notesSlide+xml"/>
  <Override PartName="/ppt/slides/slide93.xml" ContentType="application/vnd.openxmlformats-officedocument.presentationml.slide+xml"/>
  <Override PartName="/ppt/notesSlides/notesSlide93.xml" ContentType="application/vnd.openxmlformats-officedocument.presentationml.notesSlide+xml"/>
  <Override PartName="/ppt/slides/slide94.xml" ContentType="application/vnd.openxmlformats-officedocument.presentationml.slide+xml"/>
  <Override PartName="/ppt/notesSlides/notesSlide94.xml" ContentType="application/vnd.openxmlformats-officedocument.presentationml.notesSlide+xml"/>
  <Override PartName="/ppt/slides/slide95.xml" ContentType="application/vnd.openxmlformats-officedocument.presentationml.slide+xml"/>
  <Override PartName="/ppt/notesSlides/notesSlide95.xml" ContentType="application/vnd.openxmlformats-officedocument.presentationml.notesSlide+xml"/>
  <Override PartName="/ppt/slides/slide96.xml" ContentType="application/vnd.openxmlformats-officedocument.presentationml.slide+xml"/>
  <Override PartName="/ppt/notesSlides/notesSlide96.xml" ContentType="application/vnd.openxmlformats-officedocument.presentationml.notesSlide+xml"/>
  <Override PartName="/ppt/slides/slide97.xml" ContentType="application/vnd.openxmlformats-officedocument.presentationml.slide+xml"/>
  <Override PartName="/ppt/notesSlides/notesSlide97.xml" ContentType="application/vnd.openxmlformats-officedocument.presentationml.notesSlide+xml"/>
  <Override PartName="/ppt/slides/slide98.xml" ContentType="application/vnd.openxmlformats-officedocument.presentationml.slide+xml"/>
  <Override PartName="/ppt/notesSlides/notesSlide98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99.xml" ContentType="application/vnd.openxmlformats-officedocument.presentationml.notesSlide+xml"/>
  <Override PartName="/ppt/slides/slide100.xml" ContentType="application/vnd.openxmlformats-officedocument.presentationml.slide+xml"/>
  <Override PartName="/ppt/notesSlides/notesSlide100.xml" ContentType="application/vnd.openxmlformats-officedocument.presentationml.notesSlide+xml"/>
  <Override PartName="/ppt/slides/slide101.xml" ContentType="application/vnd.openxmlformats-officedocument.presentationml.slide+xml"/>
  <Override PartName="/ppt/notesSlides/notesSlide101.xml" ContentType="application/vnd.openxmlformats-officedocument.presentationml.notesSlide+xml"/>
  <Override PartName="/ppt/slides/slide102.xml" ContentType="application/vnd.openxmlformats-officedocument.presentationml.slide+xml"/>
  <Override PartName="/ppt/notesSlides/notesSlide102.xml" ContentType="application/vnd.openxmlformats-officedocument.presentationml.notesSlide+xml"/>
  <Override PartName="/ppt/slides/slide103.xml" ContentType="application/vnd.openxmlformats-officedocument.presentationml.slide+xml"/>
  <Override PartName="/ppt/notesSlides/notesSlide103.xml" ContentType="application/vnd.openxmlformats-officedocument.presentationml.notesSlide+xml"/>
  <Override PartName="/ppt/slides/slide104.xml" ContentType="application/vnd.openxmlformats-officedocument.presentationml.slide+xml"/>
  <Override PartName="/ppt/notesSlides/notesSlide104.xml" ContentType="application/vnd.openxmlformats-officedocument.presentationml.notesSlide+xml"/>
  <Override PartName="/ppt/slides/slide105.xml" ContentType="application/vnd.openxmlformats-officedocument.presentationml.slide+xml"/>
  <Override PartName="/ppt/notesSlides/notesSlide105.xml" ContentType="application/vnd.openxmlformats-officedocument.presentationml.notesSlide+xml"/>
  <Override PartName="/ppt/slides/slide106.xml" ContentType="application/vnd.openxmlformats-officedocument.presentationml.slide+xml"/>
  <Override PartName="/ppt/notesSlides/notesSlide106.xml" ContentType="application/vnd.openxmlformats-officedocument.presentationml.notesSlide+xml"/>
  <Override PartName="/ppt/slides/slide107.xml" ContentType="application/vnd.openxmlformats-officedocument.presentationml.slide+xml"/>
  <Override PartName="/ppt/notesSlides/notesSlide107.xml" ContentType="application/vnd.openxmlformats-officedocument.presentationml.notesSlide+xml"/>
  <Override PartName="/ppt/slides/slide108.xml" ContentType="application/vnd.openxmlformats-officedocument.presentationml.slide+xml"/>
  <Override PartName="/ppt/notesSlides/notesSlide108.xml" ContentType="application/vnd.openxmlformats-officedocument.presentationml.notesSlide+xml"/>
  <Override PartName="/ppt/slides/slide109.xml" ContentType="application/vnd.openxmlformats-officedocument.presentationml.slide+xml"/>
  <Override PartName="/ppt/notesSlides/notesSlide109.xml" ContentType="application/vnd.openxmlformats-officedocument.presentationml.notesSlide+xml"/>
  <Override PartName="/ppt/slides/slide110.xml" ContentType="application/vnd.openxmlformats-officedocument.presentationml.slide+xml"/>
  <Override PartName="/ppt/notesSlides/notesSlide110.xml" ContentType="application/vnd.openxmlformats-officedocument.presentationml.notesSlide+xml"/>
  <Override PartName="/ppt/slides/slide111.xml" ContentType="application/vnd.openxmlformats-officedocument.presentationml.slide+xml"/>
  <Override PartName="/ppt/notesSlides/notesSlide111.xml" ContentType="application/vnd.openxmlformats-officedocument.presentationml.notesSlide+xml"/>
  <Override PartName="/ppt/slides/slide112.xml" ContentType="application/vnd.openxmlformats-officedocument.presentationml.slide+xml"/>
  <Override PartName="/ppt/notesSlides/notesSlide112.xml" ContentType="application/vnd.openxmlformats-officedocument.presentationml.notesSlide+xml"/>
  <Override PartName="/ppt/slides/slide113.xml" ContentType="application/vnd.openxmlformats-officedocument.presentationml.slide+xml"/>
  <Override PartName="/ppt/notesSlides/notesSlide113.xml" ContentType="application/vnd.openxmlformats-officedocument.presentationml.notesSlide+xml"/>
  <Override PartName="/ppt/slides/slide114.xml" ContentType="application/vnd.openxmlformats-officedocument.presentationml.slide+xml"/>
  <Override PartName="/ppt/notesSlides/notesSlide114.xml" ContentType="application/vnd.openxmlformats-officedocument.presentationml.notesSlide+xml"/>
  <Override PartName="/ppt/slides/slide115.xml" ContentType="application/vnd.openxmlformats-officedocument.presentationml.slide+xml"/>
  <Override PartName="/ppt/notesSlides/notesSlide115.xml" ContentType="application/vnd.openxmlformats-officedocument.presentationml.notesSlide+xml"/>
  <Override PartName="/ppt/slides/slide116.xml" ContentType="application/vnd.openxmlformats-officedocument.presentationml.slide+xml"/>
  <Override PartName="/ppt/notesSlides/notesSlide116.xml" ContentType="application/vnd.openxmlformats-officedocument.presentationml.notesSlide+xml"/>
  <Override PartName="/ppt/slides/slide117.xml" ContentType="application/vnd.openxmlformats-officedocument.presentationml.slide+xml"/>
  <Override PartName="/ppt/notesSlides/notesSlide117.xml" ContentType="application/vnd.openxmlformats-officedocument.presentationml.notesSlide+xml"/>
  <Override PartName="/ppt/slides/slide118.xml" ContentType="application/vnd.openxmlformats-officedocument.presentationml.slide+xml"/>
  <Override PartName="/ppt/notesSlides/notesSlide118.xml" ContentType="application/vnd.openxmlformats-officedocument.presentationml.notesSlide+xml"/>
  <Override PartName="/ppt/slides/slide119.xml" ContentType="application/vnd.openxmlformats-officedocument.presentationml.slide+xml"/>
  <Override PartName="/ppt/notesSlides/notesSlide119.xml" ContentType="application/vnd.openxmlformats-officedocument.presentationml.notesSlide+xml"/>
  <Override PartName="/ppt/slides/slide120.xml" ContentType="application/vnd.openxmlformats-officedocument.presentationml.slide+xml"/>
  <Override PartName="/ppt/notesSlides/notesSlide120.xml" ContentType="application/vnd.openxmlformats-officedocument.presentationml.notesSlide+xml"/>
  <Override PartName="/ppt/slides/slide121.xml" ContentType="application/vnd.openxmlformats-officedocument.presentationml.slide+xml"/>
  <Override PartName="/ppt/notesSlides/notesSlide121.xml" ContentType="application/vnd.openxmlformats-officedocument.presentationml.notesSlide+xml"/>
  <Override PartName="/ppt/slides/slide122.xml" ContentType="application/vnd.openxmlformats-officedocument.presentationml.slide+xml"/>
  <Override PartName="/ppt/notesSlides/notesSlide122.xml" ContentType="application/vnd.openxmlformats-officedocument.presentationml.notesSlide+xml"/>
  <Override PartName="/ppt/slides/slide123.xml" ContentType="application/vnd.openxmlformats-officedocument.presentationml.slide+xml"/>
  <Override PartName="/ppt/notesSlides/notesSlide123.xml" ContentType="application/vnd.openxmlformats-officedocument.presentationml.notesSlide+xml"/>
  <Override PartName="/ppt/slides/slide124.xml" ContentType="application/vnd.openxmlformats-officedocument.presentationml.slide+xml"/>
  <Override PartName="/ppt/notesSlides/notesSlide124.xml" ContentType="application/vnd.openxmlformats-officedocument.presentationml.notesSlide+xml"/>
  <Override PartName="/ppt/slides/slide125.xml" ContentType="application/vnd.openxmlformats-officedocument.presentationml.slide+xml"/>
  <Override PartName="/ppt/notesSlides/notesSlide125.xml" ContentType="application/vnd.openxmlformats-officedocument.presentationml.notesSlide+xml"/>
  <Override PartName="/ppt/slides/slide126.xml" ContentType="application/vnd.openxmlformats-officedocument.presentationml.slide+xml"/>
  <Override PartName="/ppt/notesSlides/notesSlide126.xml" ContentType="application/vnd.openxmlformats-officedocument.presentationml.notesSlide+xml"/>
  <Override PartName="/ppt/slides/slide127.xml" ContentType="application/vnd.openxmlformats-officedocument.presentationml.slide+xml"/>
  <Override PartName="/ppt/notesSlides/notesSlide127.xml" ContentType="application/vnd.openxmlformats-officedocument.presentationml.notesSlide+xml"/>
  <Override PartName="/ppt/slides/slide128.xml" ContentType="application/vnd.openxmlformats-officedocument.presentationml.slide+xml"/>
  <Override PartName="/ppt/notesSlides/notesSlide128.xml" ContentType="application/vnd.openxmlformats-officedocument.presentationml.notesSlide+xml"/>
  <Override PartName="/ppt/slides/slide129.xml" ContentType="application/vnd.openxmlformats-officedocument.presentationml.slide+xml"/>
  <Override PartName="/ppt/notesSlides/notesSlide129.xml" ContentType="application/vnd.openxmlformats-officedocument.presentationml.notesSlide+xml"/>
  <Override PartName="/ppt/slides/slide130.xml" ContentType="application/vnd.openxmlformats-officedocument.presentationml.slide+xml"/>
  <Override PartName="/ppt/notesSlides/notesSlide130.xml" ContentType="application/vnd.openxmlformats-officedocument.presentationml.notesSlide+xml"/>
  <Override PartName="/ppt/slides/slide131.xml" ContentType="application/vnd.openxmlformats-officedocument.presentationml.slide+xml"/>
  <Override PartName="/ppt/notesSlides/notesSlide131.xml" ContentType="application/vnd.openxmlformats-officedocument.presentationml.notesSlide+xml"/>
  <Override PartName="/ppt/slides/slide132.xml" ContentType="application/vnd.openxmlformats-officedocument.presentationml.slide+xml"/>
  <Override PartName="/ppt/notesSlides/notesSlide132.xml" ContentType="application/vnd.openxmlformats-officedocument.presentationml.notesSlide+xml"/>
  <Override PartName="/ppt/slides/slide133.xml" ContentType="application/vnd.openxmlformats-officedocument.presentationml.slide+xml"/>
  <Override PartName="/ppt/notesSlides/notesSlide133.xml" ContentType="application/vnd.openxmlformats-officedocument.presentationml.notesSlide+xml"/>
  <Override PartName="/ppt/slides/slide134.xml" ContentType="application/vnd.openxmlformats-officedocument.presentationml.slide+xml"/>
  <Override PartName="/ppt/notesSlides/notesSlide134.xml" ContentType="application/vnd.openxmlformats-officedocument.presentationml.notesSlide+xml"/>
  <Override PartName="/ppt/slides/slide135.xml" ContentType="application/vnd.openxmlformats-officedocument.presentationml.slide+xml"/>
  <Override PartName="/ppt/notesSlides/notesSlide135.xml" ContentType="application/vnd.openxmlformats-officedocument.presentationml.notesSlide+xml"/>
  <Override PartName="/ppt/slides/slide136.xml" ContentType="application/vnd.openxmlformats-officedocument.presentationml.slide+xml"/>
  <Override PartName="/ppt/notesSlides/notesSlide136.xml" ContentType="application/vnd.openxmlformats-officedocument.presentationml.notesSlide+xml"/>
  <Override PartName="/ppt/slides/slide137.xml" ContentType="application/vnd.openxmlformats-officedocument.presentationml.slide+xml"/>
  <Override PartName="/ppt/notesSlides/notesSlide137.xml" ContentType="application/vnd.openxmlformats-officedocument.presentationml.notesSlide+xml"/>
  <Override PartName="/ppt/slides/slide138.xml" ContentType="application/vnd.openxmlformats-officedocument.presentationml.slide+xml"/>
  <Override PartName="/ppt/notesSlides/notesSlide138.xml" ContentType="application/vnd.openxmlformats-officedocument.presentationml.notesSlide+xml"/>
  <Override PartName="/ppt/slides/slide139.xml" ContentType="application/vnd.openxmlformats-officedocument.presentationml.slide+xml"/>
  <Override PartName="/ppt/notesSlides/notesSlide139.xml" ContentType="application/vnd.openxmlformats-officedocument.presentationml.notesSlide+xml"/>
  <Override PartName="/ppt/slides/slide140.xml" ContentType="application/vnd.openxmlformats-officedocument.presentationml.slide+xml"/>
  <Override PartName="/ppt/notesSlides/notesSlide140.xml" ContentType="application/vnd.openxmlformats-officedocument.presentationml.notesSlide+xml"/>
  <Override PartName="/ppt/slides/slide141.xml" ContentType="application/vnd.openxmlformats-officedocument.presentationml.slide+xml"/>
  <Override PartName="/ppt/notesSlides/notesSlide141.xml" ContentType="application/vnd.openxmlformats-officedocument.presentationml.notesSlide+xml"/>
  <Override PartName="/ppt/slides/slide142.xml" ContentType="application/vnd.openxmlformats-officedocument.presentationml.slide+xml"/>
  <Override PartName="/ppt/notesSlides/notesSlide142.xml" ContentType="application/vnd.openxmlformats-officedocument.presentationml.notesSlide+xml"/>
  <Override PartName="/ppt/slides/slide143.xml" ContentType="application/vnd.openxmlformats-officedocument.presentationml.slide+xml"/>
  <Override PartName="/ppt/notesSlides/notesSlide143.xml" ContentType="application/vnd.openxmlformats-officedocument.presentationml.notesSlide+xml"/>
  <Override PartName="/ppt/slides/slide144.xml" ContentType="application/vnd.openxmlformats-officedocument.presentationml.slide+xml"/>
  <Override PartName="/ppt/notesSlides/notesSlide144.xml" ContentType="application/vnd.openxmlformats-officedocument.presentationml.notesSlide+xml"/>
  <Override PartName="/ppt/slides/slide145.xml" ContentType="application/vnd.openxmlformats-officedocument.presentationml.slide+xml"/>
  <Override PartName="/ppt/notesSlides/notesSlide145.xml" ContentType="application/vnd.openxmlformats-officedocument.presentationml.notesSlide+xml"/>
  <Override PartName="/ppt/slides/slide146.xml" ContentType="application/vnd.openxmlformats-officedocument.presentationml.slide+xml"/>
  <Override PartName="/ppt/notesSlides/notesSlide146.xml" ContentType="application/vnd.openxmlformats-officedocument.presentationml.notesSlide+xml"/>
  <Override PartName="/ppt/slides/slide147.xml" ContentType="application/vnd.openxmlformats-officedocument.presentationml.slide+xml"/>
  <Override PartName="/ppt/notesSlides/notesSlide147.xml" ContentType="application/vnd.openxmlformats-officedocument.presentationml.notesSlide+xml"/>
  <Override PartName="/ppt/slides/slide148.xml" ContentType="application/vnd.openxmlformats-officedocument.presentationml.slide+xml"/>
  <Override PartName="/ppt/notesSlides/notesSlide148.xml" ContentType="application/vnd.openxmlformats-officedocument.presentationml.notesSlide+xml"/>
  <Override PartName="/ppt/slides/slide149.xml" ContentType="application/vnd.openxmlformats-officedocument.presentationml.slide+xml"/>
  <Override PartName="/ppt/notesSlides/notesSlide149.xml" ContentType="application/vnd.openxmlformats-officedocument.presentationml.notesSlide+xml"/>
  <Override PartName="/ppt/slides/slide150.xml" ContentType="application/vnd.openxmlformats-officedocument.presentationml.slide+xml"/>
  <Override PartName="/ppt/notesSlides/notesSlide150.xml" ContentType="application/vnd.openxmlformats-officedocument.presentationml.notesSlide+xml"/>
  <Override PartName="/ppt/slides/slide151.xml" ContentType="application/vnd.openxmlformats-officedocument.presentationml.slide+xml"/>
  <Override PartName="/ppt/notesSlides/notesSlide151.xml" ContentType="application/vnd.openxmlformats-officedocument.presentationml.notesSlide+xml"/>
  <Override PartName="/ppt/slides/slide152.xml" ContentType="application/vnd.openxmlformats-officedocument.presentationml.slide+xml"/>
  <Override PartName="/ppt/notesSlides/notesSlide152.xml" ContentType="application/vnd.openxmlformats-officedocument.presentationml.notesSlide+xml"/>
  <Override PartName="/ppt/slides/slide153.xml" ContentType="application/vnd.openxmlformats-officedocument.presentationml.slide+xml"/>
  <Override PartName="/ppt/notesSlides/notesSlide153.xml" ContentType="application/vnd.openxmlformats-officedocument.presentationml.notesSlide+xml"/>
  <Override PartName="/ppt/slides/slide154.xml" ContentType="application/vnd.openxmlformats-officedocument.presentationml.slide+xml"/>
  <Override PartName="/ppt/notesSlides/notesSlide154.xml" ContentType="application/vnd.openxmlformats-officedocument.presentationml.notesSlide+xml"/>
  <Override PartName="/ppt/slides/slide155.xml" ContentType="application/vnd.openxmlformats-officedocument.presentationml.slide+xml"/>
  <Override PartName="/ppt/notesSlides/notesSlide155.xml" ContentType="application/vnd.openxmlformats-officedocument.presentationml.notesSlide+xml"/>
  <Override PartName="/ppt/slides/slide156.xml" ContentType="application/vnd.openxmlformats-officedocument.presentationml.slide+xml"/>
  <Override PartName="/ppt/notesSlides/notesSlide156.xml" ContentType="application/vnd.openxmlformats-officedocument.presentationml.notesSlide+xml"/>
  <Override PartName="/ppt/slides/slide157.xml" ContentType="application/vnd.openxmlformats-officedocument.presentationml.slide+xml"/>
  <Override PartName="/ppt/notesSlides/notesSlide157.xml" ContentType="application/vnd.openxmlformats-officedocument.presentationml.notesSlide+xml"/>
  <Override PartName="/ppt/slides/slide158.xml" ContentType="application/vnd.openxmlformats-officedocument.presentationml.slide+xml"/>
  <Override PartName="/ppt/notesSlides/notesSlide158.xml" ContentType="application/vnd.openxmlformats-officedocument.presentationml.notesSlide+xml"/>
  <Override PartName="/ppt/slides/slide159.xml" ContentType="application/vnd.openxmlformats-officedocument.presentationml.slide+xml"/>
  <Override PartName="/ppt/notesSlides/notesSlide159.xml" ContentType="application/vnd.openxmlformats-officedocument.presentationml.notesSlide+xml"/>
  <Override PartName="/ppt/slides/slide160.xml" ContentType="application/vnd.openxmlformats-officedocument.presentationml.slide+xml"/>
  <Override PartName="/ppt/notesSlides/notesSlide160.xml" ContentType="application/vnd.openxmlformats-officedocument.presentationml.notesSlide+xml"/>
  <Override PartName="/ppt/slides/slide161.xml" ContentType="application/vnd.openxmlformats-officedocument.presentationml.slide+xml"/>
  <Override PartName="/ppt/notesSlides/notesSlide161.xml" ContentType="application/vnd.openxmlformats-officedocument.presentationml.notesSlide+xml"/>
  <Override PartName="/ppt/slides/slide162.xml" ContentType="application/vnd.openxmlformats-officedocument.presentationml.slide+xml"/>
  <Override PartName="/ppt/notesSlides/notesSlide162.xml" ContentType="application/vnd.openxmlformats-officedocument.presentationml.notesSlide+xml"/>
  <Override PartName="/ppt/slides/slide163.xml" ContentType="application/vnd.openxmlformats-officedocument.presentationml.slide+xml"/>
  <Override PartName="/ppt/notesSlides/notesSlide163.xml" ContentType="application/vnd.openxmlformats-officedocument.presentationml.notesSlide+xml"/>
  <Override PartName="/ppt/slides/slide164.xml" ContentType="application/vnd.openxmlformats-officedocument.presentationml.slide+xml"/>
  <Override PartName="/ppt/notesSlides/notesSlide164.xml" ContentType="application/vnd.openxmlformats-officedocument.presentationml.notesSlide+xml"/>
  <Override PartName="/ppt/slides/slide165.xml" ContentType="application/vnd.openxmlformats-officedocument.presentationml.slide+xml"/>
  <Override PartName="/ppt/notesSlides/notesSlide165.xml" ContentType="application/vnd.openxmlformats-officedocument.presentationml.notesSlide+xml"/>
  <Override PartName="/ppt/slides/slide166.xml" ContentType="application/vnd.openxmlformats-officedocument.presentationml.slide+xml"/>
  <Override PartName="/ppt/notesSlides/notesSlide166.xml" ContentType="application/vnd.openxmlformats-officedocument.presentationml.notesSlide+xml"/>
  <Override PartName="/ppt/slides/slide167.xml" ContentType="application/vnd.openxmlformats-officedocument.presentationml.slide+xml"/>
  <Override PartName="/ppt/notesSlides/notesSlide167.xml" ContentType="application/vnd.openxmlformats-officedocument.presentationml.notesSlide+xml"/>
  <Override PartName="/ppt/slides/slide168.xml" ContentType="application/vnd.openxmlformats-officedocument.presentationml.slide+xml"/>
  <Override PartName="/ppt/notesSlides/notesSlide168.xml" ContentType="application/vnd.openxmlformats-officedocument.presentationml.notesSlide+xml"/>
  <Override PartName="/ppt/slides/slide169.xml" ContentType="application/vnd.openxmlformats-officedocument.presentationml.slide+xml"/>
  <Override PartName="/ppt/notesSlides/notesSlide169.xml" ContentType="application/vnd.openxmlformats-officedocument.presentationml.notesSlide+xml"/>
  <Override PartName="/ppt/slides/slide170.xml" ContentType="application/vnd.openxmlformats-officedocument.presentationml.slide+xml"/>
  <Override PartName="/ppt/notesSlides/notesSlide170.xml" ContentType="application/vnd.openxmlformats-officedocument.presentationml.notesSlide+xml"/>
  <Override PartName="/ppt/slides/slide171.xml" ContentType="application/vnd.openxmlformats-officedocument.presentationml.slide+xml"/>
  <Override PartName="/ppt/notesSlides/notesSlide171.xml" ContentType="application/vnd.openxmlformats-officedocument.presentationml.notesSlide+xml"/>
  <Override PartName="/ppt/slides/slide172.xml" ContentType="application/vnd.openxmlformats-officedocument.presentationml.slide+xml"/>
  <Override PartName="/ppt/notesSlides/notesSlide172.xml" ContentType="application/vnd.openxmlformats-officedocument.presentationml.notesSlide+xml"/>
  <Override PartName="/ppt/slides/slide173.xml" ContentType="application/vnd.openxmlformats-officedocument.presentationml.slide+xml"/>
  <Override PartName="/ppt/notesSlides/notesSlide173.xml" ContentType="application/vnd.openxmlformats-officedocument.presentationml.notesSlide+xml"/>
  <Override PartName="/ppt/slides/slide174.xml" ContentType="application/vnd.openxmlformats-officedocument.presentationml.slide+xml"/>
  <Override PartName="/ppt/notesSlides/notesSlide174.xml" ContentType="application/vnd.openxmlformats-officedocument.presentationml.notesSlide+xml"/>
  <Override PartName="/ppt/slides/slide175.xml" ContentType="application/vnd.openxmlformats-officedocument.presentationml.slide+xml"/>
  <Override PartName="/ppt/notesSlides/notesSlide175.xml" ContentType="application/vnd.openxmlformats-officedocument.presentationml.notesSlide+xml"/>
  <Override PartName="/ppt/slides/slide176.xml" ContentType="application/vnd.openxmlformats-officedocument.presentationml.slide+xml"/>
  <Override PartName="/ppt/notesSlides/notesSlide176.xml" ContentType="application/vnd.openxmlformats-officedocument.presentationml.notesSlide+xml"/>
  <Override PartName="/ppt/slides/slide177.xml" ContentType="application/vnd.openxmlformats-officedocument.presentationml.slide+xml"/>
  <Override PartName="/ppt/notesSlides/notesSlide177.xml" ContentType="application/vnd.openxmlformats-officedocument.presentationml.notesSlide+xml"/>
  <Override PartName="/ppt/slides/slide178.xml" ContentType="application/vnd.openxmlformats-officedocument.presentationml.slide+xml"/>
  <Override PartName="/ppt/notesSlides/notesSlide178.xml" ContentType="application/vnd.openxmlformats-officedocument.presentationml.notesSlide+xml"/>
  <Override PartName="/ppt/slides/slide179.xml" ContentType="application/vnd.openxmlformats-officedocument.presentationml.slide+xml"/>
  <Override PartName="/ppt/notesSlides/notesSlide179.xml" ContentType="application/vnd.openxmlformats-officedocument.presentationml.notesSlide+xml"/>
  <Override PartName="/ppt/slides/slide180.xml" ContentType="application/vnd.openxmlformats-officedocument.presentationml.slide+xml"/>
  <Override PartName="/ppt/notesSlides/notesSlide180.xml" ContentType="application/vnd.openxmlformats-officedocument.presentationml.notesSlide+xml"/>
  <Override PartName="/ppt/slides/slide181.xml" ContentType="application/vnd.openxmlformats-officedocument.presentationml.slide+xml"/>
  <Override PartName="/ppt/notesSlides/notesSlide181.xml" ContentType="application/vnd.openxmlformats-officedocument.presentationml.notesSlide+xml"/>
  <Override PartName="/ppt/slides/slide182.xml" ContentType="application/vnd.openxmlformats-officedocument.presentationml.slide+xml"/>
  <Override PartName="/ppt/notesSlides/notesSlide182.xml" ContentType="application/vnd.openxmlformats-officedocument.presentationml.notesSlide+xml"/>
  <Override PartName="/ppt/slides/slide183.xml" ContentType="application/vnd.openxmlformats-officedocument.presentationml.slide+xml"/>
  <Override PartName="/ppt/notesSlides/notesSlide183.xml" ContentType="application/vnd.openxmlformats-officedocument.presentationml.notesSlide+xml"/>
  <Override PartName="/ppt/slides/slide184.xml" ContentType="application/vnd.openxmlformats-officedocument.presentationml.slide+xml"/>
  <Override PartName="/ppt/notesSlides/notesSlide184.xml" ContentType="application/vnd.openxmlformats-officedocument.presentationml.notesSlide+xml"/>
  <Override PartName="/ppt/slides/slide185.xml" ContentType="application/vnd.openxmlformats-officedocument.presentationml.slide+xml"/>
  <Override PartName="/ppt/notesSlides/notesSlide185.xml" ContentType="application/vnd.openxmlformats-officedocument.presentationml.notesSlide+xml"/>
  <Override PartName="/ppt/slides/slide186.xml" ContentType="application/vnd.openxmlformats-officedocument.presentationml.slide+xml"/>
  <Override PartName="/ppt/notesSlides/notesSlide186.xml" ContentType="application/vnd.openxmlformats-officedocument.presentationml.notesSlide+xml"/>
  <Override PartName="/ppt/slides/slide187.xml" ContentType="application/vnd.openxmlformats-officedocument.presentationml.slide+xml"/>
  <Override PartName="/ppt/notesSlides/notesSlide187.xml" ContentType="application/vnd.openxmlformats-officedocument.presentationml.notesSlide+xml"/>
  <Override PartName="/ppt/slides/slide188.xml" ContentType="application/vnd.openxmlformats-officedocument.presentationml.slide+xml"/>
  <Override PartName="/ppt/notesSlides/notesSlide188.xml" ContentType="application/vnd.openxmlformats-officedocument.presentationml.notesSlide+xml"/>
  <Override PartName="/ppt/slides/slide189.xml" ContentType="application/vnd.openxmlformats-officedocument.presentationml.slide+xml"/>
  <Override PartName="/ppt/notesSlides/notesSlide189.xml" ContentType="application/vnd.openxmlformats-officedocument.presentationml.notesSlide+xml"/>
  <Override PartName="/ppt/slides/slide190.xml" ContentType="application/vnd.openxmlformats-officedocument.presentationml.slide+xml"/>
  <Override PartName="/ppt/notesSlides/notesSlide190.xml" ContentType="application/vnd.openxmlformats-officedocument.presentationml.notesSlide+xml"/>
  <Override PartName="/ppt/slides/slide191.xml" ContentType="application/vnd.openxmlformats-officedocument.presentationml.slide+xml"/>
  <Override PartName="/ppt/notesSlides/notesSlide191.xml" ContentType="application/vnd.openxmlformats-officedocument.presentationml.notesSlide+xml"/>
  <Override PartName="/ppt/slides/slide192.xml" ContentType="application/vnd.openxmlformats-officedocument.presentationml.slide+xml"/>
  <Override PartName="/ppt/notesSlides/notesSlide192.xml" ContentType="application/vnd.openxmlformats-officedocument.presentationml.notesSlide+xml"/>
  <Override PartName="/ppt/slides/slide193.xml" ContentType="application/vnd.openxmlformats-officedocument.presentationml.slide+xml"/>
  <Override PartName="/ppt/notesSlides/notesSlide193.xml" ContentType="application/vnd.openxmlformats-officedocument.presentationml.notesSlide+xml"/>
  <Override PartName="/ppt/slides/slide194.xml" ContentType="application/vnd.openxmlformats-officedocument.presentationml.slide+xml"/>
  <Override PartName="/ppt/notesSlides/notesSlide194.xml" ContentType="application/vnd.openxmlformats-officedocument.presentationml.notesSlide+xml"/>
  <Override PartName="/ppt/slides/slide195.xml" ContentType="application/vnd.openxmlformats-officedocument.presentationml.slide+xml"/>
  <Override PartName="/ppt/notesSlides/notesSlide195.xml" ContentType="application/vnd.openxmlformats-officedocument.presentationml.notesSlide+xml"/>
  <Override PartName="/ppt/slides/slide196.xml" ContentType="application/vnd.openxmlformats-officedocument.presentationml.slide+xml"/>
  <Override PartName="/ppt/notesSlides/notesSlide196.xml" ContentType="application/vnd.openxmlformats-officedocument.presentationml.notesSlide+xml"/>
  <Override PartName="/ppt/slides/slide197.xml" ContentType="application/vnd.openxmlformats-officedocument.presentationml.slide+xml"/>
  <Override PartName="/ppt/notesSlides/notesSlide19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d8c0264519e4edb" /><Relationship Type="http://schemas.openxmlformats.org/officeDocument/2006/relationships/extended-properties" Target="/docProps/app.xml" Id="R7dcbf9e0a7b54541" /><Relationship Type="http://schemas.openxmlformats.org/officeDocument/2006/relationships/officeDocument" Target="/ppt/presentation.xml" Id="Rd25d711019bd4fa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71b6578b0de4236"/>
  </p:sldMasterIdLst>
  <p:notesMasterIdLst>
    <p:notesMasterId xmlns:r="http://schemas.openxmlformats.org/officeDocument/2006/relationships" r:id="R975da16d4dfd434a"/>
  </p:notesMasterIdLst>
  <p:sldIdLst>
    <p:sldId xmlns:r="http://schemas.openxmlformats.org/officeDocument/2006/relationships" id="256" r:id="R489071b5e13c48c5"/>
    <p:sldId xmlns:r="http://schemas.openxmlformats.org/officeDocument/2006/relationships" id="257" r:id="Rdda16bd92c1b4c74"/>
    <p:sldId xmlns:r="http://schemas.openxmlformats.org/officeDocument/2006/relationships" id="258" r:id="R6de62dd7b71c4082"/>
    <p:sldId xmlns:r="http://schemas.openxmlformats.org/officeDocument/2006/relationships" id="259" r:id="R1d17f941efb44753"/>
    <p:sldId xmlns:r="http://schemas.openxmlformats.org/officeDocument/2006/relationships" id="260" r:id="Rc324de499b9a4e5b"/>
    <p:sldId xmlns:r="http://schemas.openxmlformats.org/officeDocument/2006/relationships" id="261" r:id="R72c36be76c084dae"/>
    <p:sldId xmlns:r="http://schemas.openxmlformats.org/officeDocument/2006/relationships" id="262" r:id="Re49c2799e24a4126"/>
    <p:sldId xmlns:r="http://schemas.openxmlformats.org/officeDocument/2006/relationships" id="263" r:id="R659381786ecc47f9"/>
    <p:sldId xmlns:r="http://schemas.openxmlformats.org/officeDocument/2006/relationships" id="264" r:id="R0400bd9e41854090"/>
    <p:sldId xmlns:r="http://schemas.openxmlformats.org/officeDocument/2006/relationships" id="265" r:id="R5eae6d0a83c94708"/>
    <p:sldId xmlns:r="http://schemas.openxmlformats.org/officeDocument/2006/relationships" id="266" r:id="Rf1d33e0039ef4f99"/>
    <p:sldId xmlns:r="http://schemas.openxmlformats.org/officeDocument/2006/relationships" id="267" r:id="R31ca3494302a444c"/>
    <p:sldId xmlns:r="http://schemas.openxmlformats.org/officeDocument/2006/relationships" id="268" r:id="R2089a1e8f8114339"/>
    <p:sldId xmlns:r="http://schemas.openxmlformats.org/officeDocument/2006/relationships" id="269" r:id="Rd8b8b2a51dc64c43"/>
    <p:sldId xmlns:r="http://schemas.openxmlformats.org/officeDocument/2006/relationships" id="270" r:id="R658e1a8472e1494f"/>
    <p:sldId xmlns:r="http://schemas.openxmlformats.org/officeDocument/2006/relationships" id="271" r:id="Re103062ff8914a40"/>
    <p:sldId xmlns:r="http://schemas.openxmlformats.org/officeDocument/2006/relationships" id="272" r:id="Ra7a31727d92746e8"/>
    <p:sldId xmlns:r="http://schemas.openxmlformats.org/officeDocument/2006/relationships" id="273" r:id="Rf38be02014cd46b7"/>
    <p:sldId xmlns:r="http://schemas.openxmlformats.org/officeDocument/2006/relationships" id="274" r:id="R79e0da76db5c4812"/>
    <p:sldId xmlns:r="http://schemas.openxmlformats.org/officeDocument/2006/relationships" id="275" r:id="Rd1258a5ec70c4061"/>
    <p:sldId xmlns:r="http://schemas.openxmlformats.org/officeDocument/2006/relationships" id="276" r:id="R3c33bf1f03cf4cc7"/>
    <p:sldId xmlns:r="http://schemas.openxmlformats.org/officeDocument/2006/relationships" id="277" r:id="R44eb1b59030747cb"/>
    <p:sldId xmlns:r="http://schemas.openxmlformats.org/officeDocument/2006/relationships" id="278" r:id="Rb7fd8b5ac9c74490"/>
    <p:sldId xmlns:r="http://schemas.openxmlformats.org/officeDocument/2006/relationships" id="279" r:id="R2199d5c1356449ed"/>
    <p:sldId xmlns:r="http://schemas.openxmlformats.org/officeDocument/2006/relationships" id="280" r:id="R081dee711741456c"/>
    <p:sldId xmlns:r="http://schemas.openxmlformats.org/officeDocument/2006/relationships" id="281" r:id="R697aa0dd19d94b38"/>
    <p:sldId xmlns:r="http://schemas.openxmlformats.org/officeDocument/2006/relationships" id="282" r:id="R3ef153154f604565"/>
    <p:sldId xmlns:r="http://schemas.openxmlformats.org/officeDocument/2006/relationships" id="283" r:id="Rbb9f2218daba4541"/>
    <p:sldId xmlns:r="http://schemas.openxmlformats.org/officeDocument/2006/relationships" id="284" r:id="R5c7b21e94a3c4b52"/>
    <p:sldId xmlns:r="http://schemas.openxmlformats.org/officeDocument/2006/relationships" id="285" r:id="R7c149a17c88e4bd9"/>
    <p:sldId xmlns:r="http://schemas.openxmlformats.org/officeDocument/2006/relationships" id="286" r:id="R4a3b223cfc814abb"/>
    <p:sldId xmlns:r="http://schemas.openxmlformats.org/officeDocument/2006/relationships" id="287" r:id="R468137b8de184de1"/>
    <p:sldId xmlns:r="http://schemas.openxmlformats.org/officeDocument/2006/relationships" id="288" r:id="Ra4c7d2d786d647ab"/>
    <p:sldId xmlns:r="http://schemas.openxmlformats.org/officeDocument/2006/relationships" id="289" r:id="R805a0198a7c045b4"/>
    <p:sldId xmlns:r="http://schemas.openxmlformats.org/officeDocument/2006/relationships" id="290" r:id="R12b8296337ee47ae"/>
    <p:sldId xmlns:r="http://schemas.openxmlformats.org/officeDocument/2006/relationships" id="291" r:id="Rbf73a718784e48f8"/>
    <p:sldId xmlns:r="http://schemas.openxmlformats.org/officeDocument/2006/relationships" id="292" r:id="R704f26c496934799"/>
    <p:sldId xmlns:r="http://schemas.openxmlformats.org/officeDocument/2006/relationships" id="293" r:id="Rdb29800134894f73"/>
    <p:sldId xmlns:r="http://schemas.openxmlformats.org/officeDocument/2006/relationships" id="294" r:id="R2770fd92f8274afd"/>
    <p:sldId xmlns:r="http://schemas.openxmlformats.org/officeDocument/2006/relationships" id="295" r:id="Rb13b7f1f262144a9"/>
    <p:sldId xmlns:r="http://schemas.openxmlformats.org/officeDocument/2006/relationships" id="296" r:id="Rcde5704427244efb"/>
    <p:sldId xmlns:r="http://schemas.openxmlformats.org/officeDocument/2006/relationships" id="297" r:id="R15977eacfc50495e"/>
    <p:sldId xmlns:r="http://schemas.openxmlformats.org/officeDocument/2006/relationships" id="298" r:id="R4ef9965fd311447e"/>
    <p:sldId xmlns:r="http://schemas.openxmlformats.org/officeDocument/2006/relationships" id="299" r:id="Rc5c0de02397a4af4"/>
    <p:sldId xmlns:r="http://schemas.openxmlformats.org/officeDocument/2006/relationships" id="300" r:id="Rb957a485d4a44947"/>
    <p:sldId xmlns:r="http://schemas.openxmlformats.org/officeDocument/2006/relationships" id="301" r:id="R6e6de15c08ae4bc6"/>
    <p:sldId xmlns:r="http://schemas.openxmlformats.org/officeDocument/2006/relationships" id="302" r:id="R64ac63f7bc994fd3"/>
    <p:sldId xmlns:r="http://schemas.openxmlformats.org/officeDocument/2006/relationships" id="303" r:id="Rb47fd3002cc941ab"/>
    <p:sldId xmlns:r="http://schemas.openxmlformats.org/officeDocument/2006/relationships" id="304" r:id="Raf489b48d94241a9"/>
    <p:sldId xmlns:r="http://schemas.openxmlformats.org/officeDocument/2006/relationships" id="305" r:id="Rb8268f722daf4d4b"/>
    <p:sldId xmlns:r="http://schemas.openxmlformats.org/officeDocument/2006/relationships" id="306" r:id="R44cd320f21a140b5"/>
    <p:sldId xmlns:r="http://schemas.openxmlformats.org/officeDocument/2006/relationships" id="307" r:id="Rc46e6d6accbe42b1"/>
    <p:sldId xmlns:r="http://schemas.openxmlformats.org/officeDocument/2006/relationships" id="308" r:id="R970663b7db824815"/>
    <p:sldId xmlns:r="http://schemas.openxmlformats.org/officeDocument/2006/relationships" id="309" r:id="Rd0ea09040d6244fa"/>
    <p:sldId xmlns:r="http://schemas.openxmlformats.org/officeDocument/2006/relationships" id="310" r:id="Rdf2adddc002b480a"/>
    <p:sldId xmlns:r="http://schemas.openxmlformats.org/officeDocument/2006/relationships" id="311" r:id="R381b9274b850471f"/>
    <p:sldId xmlns:r="http://schemas.openxmlformats.org/officeDocument/2006/relationships" id="312" r:id="R64af2c6fcb52488c"/>
    <p:sldId xmlns:r="http://schemas.openxmlformats.org/officeDocument/2006/relationships" id="313" r:id="R3fbd4860e6454161"/>
    <p:sldId xmlns:r="http://schemas.openxmlformats.org/officeDocument/2006/relationships" id="314" r:id="Rdc0aaa37bed1455d"/>
    <p:sldId xmlns:r="http://schemas.openxmlformats.org/officeDocument/2006/relationships" id="315" r:id="R544393e36e0a4e3b"/>
    <p:sldId xmlns:r="http://schemas.openxmlformats.org/officeDocument/2006/relationships" id="316" r:id="Rb8b3c84020ed49fa"/>
    <p:sldId xmlns:r="http://schemas.openxmlformats.org/officeDocument/2006/relationships" id="317" r:id="R8af8a05a5a7c4bff"/>
    <p:sldId xmlns:r="http://schemas.openxmlformats.org/officeDocument/2006/relationships" id="318" r:id="Rbb220c3175df4e8c"/>
    <p:sldId xmlns:r="http://schemas.openxmlformats.org/officeDocument/2006/relationships" id="319" r:id="R8e553a8feeb947d0"/>
    <p:sldId xmlns:r="http://schemas.openxmlformats.org/officeDocument/2006/relationships" id="320" r:id="R4ee171966e804290"/>
    <p:sldId xmlns:r="http://schemas.openxmlformats.org/officeDocument/2006/relationships" id="321" r:id="R49099aa2fa8b4b53"/>
    <p:sldId xmlns:r="http://schemas.openxmlformats.org/officeDocument/2006/relationships" id="322" r:id="R9033d9a97f3942a3"/>
    <p:sldId xmlns:r="http://schemas.openxmlformats.org/officeDocument/2006/relationships" id="323" r:id="R38edb398b3de410d"/>
    <p:sldId xmlns:r="http://schemas.openxmlformats.org/officeDocument/2006/relationships" id="324" r:id="Rff14bb2943c14476"/>
    <p:sldId xmlns:r="http://schemas.openxmlformats.org/officeDocument/2006/relationships" id="325" r:id="R324e80dafd0849e2"/>
    <p:sldId xmlns:r="http://schemas.openxmlformats.org/officeDocument/2006/relationships" id="326" r:id="R254b31189d934fd9"/>
    <p:sldId xmlns:r="http://schemas.openxmlformats.org/officeDocument/2006/relationships" id="327" r:id="Rfa5f459ca79340eb"/>
    <p:sldId xmlns:r="http://schemas.openxmlformats.org/officeDocument/2006/relationships" id="328" r:id="Reeabc4d8efc64482"/>
    <p:sldId xmlns:r="http://schemas.openxmlformats.org/officeDocument/2006/relationships" id="329" r:id="Rfef37f491e9742e1"/>
    <p:sldId xmlns:r="http://schemas.openxmlformats.org/officeDocument/2006/relationships" id="330" r:id="R338c07e986b44bc6"/>
    <p:sldId xmlns:r="http://schemas.openxmlformats.org/officeDocument/2006/relationships" id="331" r:id="R6a5f3897260d4757"/>
    <p:sldId xmlns:r="http://schemas.openxmlformats.org/officeDocument/2006/relationships" id="332" r:id="R2897a650f56a4bc4"/>
    <p:sldId xmlns:r="http://schemas.openxmlformats.org/officeDocument/2006/relationships" id="333" r:id="R0967c23ec69640f0"/>
    <p:sldId xmlns:r="http://schemas.openxmlformats.org/officeDocument/2006/relationships" id="334" r:id="R44299b0e6a7d4347"/>
    <p:sldId xmlns:r="http://schemas.openxmlformats.org/officeDocument/2006/relationships" id="335" r:id="R60c9c7428ade4af5"/>
    <p:sldId xmlns:r="http://schemas.openxmlformats.org/officeDocument/2006/relationships" id="336" r:id="R39c633ef709949a8"/>
    <p:sldId xmlns:r="http://schemas.openxmlformats.org/officeDocument/2006/relationships" id="337" r:id="Rbad097b68902455f"/>
    <p:sldId xmlns:r="http://schemas.openxmlformats.org/officeDocument/2006/relationships" id="338" r:id="R5ea3e4958b2f4fb4"/>
    <p:sldId xmlns:r="http://schemas.openxmlformats.org/officeDocument/2006/relationships" id="339" r:id="R037e443ab7b04d20"/>
    <p:sldId xmlns:r="http://schemas.openxmlformats.org/officeDocument/2006/relationships" id="340" r:id="R6640f09f096749f4"/>
    <p:sldId xmlns:r="http://schemas.openxmlformats.org/officeDocument/2006/relationships" id="341" r:id="R5b1a6c7039994e67"/>
    <p:sldId xmlns:r="http://schemas.openxmlformats.org/officeDocument/2006/relationships" id="342" r:id="R0d2d36f8affb4a21"/>
    <p:sldId xmlns:r="http://schemas.openxmlformats.org/officeDocument/2006/relationships" id="343" r:id="R8cbaab92c39e467b"/>
    <p:sldId xmlns:r="http://schemas.openxmlformats.org/officeDocument/2006/relationships" id="344" r:id="Ra977db1ae862443d"/>
    <p:sldId xmlns:r="http://schemas.openxmlformats.org/officeDocument/2006/relationships" id="345" r:id="Ra2727a4162da4bfb"/>
    <p:sldId xmlns:r="http://schemas.openxmlformats.org/officeDocument/2006/relationships" id="346" r:id="R714a526e32224474"/>
    <p:sldId xmlns:r="http://schemas.openxmlformats.org/officeDocument/2006/relationships" id="347" r:id="Ree9a55bec37f4279"/>
    <p:sldId xmlns:r="http://schemas.openxmlformats.org/officeDocument/2006/relationships" id="348" r:id="R04590a9298854544"/>
    <p:sldId xmlns:r="http://schemas.openxmlformats.org/officeDocument/2006/relationships" id="349" r:id="R8c743f877e0f41bd"/>
    <p:sldId xmlns:r="http://schemas.openxmlformats.org/officeDocument/2006/relationships" id="350" r:id="R777a7631464549ed"/>
    <p:sldId xmlns:r="http://schemas.openxmlformats.org/officeDocument/2006/relationships" id="351" r:id="R93e357bc64984047"/>
    <p:sldId xmlns:r="http://schemas.openxmlformats.org/officeDocument/2006/relationships" id="352" r:id="R5eec768ce6a64565"/>
    <p:sldId xmlns:r="http://schemas.openxmlformats.org/officeDocument/2006/relationships" id="353" r:id="R2d0209c6007a428e"/>
    <p:sldId xmlns:r="http://schemas.openxmlformats.org/officeDocument/2006/relationships" id="354" r:id="Rf4cbec83ce6f4140"/>
    <p:sldId xmlns:r="http://schemas.openxmlformats.org/officeDocument/2006/relationships" id="355" r:id="Rfb6b8ad62502439a"/>
    <p:sldId xmlns:r="http://schemas.openxmlformats.org/officeDocument/2006/relationships" id="356" r:id="R99a93eac0f6745d4"/>
    <p:sldId xmlns:r="http://schemas.openxmlformats.org/officeDocument/2006/relationships" id="357" r:id="Rd3df5d18399a4a37"/>
    <p:sldId xmlns:r="http://schemas.openxmlformats.org/officeDocument/2006/relationships" id="358" r:id="R64aefe495aa64f38"/>
    <p:sldId xmlns:r="http://schemas.openxmlformats.org/officeDocument/2006/relationships" id="359" r:id="Rb16b5643a7254896"/>
    <p:sldId xmlns:r="http://schemas.openxmlformats.org/officeDocument/2006/relationships" id="360" r:id="R4591f32a1bf343dc"/>
    <p:sldId xmlns:r="http://schemas.openxmlformats.org/officeDocument/2006/relationships" id="361" r:id="R212007f7853b49ca"/>
    <p:sldId xmlns:r="http://schemas.openxmlformats.org/officeDocument/2006/relationships" id="362" r:id="Rbeb823bf270f443b"/>
    <p:sldId xmlns:r="http://schemas.openxmlformats.org/officeDocument/2006/relationships" id="363" r:id="Rcc2b2e5515534a52"/>
    <p:sldId xmlns:r="http://schemas.openxmlformats.org/officeDocument/2006/relationships" id="364" r:id="R6253006c1d4a47c7"/>
    <p:sldId xmlns:r="http://schemas.openxmlformats.org/officeDocument/2006/relationships" id="365" r:id="Rcb56cc41a3944f45"/>
    <p:sldId xmlns:r="http://schemas.openxmlformats.org/officeDocument/2006/relationships" id="366" r:id="Rbe78a84d672e4435"/>
    <p:sldId xmlns:r="http://schemas.openxmlformats.org/officeDocument/2006/relationships" id="367" r:id="R8aeb32b824c44c1b"/>
    <p:sldId xmlns:r="http://schemas.openxmlformats.org/officeDocument/2006/relationships" id="368" r:id="Ra79a099a785746a2"/>
    <p:sldId xmlns:r="http://schemas.openxmlformats.org/officeDocument/2006/relationships" id="369" r:id="Rb2e987bd50934360"/>
    <p:sldId xmlns:r="http://schemas.openxmlformats.org/officeDocument/2006/relationships" id="370" r:id="R9557c1e122e54fab"/>
    <p:sldId xmlns:r="http://schemas.openxmlformats.org/officeDocument/2006/relationships" id="371" r:id="R16bf3c4866134485"/>
    <p:sldId xmlns:r="http://schemas.openxmlformats.org/officeDocument/2006/relationships" id="372" r:id="Rb06a29b4e93e43d7"/>
    <p:sldId xmlns:r="http://schemas.openxmlformats.org/officeDocument/2006/relationships" id="373" r:id="R69e31eb19d614e17"/>
    <p:sldId xmlns:r="http://schemas.openxmlformats.org/officeDocument/2006/relationships" id="374" r:id="Rd7fc2b81d97e4a90"/>
    <p:sldId xmlns:r="http://schemas.openxmlformats.org/officeDocument/2006/relationships" id="375" r:id="Rb76c8db38dcd4606"/>
    <p:sldId xmlns:r="http://schemas.openxmlformats.org/officeDocument/2006/relationships" id="376" r:id="R20a7a85d80184a7a"/>
    <p:sldId xmlns:r="http://schemas.openxmlformats.org/officeDocument/2006/relationships" id="377" r:id="R8e9370a214d54bdb"/>
    <p:sldId xmlns:r="http://schemas.openxmlformats.org/officeDocument/2006/relationships" id="378" r:id="Rc5fc53a7efae4fb4"/>
    <p:sldId xmlns:r="http://schemas.openxmlformats.org/officeDocument/2006/relationships" id="379" r:id="Rbf860f85abcd4b78"/>
    <p:sldId xmlns:r="http://schemas.openxmlformats.org/officeDocument/2006/relationships" id="380" r:id="R966e742070d648d7"/>
    <p:sldId xmlns:r="http://schemas.openxmlformats.org/officeDocument/2006/relationships" id="381" r:id="Raec086361dd14592"/>
    <p:sldId xmlns:r="http://schemas.openxmlformats.org/officeDocument/2006/relationships" id="382" r:id="R03387d4ca4764851"/>
    <p:sldId xmlns:r="http://schemas.openxmlformats.org/officeDocument/2006/relationships" id="383" r:id="R99ac731615e84e40"/>
    <p:sldId xmlns:r="http://schemas.openxmlformats.org/officeDocument/2006/relationships" id="384" r:id="R12975acfab204025"/>
    <p:sldId xmlns:r="http://schemas.openxmlformats.org/officeDocument/2006/relationships" id="385" r:id="Rb748e3b403004575"/>
    <p:sldId xmlns:r="http://schemas.openxmlformats.org/officeDocument/2006/relationships" id="386" r:id="Rc3c01aae39234c7f"/>
    <p:sldId xmlns:r="http://schemas.openxmlformats.org/officeDocument/2006/relationships" id="387" r:id="R35d207ff50d34766"/>
    <p:sldId xmlns:r="http://schemas.openxmlformats.org/officeDocument/2006/relationships" id="388" r:id="R8b768c4ab8d14db9"/>
    <p:sldId xmlns:r="http://schemas.openxmlformats.org/officeDocument/2006/relationships" id="389" r:id="Rad0e2423a377443f"/>
    <p:sldId xmlns:r="http://schemas.openxmlformats.org/officeDocument/2006/relationships" id="390" r:id="Ra51f7ba6e1ef49e8"/>
    <p:sldId xmlns:r="http://schemas.openxmlformats.org/officeDocument/2006/relationships" id="391" r:id="Rc8ea77ba16894c4e"/>
    <p:sldId xmlns:r="http://schemas.openxmlformats.org/officeDocument/2006/relationships" id="392" r:id="R618444bd1caf42c6"/>
    <p:sldId xmlns:r="http://schemas.openxmlformats.org/officeDocument/2006/relationships" id="393" r:id="R8ce99433a6644b06"/>
    <p:sldId xmlns:r="http://schemas.openxmlformats.org/officeDocument/2006/relationships" id="394" r:id="Rf4cb800f8f3547e9"/>
    <p:sldId xmlns:r="http://schemas.openxmlformats.org/officeDocument/2006/relationships" id="395" r:id="R45eb42f6acbd4d4c"/>
    <p:sldId xmlns:r="http://schemas.openxmlformats.org/officeDocument/2006/relationships" id="396" r:id="R170a1d5e6d694188"/>
    <p:sldId xmlns:r="http://schemas.openxmlformats.org/officeDocument/2006/relationships" id="397" r:id="Rb90681c589394634"/>
    <p:sldId xmlns:r="http://schemas.openxmlformats.org/officeDocument/2006/relationships" id="398" r:id="Re71335baf3c04bd7"/>
    <p:sldId xmlns:r="http://schemas.openxmlformats.org/officeDocument/2006/relationships" id="399" r:id="R80cd6c94c2494ffd"/>
    <p:sldId xmlns:r="http://schemas.openxmlformats.org/officeDocument/2006/relationships" id="400" r:id="R600a0351fd3f421d"/>
    <p:sldId xmlns:r="http://schemas.openxmlformats.org/officeDocument/2006/relationships" id="401" r:id="R10f9fe07b4a54a5d"/>
    <p:sldId xmlns:r="http://schemas.openxmlformats.org/officeDocument/2006/relationships" id="402" r:id="R4fc35908b35c4e09"/>
    <p:sldId xmlns:r="http://schemas.openxmlformats.org/officeDocument/2006/relationships" id="403" r:id="R3b7e8ff96e7141ad"/>
    <p:sldId xmlns:r="http://schemas.openxmlformats.org/officeDocument/2006/relationships" id="404" r:id="R888072d247cd4ca7"/>
    <p:sldId xmlns:r="http://schemas.openxmlformats.org/officeDocument/2006/relationships" id="405" r:id="R1ac7a6b86ba44f39"/>
    <p:sldId xmlns:r="http://schemas.openxmlformats.org/officeDocument/2006/relationships" id="406" r:id="R94ed5eef678e4c45"/>
    <p:sldId xmlns:r="http://schemas.openxmlformats.org/officeDocument/2006/relationships" id="407" r:id="R820b482a4abf43da"/>
    <p:sldId xmlns:r="http://schemas.openxmlformats.org/officeDocument/2006/relationships" id="408" r:id="Re1e068e61a3048b1"/>
    <p:sldId xmlns:r="http://schemas.openxmlformats.org/officeDocument/2006/relationships" id="409" r:id="R1d6b1d943cf2464a"/>
    <p:sldId xmlns:r="http://schemas.openxmlformats.org/officeDocument/2006/relationships" id="410" r:id="R42e9895bafa649e4"/>
    <p:sldId xmlns:r="http://schemas.openxmlformats.org/officeDocument/2006/relationships" id="411" r:id="R375af95ece0240c2"/>
    <p:sldId xmlns:r="http://schemas.openxmlformats.org/officeDocument/2006/relationships" id="412" r:id="R64a005f4af6c42c6"/>
    <p:sldId xmlns:r="http://schemas.openxmlformats.org/officeDocument/2006/relationships" id="413" r:id="R172414b473344292"/>
    <p:sldId xmlns:r="http://schemas.openxmlformats.org/officeDocument/2006/relationships" id="414" r:id="R3732e4cb3c8c4337"/>
    <p:sldId xmlns:r="http://schemas.openxmlformats.org/officeDocument/2006/relationships" id="415" r:id="R2f3153ca8b4f48df"/>
    <p:sldId xmlns:r="http://schemas.openxmlformats.org/officeDocument/2006/relationships" id="416" r:id="R41bcb28b94214b1c"/>
    <p:sldId xmlns:r="http://schemas.openxmlformats.org/officeDocument/2006/relationships" id="417" r:id="R6c5efb8b100e438a"/>
    <p:sldId xmlns:r="http://schemas.openxmlformats.org/officeDocument/2006/relationships" id="418" r:id="R74c28024275f4814"/>
    <p:sldId xmlns:r="http://schemas.openxmlformats.org/officeDocument/2006/relationships" id="419" r:id="R01c54898b6594908"/>
    <p:sldId xmlns:r="http://schemas.openxmlformats.org/officeDocument/2006/relationships" id="420" r:id="Rb3205496fdd04f03"/>
    <p:sldId xmlns:r="http://schemas.openxmlformats.org/officeDocument/2006/relationships" id="421" r:id="R5c2676a479ec4790"/>
    <p:sldId xmlns:r="http://schemas.openxmlformats.org/officeDocument/2006/relationships" id="422" r:id="R742d44f587c44e75"/>
    <p:sldId xmlns:r="http://schemas.openxmlformats.org/officeDocument/2006/relationships" id="423" r:id="R45016ee4cb3847a6"/>
    <p:sldId xmlns:r="http://schemas.openxmlformats.org/officeDocument/2006/relationships" id="424" r:id="R2edcd490ae154ce2"/>
    <p:sldId xmlns:r="http://schemas.openxmlformats.org/officeDocument/2006/relationships" id="425" r:id="Reffe50d8e38047d1"/>
    <p:sldId xmlns:r="http://schemas.openxmlformats.org/officeDocument/2006/relationships" id="426" r:id="R9a1b3c845cd84a44"/>
    <p:sldId xmlns:r="http://schemas.openxmlformats.org/officeDocument/2006/relationships" id="427" r:id="Rf60134cf5a8340ef"/>
    <p:sldId xmlns:r="http://schemas.openxmlformats.org/officeDocument/2006/relationships" id="428" r:id="R4df2464526294207"/>
    <p:sldId xmlns:r="http://schemas.openxmlformats.org/officeDocument/2006/relationships" id="429" r:id="R0aaf285b3a5247f3"/>
    <p:sldId xmlns:r="http://schemas.openxmlformats.org/officeDocument/2006/relationships" id="430" r:id="R8fcde034c85842db"/>
    <p:sldId xmlns:r="http://schemas.openxmlformats.org/officeDocument/2006/relationships" id="431" r:id="Rc1b3e12b838d4edf"/>
    <p:sldId xmlns:r="http://schemas.openxmlformats.org/officeDocument/2006/relationships" id="432" r:id="R7dba29ac0c4648a7"/>
    <p:sldId xmlns:r="http://schemas.openxmlformats.org/officeDocument/2006/relationships" id="433" r:id="R616625ba128346e8"/>
    <p:sldId xmlns:r="http://schemas.openxmlformats.org/officeDocument/2006/relationships" id="434" r:id="Rdb32628d59294849"/>
    <p:sldId xmlns:r="http://schemas.openxmlformats.org/officeDocument/2006/relationships" id="435" r:id="Ra43ac56e2c7b408b"/>
    <p:sldId xmlns:r="http://schemas.openxmlformats.org/officeDocument/2006/relationships" id="436" r:id="R361966a7c2154377"/>
    <p:sldId xmlns:r="http://schemas.openxmlformats.org/officeDocument/2006/relationships" id="437" r:id="Redb61efbcf2248ed"/>
    <p:sldId xmlns:r="http://schemas.openxmlformats.org/officeDocument/2006/relationships" id="438" r:id="R3857ca3a0d9a4cbe"/>
    <p:sldId xmlns:r="http://schemas.openxmlformats.org/officeDocument/2006/relationships" id="439" r:id="R6629d71d47764391"/>
    <p:sldId xmlns:r="http://schemas.openxmlformats.org/officeDocument/2006/relationships" id="440" r:id="Rc5f41c0e2fb6468b"/>
    <p:sldId xmlns:r="http://schemas.openxmlformats.org/officeDocument/2006/relationships" id="441" r:id="R5330c0ef25c046d6"/>
    <p:sldId xmlns:r="http://schemas.openxmlformats.org/officeDocument/2006/relationships" id="442" r:id="R93f096314db144f4"/>
    <p:sldId xmlns:r="http://schemas.openxmlformats.org/officeDocument/2006/relationships" id="443" r:id="Rd93fbdb1574c4f0a"/>
    <p:sldId xmlns:r="http://schemas.openxmlformats.org/officeDocument/2006/relationships" id="444" r:id="Re578e5b4c6324258"/>
    <p:sldId xmlns:r="http://schemas.openxmlformats.org/officeDocument/2006/relationships" id="445" r:id="Rfce341c43cdb4144"/>
    <p:sldId xmlns:r="http://schemas.openxmlformats.org/officeDocument/2006/relationships" id="446" r:id="Rb5ff95d60cd24044"/>
    <p:sldId xmlns:r="http://schemas.openxmlformats.org/officeDocument/2006/relationships" id="447" r:id="R01494553a31d4d29"/>
    <p:sldId xmlns:r="http://schemas.openxmlformats.org/officeDocument/2006/relationships" id="448" r:id="R2ab61c7549ba4702"/>
    <p:sldId xmlns:r="http://schemas.openxmlformats.org/officeDocument/2006/relationships" id="449" r:id="R0cfc50fa3b6f474c"/>
    <p:sldId xmlns:r="http://schemas.openxmlformats.org/officeDocument/2006/relationships" id="450" r:id="R7ef938fb3f6c4f5c"/>
    <p:sldId xmlns:r="http://schemas.openxmlformats.org/officeDocument/2006/relationships" id="451" r:id="R380fcd26c39e4224"/>
    <p:sldId xmlns:r="http://schemas.openxmlformats.org/officeDocument/2006/relationships" id="452" r:id="Rd762f3fb598d45b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fb197a2e2ef479c" /><Relationship Type="http://schemas.openxmlformats.org/officeDocument/2006/relationships/slideMaster" Target="/ppt/slideMasters/slideMaster1.xml" Id="R871b6578b0de4236" /><Relationship Type="http://schemas.openxmlformats.org/officeDocument/2006/relationships/notesMaster" Target="/ppt/notesMasters/notesMaster1.xml" Id="R975da16d4dfd434a" /><Relationship Type="http://schemas.openxmlformats.org/officeDocument/2006/relationships/presProps" Target="/ppt/presProps.xml" Id="R7c8857f3a19a4202" /><Relationship Type="http://schemas.openxmlformats.org/officeDocument/2006/relationships/tableStyles" Target="/ppt/tableStyles.xml" Id="R2a86d5953e18444b" /><Relationship Type="http://schemas.openxmlformats.org/officeDocument/2006/relationships/slide" Target="/ppt/slides/slide1.xml" Id="R489071b5e13c48c5" /><Relationship Type="http://schemas.openxmlformats.org/officeDocument/2006/relationships/slide" Target="/ppt/slides/slide2.xml" Id="Rdda16bd92c1b4c74" /><Relationship Type="http://schemas.openxmlformats.org/officeDocument/2006/relationships/slide" Target="/ppt/slides/slide3.xml" Id="R6de62dd7b71c4082" /><Relationship Type="http://schemas.openxmlformats.org/officeDocument/2006/relationships/slide" Target="/ppt/slides/slide4.xml" Id="R1d17f941efb44753" /><Relationship Type="http://schemas.openxmlformats.org/officeDocument/2006/relationships/slide" Target="/ppt/slides/slide5.xml" Id="Rc324de499b9a4e5b" /><Relationship Type="http://schemas.openxmlformats.org/officeDocument/2006/relationships/slide" Target="/ppt/slides/slide6.xml" Id="R72c36be76c084dae" /><Relationship Type="http://schemas.openxmlformats.org/officeDocument/2006/relationships/slide" Target="/ppt/slides/slide7.xml" Id="Re49c2799e24a4126" /><Relationship Type="http://schemas.openxmlformats.org/officeDocument/2006/relationships/slide" Target="/ppt/slides/slide8.xml" Id="R659381786ecc47f9" /><Relationship Type="http://schemas.openxmlformats.org/officeDocument/2006/relationships/slide" Target="/ppt/slides/slide9.xml" Id="R0400bd9e41854090" /><Relationship Type="http://schemas.openxmlformats.org/officeDocument/2006/relationships/slide" Target="/ppt/slides/slide10.xml" Id="R5eae6d0a83c94708" /><Relationship Type="http://schemas.openxmlformats.org/officeDocument/2006/relationships/slide" Target="/ppt/slides/slide11.xml" Id="Rf1d33e0039ef4f99" /><Relationship Type="http://schemas.openxmlformats.org/officeDocument/2006/relationships/slide" Target="/ppt/slides/slide12.xml" Id="R31ca3494302a444c" /><Relationship Type="http://schemas.openxmlformats.org/officeDocument/2006/relationships/slide" Target="/ppt/slides/slide13.xml" Id="R2089a1e8f8114339" /><Relationship Type="http://schemas.openxmlformats.org/officeDocument/2006/relationships/slide" Target="/ppt/slides/slide14.xml" Id="Rd8b8b2a51dc64c43" /><Relationship Type="http://schemas.openxmlformats.org/officeDocument/2006/relationships/slide" Target="/ppt/slides/slide15.xml" Id="R658e1a8472e1494f" /><Relationship Type="http://schemas.openxmlformats.org/officeDocument/2006/relationships/slide" Target="/ppt/slides/slide16.xml" Id="Re103062ff8914a40" /><Relationship Type="http://schemas.openxmlformats.org/officeDocument/2006/relationships/slide" Target="/ppt/slides/slide17.xml" Id="Ra7a31727d92746e8" /><Relationship Type="http://schemas.openxmlformats.org/officeDocument/2006/relationships/slide" Target="/ppt/slides/slide18.xml" Id="Rf38be02014cd46b7" /><Relationship Type="http://schemas.openxmlformats.org/officeDocument/2006/relationships/slide" Target="/ppt/slides/slide19.xml" Id="R79e0da76db5c4812" /><Relationship Type="http://schemas.openxmlformats.org/officeDocument/2006/relationships/slide" Target="/ppt/slides/slide20.xml" Id="Rd1258a5ec70c4061" /><Relationship Type="http://schemas.openxmlformats.org/officeDocument/2006/relationships/slide" Target="/ppt/slides/slide21.xml" Id="R3c33bf1f03cf4cc7" /><Relationship Type="http://schemas.openxmlformats.org/officeDocument/2006/relationships/slide" Target="/ppt/slides/slide22.xml" Id="R44eb1b59030747cb" /><Relationship Type="http://schemas.openxmlformats.org/officeDocument/2006/relationships/slide" Target="/ppt/slides/slide23.xml" Id="Rb7fd8b5ac9c74490" /><Relationship Type="http://schemas.openxmlformats.org/officeDocument/2006/relationships/slide" Target="/ppt/slides/slide24.xml" Id="R2199d5c1356449ed" /><Relationship Type="http://schemas.openxmlformats.org/officeDocument/2006/relationships/slide" Target="/ppt/slides/slide25.xml" Id="R081dee711741456c" /><Relationship Type="http://schemas.openxmlformats.org/officeDocument/2006/relationships/slide" Target="/ppt/slides/slide26.xml" Id="R697aa0dd19d94b38" /><Relationship Type="http://schemas.openxmlformats.org/officeDocument/2006/relationships/slide" Target="/ppt/slides/slide27.xml" Id="R3ef153154f604565" /><Relationship Type="http://schemas.openxmlformats.org/officeDocument/2006/relationships/slide" Target="/ppt/slides/slide28.xml" Id="Rbb9f2218daba4541" /><Relationship Type="http://schemas.openxmlformats.org/officeDocument/2006/relationships/slide" Target="/ppt/slides/slide29.xml" Id="R5c7b21e94a3c4b52" /><Relationship Type="http://schemas.openxmlformats.org/officeDocument/2006/relationships/slide" Target="/ppt/slides/slide30.xml" Id="R7c149a17c88e4bd9" /><Relationship Type="http://schemas.openxmlformats.org/officeDocument/2006/relationships/slide" Target="/ppt/slides/slide31.xml" Id="R4a3b223cfc814abb" /><Relationship Type="http://schemas.openxmlformats.org/officeDocument/2006/relationships/slide" Target="/ppt/slides/slide32.xml" Id="R468137b8de184de1" /><Relationship Type="http://schemas.openxmlformats.org/officeDocument/2006/relationships/slide" Target="/ppt/slides/slide33.xml" Id="Ra4c7d2d786d647ab" /><Relationship Type="http://schemas.openxmlformats.org/officeDocument/2006/relationships/slide" Target="/ppt/slides/slide34.xml" Id="R805a0198a7c045b4" /><Relationship Type="http://schemas.openxmlformats.org/officeDocument/2006/relationships/slide" Target="/ppt/slides/slide35.xml" Id="R12b8296337ee47ae" /><Relationship Type="http://schemas.openxmlformats.org/officeDocument/2006/relationships/slide" Target="/ppt/slides/slide36.xml" Id="Rbf73a718784e48f8" /><Relationship Type="http://schemas.openxmlformats.org/officeDocument/2006/relationships/slide" Target="/ppt/slides/slide37.xml" Id="R704f26c496934799" /><Relationship Type="http://schemas.openxmlformats.org/officeDocument/2006/relationships/slide" Target="/ppt/slides/slide38.xml" Id="Rdb29800134894f73" /><Relationship Type="http://schemas.openxmlformats.org/officeDocument/2006/relationships/slide" Target="/ppt/slides/slide39.xml" Id="R2770fd92f8274afd" /><Relationship Type="http://schemas.openxmlformats.org/officeDocument/2006/relationships/slide" Target="/ppt/slides/slide40.xml" Id="Rb13b7f1f262144a9" /><Relationship Type="http://schemas.openxmlformats.org/officeDocument/2006/relationships/slide" Target="/ppt/slides/slide41.xml" Id="Rcde5704427244efb" /><Relationship Type="http://schemas.openxmlformats.org/officeDocument/2006/relationships/slide" Target="/ppt/slides/slide42.xml" Id="R15977eacfc50495e" /><Relationship Type="http://schemas.openxmlformats.org/officeDocument/2006/relationships/slide" Target="/ppt/slides/slide43.xml" Id="R4ef9965fd311447e" /><Relationship Type="http://schemas.openxmlformats.org/officeDocument/2006/relationships/slide" Target="/ppt/slides/slide44.xml" Id="Rc5c0de02397a4af4" /><Relationship Type="http://schemas.openxmlformats.org/officeDocument/2006/relationships/slide" Target="/ppt/slides/slide45.xml" Id="Rb957a485d4a44947" /><Relationship Type="http://schemas.openxmlformats.org/officeDocument/2006/relationships/slide" Target="/ppt/slides/slide46.xml" Id="R6e6de15c08ae4bc6" /><Relationship Type="http://schemas.openxmlformats.org/officeDocument/2006/relationships/slide" Target="/ppt/slides/slide47.xml" Id="R64ac63f7bc994fd3" /><Relationship Type="http://schemas.openxmlformats.org/officeDocument/2006/relationships/slide" Target="/ppt/slides/slide48.xml" Id="Rb47fd3002cc941ab" /><Relationship Type="http://schemas.openxmlformats.org/officeDocument/2006/relationships/slide" Target="/ppt/slides/slide49.xml" Id="Raf489b48d94241a9" /><Relationship Type="http://schemas.openxmlformats.org/officeDocument/2006/relationships/slide" Target="/ppt/slides/slide50.xml" Id="Rb8268f722daf4d4b" /><Relationship Type="http://schemas.openxmlformats.org/officeDocument/2006/relationships/slide" Target="/ppt/slides/slide51.xml" Id="R44cd320f21a140b5" /><Relationship Type="http://schemas.openxmlformats.org/officeDocument/2006/relationships/slide" Target="/ppt/slides/slide52.xml" Id="Rc46e6d6accbe42b1" /><Relationship Type="http://schemas.openxmlformats.org/officeDocument/2006/relationships/slide" Target="/ppt/slides/slide53.xml" Id="R970663b7db824815" /><Relationship Type="http://schemas.openxmlformats.org/officeDocument/2006/relationships/slide" Target="/ppt/slides/slide54.xml" Id="Rd0ea09040d6244fa" /><Relationship Type="http://schemas.openxmlformats.org/officeDocument/2006/relationships/slide" Target="/ppt/slides/slide55.xml" Id="Rdf2adddc002b480a" /><Relationship Type="http://schemas.openxmlformats.org/officeDocument/2006/relationships/slide" Target="/ppt/slides/slide56.xml" Id="R381b9274b850471f" /><Relationship Type="http://schemas.openxmlformats.org/officeDocument/2006/relationships/slide" Target="/ppt/slides/slide57.xml" Id="R64af2c6fcb52488c" /><Relationship Type="http://schemas.openxmlformats.org/officeDocument/2006/relationships/slide" Target="/ppt/slides/slide58.xml" Id="R3fbd4860e6454161" /><Relationship Type="http://schemas.openxmlformats.org/officeDocument/2006/relationships/slide" Target="/ppt/slides/slide59.xml" Id="Rdc0aaa37bed1455d" /><Relationship Type="http://schemas.openxmlformats.org/officeDocument/2006/relationships/slide" Target="/ppt/slides/slide60.xml" Id="R544393e36e0a4e3b" /><Relationship Type="http://schemas.openxmlformats.org/officeDocument/2006/relationships/slide" Target="/ppt/slides/slide61.xml" Id="Rb8b3c84020ed49fa" /><Relationship Type="http://schemas.openxmlformats.org/officeDocument/2006/relationships/slide" Target="/ppt/slides/slide62.xml" Id="R8af8a05a5a7c4bff" /><Relationship Type="http://schemas.openxmlformats.org/officeDocument/2006/relationships/slide" Target="/ppt/slides/slide63.xml" Id="Rbb220c3175df4e8c" /><Relationship Type="http://schemas.openxmlformats.org/officeDocument/2006/relationships/slide" Target="/ppt/slides/slide64.xml" Id="R8e553a8feeb947d0" /><Relationship Type="http://schemas.openxmlformats.org/officeDocument/2006/relationships/slide" Target="/ppt/slides/slide65.xml" Id="R4ee171966e804290" /><Relationship Type="http://schemas.openxmlformats.org/officeDocument/2006/relationships/slide" Target="/ppt/slides/slide66.xml" Id="R49099aa2fa8b4b53" /><Relationship Type="http://schemas.openxmlformats.org/officeDocument/2006/relationships/slide" Target="/ppt/slides/slide67.xml" Id="R9033d9a97f3942a3" /><Relationship Type="http://schemas.openxmlformats.org/officeDocument/2006/relationships/slide" Target="/ppt/slides/slide68.xml" Id="R38edb398b3de410d" /><Relationship Type="http://schemas.openxmlformats.org/officeDocument/2006/relationships/slide" Target="/ppt/slides/slide69.xml" Id="Rff14bb2943c14476" /><Relationship Type="http://schemas.openxmlformats.org/officeDocument/2006/relationships/slide" Target="/ppt/slides/slide70.xml" Id="R324e80dafd0849e2" /><Relationship Type="http://schemas.openxmlformats.org/officeDocument/2006/relationships/slide" Target="/ppt/slides/slide71.xml" Id="R254b31189d934fd9" /><Relationship Type="http://schemas.openxmlformats.org/officeDocument/2006/relationships/slide" Target="/ppt/slides/slide72.xml" Id="Rfa5f459ca79340eb" /><Relationship Type="http://schemas.openxmlformats.org/officeDocument/2006/relationships/slide" Target="/ppt/slides/slide73.xml" Id="Reeabc4d8efc64482" /><Relationship Type="http://schemas.openxmlformats.org/officeDocument/2006/relationships/slide" Target="/ppt/slides/slide74.xml" Id="Rfef37f491e9742e1" /><Relationship Type="http://schemas.openxmlformats.org/officeDocument/2006/relationships/slide" Target="/ppt/slides/slide75.xml" Id="R338c07e986b44bc6" /><Relationship Type="http://schemas.openxmlformats.org/officeDocument/2006/relationships/slide" Target="/ppt/slides/slide76.xml" Id="R6a5f3897260d4757" /><Relationship Type="http://schemas.openxmlformats.org/officeDocument/2006/relationships/slide" Target="/ppt/slides/slide77.xml" Id="R2897a650f56a4bc4" /><Relationship Type="http://schemas.openxmlformats.org/officeDocument/2006/relationships/slide" Target="/ppt/slides/slide78.xml" Id="R0967c23ec69640f0" /><Relationship Type="http://schemas.openxmlformats.org/officeDocument/2006/relationships/slide" Target="/ppt/slides/slide79.xml" Id="R44299b0e6a7d4347" /><Relationship Type="http://schemas.openxmlformats.org/officeDocument/2006/relationships/slide" Target="/ppt/slides/slide80.xml" Id="R60c9c7428ade4af5" /><Relationship Type="http://schemas.openxmlformats.org/officeDocument/2006/relationships/slide" Target="/ppt/slides/slide81.xml" Id="R39c633ef709949a8" /><Relationship Type="http://schemas.openxmlformats.org/officeDocument/2006/relationships/slide" Target="/ppt/slides/slide82.xml" Id="Rbad097b68902455f" /><Relationship Type="http://schemas.openxmlformats.org/officeDocument/2006/relationships/slide" Target="/ppt/slides/slide83.xml" Id="R5ea3e4958b2f4fb4" /><Relationship Type="http://schemas.openxmlformats.org/officeDocument/2006/relationships/slide" Target="/ppt/slides/slide84.xml" Id="R037e443ab7b04d20" /><Relationship Type="http://schemas.openxmlformats.org/officeDocument/2006/relationships/slide" Target="/ppt/slides/slide85.xml" Id="R6640f09f096749f4" /><Relationship Type="http://schemas.openxmlformats.org/officeDocument/2006/relationships/slide" Target="/ppt/slides/slide86.xml" Id="R5b1a6c7039994e67" /><Relationship Type="http://schemas.openxmlformats.org/officeDocument/2006/relationships/slide" Target="/ppt/slides/slide87.xml" Id="R0d2d36f8affb4a21" /><Relationship Type="http://schemas.openxmlformats.org/officeDocument/2006/relationships/slide" Target="/ppt/slides/slide88.xml" Id="R8cbaab92c39e467b" /><Relationship Type="http://schemas.openxmlformats.org/officeDocument/2006/relationships/slide" Target="/ppt/slides/slide89.xml" Id="Ra977db1ae862443d" /><Relationship Type="http://schemas.openxmlformats.org/officeDocument/2006/relationships/slide" Target="/ppt/slides/slide90.xml" Id="Ra2727a4162da4bfb" /><Relationship Type="http://schemas.openxmlformats.org/officeDocument/2006/relationships/slide" Target="/ppt/slides/slide91.xml" Id="R714a526e32224474" /><Relationship Type="http://schemas.openxmlformats.org/officeDocument/2006/relationships/slide" Target="/ppt/slides/slide92.xml" Id="Ree9a55bec37f4279" /><Relationship Type="http://schemas.openxmlformats.org/officeDocument/2006/relationships/slide" Target="/ppt/slides/slide93.xml" Id="R04590a9298854544" /><Relationship Type="http://schemas.openxmlformats.org/officeDocument/2006/relationships/slide" Target="/ppt/slides/slide94.xml" Id="R8c743f877e0f41bd" /><Relationship Type="http://schemas.openxmlformats.org/officeDocument/2006/relationships/slide" Target="/ppt/slides/slide95.xml" Id="R777a7631464549ed" /><Relationship Type="http://schemas.openxmlformats.org/officeDocument/2006/relationships/slide" Target="/ppt/slides/slide96.xml" Id="R93e357bc64984047" /><Relationship Type="http://schemas.openxmlformats.org/officeDocument/2006/relationships/slide" Target="/ppt/slides/slide97.xml" Id="R5eec768ce6a64565" /><Relationship Type="http://schemas.openxmlformats.org/officeDocument/2006/relationships/slide" Target="/ppt/slides/slide98.xml" Id="R2d0209c6007a428e" /><Relationship Type="http://schemas.openxmlformats.org/officeDocument/2006/relationships/slide" Target="/ppt/slides/slide99.xml" Id="Rf4cbec83ce6f4140" /><Relationship Type="http://schemas.openxmlformats.org/officeDocument/2006/relationships/slide" Target="/ppt/slides/slide100.xml" Id="Rfb6b8ad62502439a" /><Relationship Type="http://schemas.openxmlformats.org/officeDocument/2006/relationships/slide" Target="/ppt/slides/slide101.xml" Id="R99a93eac0f6745d4" /><Relationship Type="http://schemas.openxmlformats.org/officeDocument/2006/relationships/slide" Target="/ppt/slides/slide102.xml" Id="Rd3df5d18399a4a37" /><Relationship Type="http://schemas.openxmlformats.org/officeDocument/2006/relationships/slide" Target="/ppt/slides/slide103.xml" Id="R64aefe495aa64f38" /><Relationship Type="http://schemas.openxmlformats.org/officeDocument/2006/relationships/slide" Target="/ppt/slides/slide104.xml" Id="Rb16b5643a7254896" /><Relationship Type="http://schemas.openxmlformats.org/officeDocument/2006/relationships/slide" Target="/ppt/slides/slide105.xml" Id="R4591f32a1bf343dc" /><Relationship Type="http://schemas.openxmlformats.org/officeDocument/2006/relationships/slide" Target="/ppt/slides/slide106.xml" Id="R212007f7853b49ca" /><Relationship Type="http://schemas.openxmlformats.org/officeDocument/2006/relationships/slide" Target="/ppt/slides/slide107.xml" Id="Rbeb823bf270f443b" /><Relationship Type="http://schemas.openxmlformats.org/officeDocument/2006/relationships/slide" Target="/ppt/slides/slide108.xml" Id="Rcc2b2e5515534a52" /><Relationship Type="http://schemas.openxmlformats.org/officeDocument/2006/relationships/slide" Target="/ppt/slides/slide109.xml" Id="R6253006c1d4a47c7" /><Relationship Type="http://schemas.openxmlformats.org/officeDocument/2006/relationships/slide" Target="/ppt/slides/slide110.xml" Id="Rcb56cc41a3944f45" /><Relationship Type="http://schemas.openxmlformats.org/officeDocument/2006/relationships/slide" Target="/ppt/slides/slide111.xml" Id="Rbe78a84d672e4435" /><Relationship Type="http://schemas.openxmlformats.org/officeDocument/2006/relationships/slide" Target="/ppt/slides/slide112.xml" Id="R8aeb32b824c44c1b" /><Relationship Type="http://schemas.openxmlformats.org/officeDocument/2006/relationships/slide" Target="/ppt/slides/slide113.xml" Id="Ra79a099a785746a2" /><Relationship Type="http://schemas.openxmlformats.org/officeDocument/2006/relationships/slide" Target="/ppt/slides/slide114.xml" Id="Rb2e987bd50934360" /><Relationship Type="http://schemas.openxmlformats.org/officeDocument/2006/relationships/slide" Target="/ppt/slides/slide115.xml" Id="R9557c1e122e54fab" /><Relationship Type="http://schemas.openxmlformats.org/officeDocument/2006/relationships/slide" Target="/ppt/slides/slide116.xml" Id="R16bf3c4866134485" /><Relationship Type="http://schemas.openxmlformats.org/officeDocument/2006/relationships/slide" Target="/ppt/slides/slide117.xml" Id="Rb06a29b4e93e43d7" /><Relationship Type="http://schemas.openxmlformats.org/officeDocument/2006/relationships/slide" Target="/ppt/slides/slide118.xml" Id="R69e31eb19d614e17" /><Relationship Type="http://schemas.openxmlformats.org/officeDocument/2006/relationships/slide" Target="/ppt/slides/slide119.xml" Id="Rd7fc2b81d97e4a90" /><Relationship Type="http://schemas.openxmlformats.org/officeDocument/2006/relationships/slide" Target="/ppt/slides/slide120.xml" Id="Rb76c8db38dcd4606" /><Relationship Type="http://schemas.openxmlformats.org/officeDocument/2006/relationships/slide" Target="/ppt/slides/slide121.xml" Id="R20a7a85d80184a7a" /><Relationship Type="http://schemas.openxmlformats.org/officeDocument/2006/relationships/slide" Target="/ppt/slides/slide122.xml" Id="R8e9370a214d54bdb" /><Relationship Type="http://schemas.openxmlformats.org/officeDocument/2006/relationships/slide" Target="/ppt/slides/slide123.xml" Id="Rc5fc53a7efae4fb4" /><Relationship Type="http://schemas.openxmlformats.org/officeDocument/2006/relationships/slide" Target="/ppt/slides/slide124.xml" Id="Rbf860f85abcd4b78" /><Relationship Type="http://schemas.openxmlformats.org/officeDocument/2006/relationships/slide" Target="/ppt/slides/slide125.xml" Id="R966e742070d648d7" /><Relationship Type="http://schemas.openxmlformats.org/officeDocument/2006/relationships/slide" Target="/ppt/slides/slide126.xml" Id="Raec086361dd14592" /><Relationship Type="http://schemas.openxmlformats.org/officeDocument/2006/relationships/slide" Target="/ppt/slides/slide127.xml" Id="R03387d4ca4764851" /><Relationship Type="http://schemas.openxmlformats.org/officeDocument/2006/relationships/slide" Target="/ppt/slides/slide128.xml" Id="R99ac731615e84e40" /><Relationship Type="http://schemas.openxmlformats.org/officeDocument/2006/relationships/slide" Target="/ppt/slides/slide129.xml" Id="R12975acfab204025" /><Relationship Type="http://schemas.openxmlformats.org/officeDocument/2006/relationships/slide" Target="/ppt/slides/slide130.xml" Id="Rb748e3b403004575" /><Relationship Type="http://schemas.openxmlformats.org/officeDocument/2006/relationships/slide" Target="/ppt/slides/slide131.xml" Id="Rc3c01aae39234c7f" /><Relationship Type="http://schemas.openxmlformats.org/officeDocument/2006/relationships/slide" Target="/ppt/slides/slide132.xml" Id="R35d207ff50d34766" /><Relationship Type="http://schemas.openxmlformats.org/officeDocument/2006/relationships/slide" Target="/ppt/slides/slide133.xml" Id="R8b768c4ab8d14db9" /><Relationship Type="http://schemas.openxmlformats.org/officeDocument/2006/relationships/slide" Target="/ppt/slides/slide134.xml" Id="Rad0e2423a377443f" /><Relationship Type="http://schemas.openxmlformats.org/officeDocument/2006/relationships/slide" Target="/ppt/slides/slide135.xml" Id="Ra51f7ba6e1ef49e8" /><Relationship Type="http://schemas.openxmlformats.org/officeDocument/2006/relationships/slide" Target="/ppt/slides/slide136.xml" Id="Rc8ea77ba16894c4e" /><Relationship Type="http://schemas.openxmlformats.org/officeDocument/2006/relationships/slide" Target="/ppt/slides/slide137.xml" Id="R618444bd1caf42c6" /><Relationship Type="http://schemas.openxmlformats.org/officeDocument/2006/relationships/slide" Target="/ppt/slides/slide138.xml" Id="R8ce99433a6644b06" /><Relationship Type="http://schemas.openxmlformats.org/officeDocument/2006/relationships/slide" Target="/ppt/slides/slide139.xml" Id="Rf4cb800f8f3547e9" /><Relationship Type="http://schemas.openxmlformats.org/officeDocument/2006/relationships/slide" Target="/ppt/slides/slide140.xml" Id="R45eb42f6acbd4d4c" /><Relationship Type="http://schemas.openxmlformats.org/officeDocument/2006/relationships/slide" Target="/ppt/slides/slide141.xml" Id="R170a1d5e6d694188" /><Relationship Type="http://schemas.openxmlformats.org/officeDocument/2006/relationships/slide" Target="/ppt/slides/slide142.xml" Id="Rb90681c589394634" /><Relationship Type="http://schemas.openxmlformats.org/officeDocument/2006/relationships/slide" Target="/ppt/slides/slide143.xml" Id="Re71335baf3c04bd7" /><Relationship Type="http://schemas.openxmlformats.org/officeDocument/2006/relationships/slide" Target="/ppt/slides/slide144.xml" Id="R80cd6c94c2494ffd" /><Relationship Type="http://schemas.openxmlformats.org/officeDocument/2006/relationships/slide" Target="/ppt/slides/slide145.xml" Id="R600a0351fd3f421d" /><Relationship Type="http://schemas.openxmlformats.org/officeDocument/2006/relationships/slide" Target="/ppt/slides/slide146.xml" Id="R10f9fe07b4a54a5d" /><Relationship Type="http://schemas.openxmlformats.org/officeDocument/2006/relationships/slide" Target="/ppt/slides/slide147.xml" Id="R4fc35908b35c4e09" /><Relationship Type="http://schemas.openxmlformats.org/officeDocument/2006/relationships/slide" Target="/ppt/slides/slide148.xml" Id="R3b7e8ff96e7141ad" /><Relationship Type="http://schemas.openxmlformats.org/officeDocument/2006/relationships/slide" Target="/ppt/slides/slide149.xml" Id="R888072d247cd4ca7" /><Relationship Type="http://schemas.openxmlformats.org/officeDocument/2006/relationships/slide" Target="/ppt/slides/slide150.xml" Id="R1ac7a6b86ba44f39" /><Relationship Type="http://schemas.openxmlformats.org/officeDocument/2006/relationships/slide" Target="/ppt/slides/slide151.xml" Id="R94ed5eef678e4c45" /><Relationship Type="http://schemas.openxmlformats.org/officeDocument/2006/relationships/slide" Target="/ppt/slides/slide152.xml" Id="R820b482a4abf43da" /><Relationship Type="http://schemas.openxmlformats.org/officeDocument/2006/relationships/slide" Target="/ppt/slides/slide153.xml" Id="Re1e068e61a3048b1" /><Relationship Type="http://schemas.openxmlformats.org/officeDocument/2006/relationships/slide" Target="/ppt/slides/slide154.xml" Id="R1d6b1d943cf2464a" /><Relationship Type="http://schemas.openxmlformats.org/officeDocument/2006/relationships/slide" Target="/ppt/slides/slide155.xml" Id="R42e9895bafa649e4" /><Relationship Type="http://schemas.openxmlformats.org/officeDocument/2006/relationships/slide" Target="/ppt/slides/slide156.xml" Id="R375af95ece0240c2" /><Relationship Type="http://schemas.openxmlformats.org/officeDocument/2006/relationships/slide" Target="/ppt/slides/slide157.xml" Id="R64a005f4af6c42c6" /><Relationship Type="http://schemas.openxmlformats.org/officeDocument/2006/relationships/slide" Target="/ppt/slides/slide158.xml" Id="R172414b473344292" /><Relationship Type="http://schemas.openxmlformats.org/officeDocument/2006/relationships/slide" Target="/ppt/slides/slide159.xml" Id="R3732e4cb3c8c4337" /><Relationship Type="http://schemas.openxmlformats.org/officeDocument/2006/relationships/slide" Target="/ppt/slides/slide160.xml" Id="R2f3153ca8b4f48df" /><Relationship Type="http://schemas.openxmlformats.org/officeDocument/2006/relationships/slide" Target="/ppt/slides/slide161.xml" Id="R41bcb28b94214b1c" /><Relationship Type="http://schemas.openxmlformats.org/officeDocument/2006/relationships/slide" Target="/ppt/slides/slide162.xml" Id="R6c5efb8b100e438a" /><Relationship Type="http://schemas.openxmlformats.org/officeDocument/2006/relationships/slide" Target="/ppt/slides/slide163.xml" Id="R74c28024275f4814" /><Relationship Type="http://schemas.openxmlformats.org/officeDocument/2006/relationships/slide" Target="/ppt/slides/slide164.xml" Id="R01c54898b6594908" /><Relationship Type="http://schemas.openxmlformats.org/officeDocument/2006/relationships/slide" Target="/ppt/slides/slide165.xml" Id="Rb3205496fdd04f03" /><Relationship Type="http://schemas.openxmlformats.org/officeDocument/2006/relationships/slide" Target="/ppt/slides/slide166.xml" Id="R5c2676a479ec4790" /><Relationship Type="http://schemas.openxmlformats.org/officeDocument/2006/relationships/slide" Target="/ppt/slides/slide167.xml" Id="R742d44f587c44e75" /><Relationship Type="http://schemas.openxmlformats.org/officeDocument/2006/relationships/slide" Target="/ppt/slides/slide168.xml" Id="R45016ee4cb3847a6" /><Relationship Type="http://schemas.openxmlformats.org/officeDocument/2006/relationships/slide" Target="/ppt/slides/slide169.xml" Id="R2edcd490ae154ce2" /><Relationship Type="http://schemas.openxmlformats.org/officeDocument/2006/relationships/slide" Target="/ppt/slides/slide170.xml" Id="Reffe50d8e38047d1" /><Relationship Type="http://schemas.openxmlformats.org/officeDocument/2006/relationships/slide" Target="/ppt/slides/slide171.xml" Id="R9a1b3c845cd84a44" /><Relationship Type="http://schemas.openxmlformats.org/officeDocument/2006/relationships/slide" Target="/ppt/slides/slide172.xml" Id="Rf60134cf5a8340ef" /><Relationship Type="http://schemas.openxmlformats.org/officeDocument/2006/relationships/slide" Target="/ppt/slides/slide173.xml" Id="R4df2464526294207" /><Relationship Type="http://schemas.openxmlformats.org/officeDocument/2006/relationships/slide" Target="/ppt/slides/slide174.xml" Id="R0aaf285b3a5247f3" /><Relationship Type="http://schemas.openxmlformats.org/officeDocument/2006/relationships/slide" Target="/ppt/slides/slide175.xml" Id="R8fcde034c85842db" /><Relationship Type="http://schemas.openxmlformats.org/officeDocument/2006/relationships/slide" Target="/ppt/slides/slide176.xml" Id="Rc1b3e12b838d4edf" /><Relationship Type="http://schemas.openxmlformats.org/officeDocument/2006/relationships/slide" Target="/ppt/slides/slide177.xml" Id="R7dba29ac0c4648a7" /><Relationship Type="http://schemas.openxmlformats.org/officeDocument/2006/relationships/slide" Target="/ppt/slides/slide178.xml" Id="R616625ba128346e8" /><Relationship Type="http://schemas.openxmlformats.org/officeDocument/2006/relationships/slide" Target="/ppt/slides/slide179.xml" Id="Rdb32628d59294849" /><Relationship Type="http://schemas.openxmlformats.org/officeDocument/2006/relationships/slide" Target="/ppt/slides/slide180.xml" Id="Ra43ac56e2c7b408b" /><Relationship Type="http://schemas.openxmlformats.org/officeDocument/2006/relationships/slide" Target="/ppt/slides/slide181.xml" Id="R361966a7c2154377" /><Relationship Type="http://schemas.openxmlformats.org/officeDocument/2006/relationships/slide" Target="/ppt/slides/slide182.xml" Id="Redb61efbcf2248ed" /><Relationship Type="http://schemas.openxmlformats.org/officeDocument/2006/relationships/slide" Target="/ppt/slides/slide183.xml" Id="R3857ca3a0d9a4cbe" /><Relationship Type="http://schemas.openxmlformats.org/officeDocument/2006/relationships/slide" Target="/ppt/slides/slide184.xml" Id="R6629d71d47764391" /><Relationship Type="http://schemas.openxmlformats.org/officeDocument/2006/relationships/slide" Target="/ppt/slides/slide185.xml" Id="Rc5f41c0e2fb6468b" /><Relationship Type="http://schemas.openxmlformats.org/officeDocument/2006/relationships/slide" Target="/ppt/slides/slide186.xml" Id="R5330c0ef25c046d6" /><Relationship Type="http://schemas.openxmlformats.org/officeDocument/2006/relationships/slide" Target="/ppt/slides/slide187.xml" Id="R93f096314db144f4" /><Relationship Type="http://schemas.openxmlformats.org/officeDocument/2006/relationships/slide" Target="/ppt/slides/slide188.xml" Id="Rd93fbdb1574c4f0a" /><Relationship Type="http://schemas.openxmlformats.org/officeDocument/2006/relationships/slide" Target="/ppt/slides/slide189.xml" Id="Re578e5b4c6324258" /><Relationship Type="http://schemas.openxmlformats.org/officeDocument/2006/relationships/slide" Target="/ppt/slides/slide190.xml" Id="Rfce341c43cdb4144" /><Relationship Type="http://schemas.openxmlformats.org/officeDocument/2006/relationships/slide" Target="/ppt/slides/slide191.xml" Id="Rb5ff95d60cd24044" /><Relationship Type="http://schemas.openxmlformats.org/officeDocument/2006/relationships/slide" Target="/ppt/slides/slide192.xml" Id="R01494553a31d4d29" /><Relationship Type="http://schemas.openxmlformats.org/officeDocument/2006/relationships/slide" Target="/ppt/slides/slide193.xml" Id="R2ab61c7549ba4702" /><Relationship Type="http://schemas.openxmlformats.org/officeDocument/2006/relationships/slide" Target="/ppt/slides/slide194.xml" Id="R0cfc50fa3b6f474c" /><Relationship Type="http://schemas.openxmlformats.org/officeDocument/2006/relationships/slide" Target="/ppt/slides/slide195.xml" Id="R7ef938fb3f6c4f5c" /><Relationship Type="http://schemas.openxmlformats.org/officeDocument/2006/relationships/slide" Target="/ppt/slides/slide196.xml" Id="R380fcd26c39e4224" /><Relationship Type="http://schemas.openxmlformats.org/officeDocument/2006/relationships/slide" Target="/ppt/slides/slide197.xml" Id="Rd762f3fb598d45b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8d9fa60b6b5468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ced04a61cf544b7" /><Relationship Type="http://schemas.openxmlformats.org/officeDocument/2006/relationships/notesMaster" Target="/ppt/notesMasters/notesMaster1.xml" Id="R9291fce5a14b40e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f2c3157877d4159" /><Relationship Type="http://schemas.openxmlformats.org/officeDocument/2006/relationships/notesMaster" Target="/ppt/notesMasters/notesMaster1.xml" Id="Raba0366e3b184c8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1b10d955924445f" /><Relationship Type="http://schemas.openxmlformats.org/officeDocument/2006/relationships/notesMaster" Target="/ppt/notesMasters/notesMaster1.xml" Id="Rcbb3fe97e49c4ed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de863024bcb4b8f" /><Relationship Type="http://schemas.openxmlformats.org/officeDocument/2006/relationships/notesMaster" Target="/ppt/notesMasters/notesMaster1.xml" Id="Rc47cc91edd92428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cf2e6a022174eeb" /><Relationship Type="http://schemas.openxmlformats.org/officeDocument/2006/relationships/notesMaster" Target="/ppt/notesMasters/notesMaster1.xml" Id="Re0cba9db1114484e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a6d1af4f5234ba8" /><Relationship Type="http://schemas.openxmlformats.org/officeDocument/2006/relationships/notesMaster" Target="/ppt/notesMasters/notesMaster1.xml" Id="R14dcf98bf5d2442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725f8c55b1b45df" /><Relationship Type="http://schemas.openxmlformats.org/officeDocument/2006/relationships/notesMaster" Target="/ppt/notesMasters/notesMaster1.xml" Id="R918113f2c8d24c2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ab2ba56e8ee43e6" /><Relationship Type="http://schemas.openxmlformats.org/officeDocument/2006/relationships/notesMaster" Target="/ppt/notesMasters/notesMaster1.xml" Id="Rde3079de1a53413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1a47d2a48a804ff9" /><Relationship Type="http://schemas.openxmlformats.org/officeDocument/2006/relationships/notesMaster" Target="/ppt/notesMasters/notesMaster1.xml" Id="R358685a7c0394eb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40ab46080a143c9" /><Relationship Type="http://schemas.openxmlformats.org/officeDocument/2006/relationships/notesMaster" Target="/ppt/notesMasters/notesMaster1.xml" Id="R5ec474f3a301487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80ff9593d464476" /><Relationship Type="http://schemas.openxmlformats.org/officeDocument/2006/relationships/notesMaster" Target="/ppt/notesMasters/notesMaster1.xml" Id="Re92970471c194fa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646fb18e7dce496c" /><Relationship Type="http://schemas.openxmlformats.org/officeDocument/2006/relationships/notesMaster" Target="/ppt/notesMasters/notesMaster1.xml" Id="R3824163c514f47d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19d876763674289" /><Relationship Type="http://schemas.openxmlformats.org/officeDocument/2006/relationships/notesMaster" Target="/ppt/notesMasters/notesMaster1.xml" Id="R225a8f03d277441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f1652f3713204666" /><Relationship Type="http://schemas.openxmlformats.org/officeDocument/2006/relationships/notesMaster" Target="/ppt/notesMasters/notesMaster1.xml" Id="Rfd491ff51da044d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5f09ba4dc274fc3" /><Relationship Type="http://schemas.openxmlformats.org/officeDocument/2006/relationships/notesMaster" Target="/ppt/notesMasters/notesMaster1.xml" Id="R5c029904eceb4f3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1d5361e16904685" /><Relationship Type="http://schemas.openxmlformats.org/officeDocument/2006/relationships/notesMaster" Target="/ppt/notesMasters/notesMaster1.xml" Id="R6fe1c95322ce4b4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ef2b28e1a564921" /><Relationship Type="http://schemas.openxmlformats.org/officeDocument/2006/relationships/notesMaster" Target="/ppt/notesMasters/notesMaster1.xml" Id="Ree4d7ff7eb02432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b2b6282cdb84e18" /><Relationship Type="http://schemas.openxmlformats.org/officeDocument/2006/relationships/notesMaster" Target="/ppt/notesMasters/notesMaster1.xml" Id="Rb85b1229f0d24d80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d58affb1f45455a" /><Relationship Type="http://schemas.openxmlformats.org/officeDocument/2006/relationships/notesMaster" Target="/ppt/notesMasters/notesMaster1.xml" Id="Raed2746de5be442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9d7f37e89e844e2e" /><Relationship Type="http://schemas.openxmlformats.org/officeDocument/2006/relationships/notesMaster" Target="/ppt/notesMasters/notesMaster1.xml" Id="Rd0a4cc8d789740f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bd3a06626ab400e" /><Relationship Type="http://schemas.openxmlformats.org/officeDocument/2006/relationships/notesMaster" Target="/ppt/notesMasters/notesMaster1.xml" Id="R09e8a89b6c0b406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a5eafdcf3574198" /><Relationship Type="http://schemas.openxmlformats.org/officeDocument/2006/relationships/notesMaster" Target="/ppt/notesMasters/notesMaster1.xml" Id="R48680d71ca2547c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3537fad4a054473d" /><Relationship Type="http://schemas.openxmlformats.org/officeDocument/2006/relationships/notesMaster" Target="/ppt/notesMasters/notesMaster1.xml" Id="R1e3e41e779b94bf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67574e5972047c2" /><Relationship Type="http://schemas.openxmlformats.org/officeDocument/2006/relationships/notesMaster" Target="/ppt/notesMasters/notesMaster1.xml" Id="R18ec80fa8d234529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3a353e80d974900" /><Relationship Type="http://schemas.openxmlformats.org/officeDocument/2006/relationships/notesMaster" Target="/ppt/notesMasters/notesMaster1.xml" Id="R82eb6cec32414f7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5f92edc08c34da5" /><Relationship Type="http://schemas.openxmlformats.org/officeDocument/2006/relationships/notesMaster" Target="/ppt/notesMasters/notesMaster1.xml" Id="R855a4e4ad7264635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f22059787e64494" /><Relationship Type="http://schemas.openxmlformats.org/officeDocument/2006/relationships/notesMaster" Target="/ppt/notesMasters/notesMaster1.xml" Id="R4e765ad0d87f48a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e2f4630377043fa" /><Relationship Type="http://schemas.openxmlformats.org/officeDocument/2006/relationships/notesMaster" Target="/ppt/notesMasters/notesMaster1.xml" Id="R68001af8ade74e19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7c799c13fc548d0" /><Relationship Type="http://schemas.openxmlformats.org/officeDocument/2006/relationships/notesMaster" Target="/ppt/notesMasters/notesMaster1.xml" Id="R010fbacc89a347eb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b96d539668d4a0e" /><Relationship Type="http://schemas.openxmlformats.org/officeDocument/2006/relationships/notesMaster" Target="/ppt/notesMasters/notesMaster1.xml" Id="R45a70e38e7644299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cdc01fcfb58b41a7" /><Relationship Type="http://schemas.openxmlformats.org/officeDocument/2006/relationships/notesMaster" Target="/ppt/notesMasters/notesMaster1.xml" Id="R01d0c48fbd0b44cd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68233d72a924537" /><Relationship Type="http://schemas.openxmlformats.org/officeDocument/2006/relationships/notesMaster" Target="/ppt/notesMasters/notesMaster1.xml" Id="R733ea260868b425f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44d38b9139c24037" /><Relationship Type="http://schemas.openxmlformats.org/officeDocument/2006/relationships/notesMaster" Target="/ppt/notesMasters/notesMaster1.xml" Id="Rc243dd6483314136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3b9f2a5ac394a6e" /><Relationship Type="http://schemas.openxmlformats.org/officeDocument/2006/relationships/notesMaster" Target="/ppt/notesMasters/notesMaster1.xml" Id="R0169c54401ff4a8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6f2745c95b24203" /><Relationship Type="http://schemas.openxmlformats.org/officeDocument/2006/relationships/notesMaster" Target="/ppt/notesMasters/notesMaster1.xml" Id="R7ab8fe061f364382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cac845e75f34403d" /><Relationship Type="http://schemas.openxmlformats.org/officeDocument/2006/relationships/notesMaster" Target="/ppt/notesMasters/notesMaster1.xml" Id="Ra5011321aaef482d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ce4165902b8c4064" /><Relationship Type="http://schemas.openxmlformats.org/officeDocument/2006/relationships/notesMaster" Target="/ppt/notesMasters/notesMaster1.xml" Id="R4119ed365c184093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63d4a7a4fdc94bf8" /><Relationship Type="http://schemas.openxmlformats.org/officeDocument/2006/relationships/notesMaster" Target="/ppt/notesMasters/notesMaster1.xml" Id="R0edcf0a70f8b401c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316b5619ff1a44f4" /><Relationship Type="http://schemas.openxmlformats.org/officeDocument/2006/relationships/notesMaster" Target="/ppt/notesMasters/notesMaster1.xml" Id="R2a3b6adf378148bc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7d3e1ac643104c01" /><Relationship Type="http://schemas.openxmlformats.org/officeDocument/2006/relationships/notesMaster" Target="/ppt/notesMasters/notesMaster1.xml" Id="Rad5ada0abcc04e4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9f50cba4b7046a9" /><Relationship Type="http://schemas.openxmlformats.org/officeDocument/2006/relationships/notesMaster" Target="/ppt/notesMasters/notesMaster1.xml" Id="R7cce5faa54fb48f0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aff9641a8be2400b" /><Relationship Type="http://schemas.openxmlformats.org/officeDocument/2006/relationships/notesMaster" Target="/ppt/notesMasters/notesMaster1.xml" Id="Rbd2ddfb7fafd4d95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1fc43fdc8daf4e94" /><Relationship Type="http://schemas.openxmlformats.org/officeDocument/2006/relationships/notesMaster" Target="/ppt/notesMasters/notesMaster1.xml" Id="R72696c1b757442ba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84f10d3c8e714d56" /><Relationship Type="http://schemas.openxmlformats.org/officeDocument/2006/relationships/notesMaster" Target="/ppt/notesMasters/notesMaster1.xml" Id="R993eab9f21cf49af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6768f83ab1ce48c5" /><Relationship Type="http://schemas.openxmlformats.org/officeDocument/2006/relationships/notesMaster" Target="/ppt/notesMasters/notesMaster1.xml" Id="R667d38ee577940dd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b6dc00c6fa9e411c" /><Relationship Type="http://schemas.openxmlformats.org/officeDocument/2006/relationships/notesMaster" Target="/ppt/notesMasters/notesMaster1.xml" Id="R8ea3b7cb6b4e4bbd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54c06fb83fcc45e8" /><Relationship Type="http://schemas.openxmlformats.org/officeDocument/2006/relationships/notesMaster" Target="/ppt/notesMasters/notesMaster1.xml" Id="R182f525d40384c58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c9f5a9c119af41f3" /><Relationship Type="http://schemas.openxmlformats.org/officeDocument/2006/relationships/notesMaster" Target="/ppt/notesMasters/notesMaster1.xml" Id="R4490df17a56f41aa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4cbd0c6db6dc4278" /><Relationship Type="http://schemas.openxmlformats.org/officeDocument/2006/relationships/notesMaster" Target="/ppt/notesMasters/notesMaster1.xml" Id="R21372b100bd24942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ffd649f34df84c86" /><Relationship Type="http://schemas.openxmlformats.org/officeDocument/2006/relationships/notesMaster" Target="/ppt/notesMasters/notesMaster1.xml" Id="Ra84a39a6238b488b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6683e3d97fe942f8" /><Relationship Type="http://schemas.openxmlformats.org/officeDocument/2006/relationships/notesMaster" Target="/ppt/notesMasters/notesMaster1.xml" Id="Re372ffbd2d554081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073727cde3fd4c5f" /><Relationship Type="http://schemas.openxmlformats.org/officeDocument/2006/relationships/notesMaster" Target="/ppt/notesMasters/notesMaster1.xml" Id="R1b60c08bf07d434f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bd55366640f24d7c" /><Relationship Type="http://schemas.openxmlformats.org/officeDocument/2006/relationships/notesMaster" Target="/ppt/notesMasters/notesMaster1.xml" Id="Rdada70e714de4f2b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785ed86174aa49df" /><Relationship Type="http://schemas.openxmlformats.org/officeDocument/2006/relationships/notesMaster" Target="/ppt/notesMasters/notesMaster1.xml" Id="R5123bf008e5a454c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a1e0277ad23a43c8" /><Relationship Type="http://schemas.openxmlformats.org/officeDocument/2006/relationships/notesMaster" Target="/ppt/notesMasters/notesMaster1.xml" Id="R1624efd198f34837" /></Relationships>
</file>

<file path=ppt/notesSlides/_rels/notesSlide56.xml.rels>&#65279;<?xml version="1.0" encoding="utf-8"?><Relationships xmlns="http://schemas.openxmlformats.org/package/2006/relationships"><Relationship Type="http://schemas.openxmlformats.org/officeDocument/2006/relationships/slide" Target="/ppt/slides/slide56.xml" Id="R46c9e61581f14f94" /><Relationship Type="http://schemas.openxmlformats.org/officeDocument/2006/relationships/notesMaster" Target="/ppt/notesMasters/notesMaster1.xml" Id="Rda3d63b22e214cc9" /></Relationships>
</file>

<file path=ppt/notesSlides/_rels/notesSlide57.xml.rels>&#65279;<?xml version="1.0" encoding="utf-8"?><Relationships xmlns="http://schemas.openxmlformats.org/package/2006/relationships"><Relationship Type="http://schemas.openxmlformats.org/officeDocument/2006/relationships/slide" Target="/ppt/slides/slide57.xml" Id="R753c9d3c0613408d" /><Relationship Type="http://schemas.openxmlformats.org/officeDocument/2006/relationships/notesMaster" Target="/ppt/notesMasters/notesMaster1.xml" Id="R2a7131474c774c22" /></Relationships>
</file>

<file path=ppt/notesSlides/_rels/notesSlide58.xml.rels>&#65279;<?xml version="1.0" encoding="utf-8"?><Relationships xmlns="http://schemas.openxmlformats.org/package/2006/relationships"><Relationship Type="http://schemas.openxmlformats.org/officeDocument/2006/relationships/slide" Target="/ppt/slides/slide58.xml" Id="R16959e6dcc3844c8" /><Relationship Type="http://schemas.openxmlformats.org/officeDocument/2006/relationships/notesMaster" Target="/ppt/notesMasters/notesMaster1.xml" Id="R7c03a6250c3d46c2" /></Relationships>
</file>

<file path=ppt/notesSlides/_rels/notesSlide59.xml.rels>&#65279;<?xml version="1.0" encoding="utf-8"?><Relationships xmlns="http://schemas.openxmlformats.org/package/2006/relationships"><Relationship Type="http://schemas.openxmlformats.org/officeDocument/2006/relationships/slide" Target="/ppt/slides/slide59.xml" Id="R32a7e42fa010429b" /><Relationship Type="http://schemas.openxmlformats.org/officeDocument/2006/relationships/notesMaster" Target="/ppt/notesMasters/notesMaster1.xml" Id="Ra5c503cf90bd46ad" /></Relationships>
</file>

<file path=ppt/notesSlides/_rels/notesSlide60.xml.rels>&#65279;<?xml version="1.0" encoding="utf-8"?><Relationships xmlns="http://schemas.openxmlformats.org/package/2006/relationships"><Relationship Type="http://schemas.openxmlformats.org/officeDocument/2006/relationships/slide" Target="/ppt/slides/slide60.xml" Id="R4764968d21154a9b" /><Relationship Type="http://schemas.openxmlformats.org/officeDocument/2006/relationships/notesMaster" Target="/ppt/notesMasters/notesMaster1.xml" Id="Rf9ae2742c0bb4fec" /></Relationships>
</file>

<file path=ppt/notesSlides/_rels/notesSlide61.xml.rels>&#65279;<?xml version="1.0" encoding="utf-8"?><Relationships xmlns="http://schemas.openxmlformats.org/package/2006/relationships"><Relationship Type="http://schemas.openxmlformats.org/officeDocument/2006/relationships/slide" Target="/ppt/slides/slide61.xml" Id="R6f70ae7e21324624" /><Relationship Type="http://schemas.openxmlformats.org/officeDocument/2006/relationships/notesMaster" Target="/ppt/notesMasters/notesMaster1.xml" Id="Rb64428ea4857469b" /></Relationships>
</file>

<file path=ppt/notesSlides/_rels/notesSlide62.xml.rels>&#65279;<?xml version="1.0" encoding="utf-8"?><Relationships xmlns="http://schemas.openxmlformats.org/package/2006/relationships"><Relationship Type="http://schemas.openxmlformats.org/officeDocument/2006/relationships/slide" Target="/ppt/slides/slide62.xml" Id="R33ab709c6d7e4427" /><Relationship Type="http://schemas.openxmlformats.org/officeDocument/2006/relationships/notesMaster" Target="/ppt/notesMasters/notesMaster1.xml" Id="R82b9e20720384c27" /></Relationships>
</file>

<file path=ppt/notesSlides/_rels/notesSlide63.xml.rels>&#65279;<?xml version="1.0" encoding="utf-8"?><Relationships xmlns="http://schemas.openxmlformats.org/package/2006/relationships"><Relationship Type="http://schemas.openxmlformats.org/officeDocument/2006/relationships/slide" Target="/ppt/slides/slide63.xml" Id="R56dbf470dab246d5" /><Relationship Type="http://schemas.openxmlformats.org/officeDocument/2006/relationships/notesMaster" Target="/ppt/notesMasters/notesMaster1.xml" Id="R40d0d5a0ed134b98" /></Relationships>
</file>

<file path=ppt/notesSlides/_rels/notesSlide64.xml.rels>&#65279;<?xml version="1.0" encoding="utf-8"?><Relationships xmlns="http://schemas.openxmlformats.org/package/2006/relationships"><Relationship Type="http://schemas.openxmlformats.org/officeDocument/2006/relationships/slide" Target="/ppt/slides/slide64.xml" Id="R00e73a8f07ab4aae" /><Relationship Type="http://schemas.openxmlformats.org/officeDocument/2006/relationships/notesMaster" Target="/ppt/notesMasters/notesMaster1.xml" Id="Rd72344e327d2434c" /></Relationships>
</file>

<file path=ppt/notesSlides/_rels/notesSlide65.xml.rels>&#65279;<?xml version="1.0" encoding="utf-8"?><Relationships xmlns="http://schemas.openxmlformats.org/package/2006/relationships"><Relationship Type="http://schemas.openxmlformats.org/officeDocument/2006/relationships/slide" Target="/ppt/slides/slide65.xml" Id="Re5e6c894fb0d4f65" /><Relationship Type="http://schemas.openxmlformats.org/officeDocument/2006/relationships/notesMaster" Target="/ppt/notesMasters/notesMaster1.xml" Id="Rce0b45308f314c84" /></Relationships>
</file>

<file path=ppt/notesSlides/_rels/notesSlide66.xml.rels>&#65279;<?xml version="1.0" encoding="utf-8"?><Relationships xmlns="http://schemas.openxmlformats.org/package/2006/relationships"><Relationship Type="http://schemas.openxmlformats.org/officeDocument/2006/relationships/slide" Target="/ppt/slides/slide66.xml" Id="R923e80a209e84f87" /><Relationship Type="http://schemas.openxmlformats.org/officeDocument/2006/relationships/notesMaster" Target="/ppt/notesMasters/notesMaster1.xml" Id="Rdc39315664704c97" /></Relationships>
</file>

<file path=ppt/notesSlides/_rels/notesSlide67.xml.rels>&#65279;<?xml version="1.0" encoding="utf-8"?><Relationships xmlns="http://schemas.openxmlformats.org/package/2006/relationships"><Relationship Type="http://schemas.openxmlformats.org/officeDocument/2006/relationships/slide" Target="/ppt/slides/slide67.xml" Id="Ra9a7534e85f441e2" /><Relationship Type="http://schemas.openxmlformats.org/officeDocument/2006/relationships/notesMaster" Target="/ppt/notesMasters/notesMaster1.xml" Id="R0eb64a01c56549d1" /></Relationships>
</file>

<file path=ppt/notesSlides/_rels/notesSlide68.xml.rels>&#65279;<?xml version="1.0" encoding="utf-8"?><Relationships xmlns="http://schemas.openxmlformats.org/package/2006/relationships"><Relationship Type="http://schemas.openxmlformats.org/officeDocument/2006/relationships/slide" Target="/ppt/slides/slide68.xml" Id="Ra24ca997320544d0" /><Relationship Type="http://schemas.openxmlformats.org/officeDocument/2006/relationships/notesMaster" Target="/ppt/notesMasters/notesMaster1.xml" Id="Re20eb7b7757a4aff" /></Relationships>
</file>

<file path=ppt/notesSlides/_rels/notesSlide69.xml.rels>&#65279;<?xml version="1.0" encoding="utf-8"?><Relationships xmlns="http://schemas.openxmlformats.org/package/2006/relationships"><Relationship Type="http://schemas.openxmlformats.org/officeDocument/2006/relationships/slide" Target="/ppt/slides/slide69.xml" Id="R4c820f0e77c9469b" /><Relationship Type="http://schemas.openxmlformats.org/officeDocument/2006/relationships/notesMaster" Target="/ppt/notesMasters/notesMaster1.xml" Id="Re5604d1fa86449f1" /></Relationships>
</file>

<file path=ppt/notesSlides/_rels/notesSlide70.xml.rels>&#65279;<?xml version="1.0" encoding="utf-8"?><Relationships xmlns="http://schemas.openxmlformats.org/package/2006/relationships"><Relationship Type="http://schemas.openxmlformats.org/officeDocument/2006/relationships/slide" Target="/ppt/slides/slide70.xml" Id="R2322115e14574339" /><Relationship Type="http://schemas.openxmlformats.org/officeDocument/2006/relationships/notesMaster" Target="/ppt/notesMasters/notesMaster1.xml" Id="Re883a2124d17460e" /></Relationships>
</file>

<file path=ppt/notesSlides/_rels/notesSlide71.xml.rels>&#65279;<?xml version="1.0" encoding="utf-8"?><Relationships xmlns="http://schemas.openxmlformats.org/package/2006/relationships"><Relationship Type="http://schemas.openxmlformats.org/officeDocument/2006/relationships/slide" Target="/ppt/slides/slide71.xml" Id="R6a02a1e27cd44211" /><Relationship Type="http://schemas.openxmlformats.org/officeDocument/2006/relationships/notesMaster" Target="/ppt/notesMasters/notesMaster1.xml" Id="Rf43c6bc6b1244786" /></Relationships>
</file>

<file path=ppt/notesSlides/_rels/notesSlide72.xml.rels>&#65279;<?xml version="1.0" encoding="utf-8"?><Relationships xmlns="http://schemas.openxmlformats.org/package/2006/relationships"><Relationship Type="http://schemas.openxmlformats.org/officeDocument/2006/relationships/slide" Target="/ppt/slides/slide72.xml" Id="R6a2b033f0c224c93" /><Relationship Type="http://schemas.openxmlformats.org/officeDocument/2006/relationships/notesMaster" Target="/ppt/notesMasters/notesMaster1.xml" Id="Rd81c9f33b1e74aef" /></Relationships>
</file>

<file path=ppt/notesSlides/_rels/notesSlide73.xml.rels>&#65279;<?xml version="1.0" encoding="utf-8"?><Relationships xmlns="http://schemas.openxmlformats.org/package/2006/relationships"><Relationship Type="http://schemas.openxmlformats.org/officeDocument/2006/relationships/slide" Target="/ppt/slides/slide73.xml" Id="R58029f1bfc9e459d" /><Relationship Type="http://schemas.openxmlformats.org/officeDocument/2006/relationships/notesMaster" Target="/ppt/notesMasters/notesMaster1.xml" Id="Rca8ed89174504936" /></Relationships>
</file>

<file path=ppt/notesSlides/_rels/notesSlide74.xml.rels>&#65279;<?xml version="1.0" encoding="utf-8"?><Relationships xmlns="http://schemas.openxmlformats.org/package/2006/relationships"><Relationship Type="http://schemas.openxmlformats.org/officeDocument/2006/relationships/slide" Target="/ppt/slides/slide74.xml" Id="R5d58469ecc2446b3" /><Relationship Type="http://schemas.openxmlformats.org/officeDocument/2006/relationships/notesMaster" Target="/ppt/notesMasters/notesMaster1.xml" Id="Rb9dea37fe0994796" /></Relationships>
</file>

<file path=ppt/notesSlides/_rels/notesSlide75.xml.rels>&#65279;<?xml version="1.0" encoding="utf-8"?><Relationships xmlns="http://schemas.openxmlformats.org/package/2006/relationships"><Relationship Type="http://schemas.openxmlformats.org/officeDocument/2006/relationships/slide" Target="/ppt/slides/slide75.xml" Id="R5f06ddc081964e4e" /><Relationship Type="http://schemas.openxmlformats.org/officeDocument/2006/relationships/notesMaster" Target="/ppt/notesMasters/notesMaster1.xml" Id="R19117cb572874d32" /></Relationships>
</file>

<file path=ppt/notesSlides/_rels/notesSlide76.xml.rels>&#65279;<?xml version="1.0" encoding="utf-8"?><Relationships xmlns="http://schemas.openxmlformats.org/package/2006/relationships"><Relationship Type="http://schemas.openxmlformats.org/officeDocument/2006/relationships/slide" Target="/ppt/slides/slide76.xml" Id="R62f51d08903847b7" /><Relationship Type="http://schemas.openxmlformats.org/officeDocument/2006/relationships/notesMaster" Target="/ppt/notesMasters/notesMaster1.xml" Id="R7bedaa50efde4c09" /></Relationships>
</file>

<file path=ppt/notesSlides/_rels/notesSlide77.xml.rels>&#65279;<?xml version="1.0" encoding="utf-8"?><Relationships xmlns="http://schemas.openxmlformats.org/package/2006/relationships"><Relationship Type="http://schemas.openxmlformats.org/officeDocument/2006/relationships/slide" Target="/ppt/slides/slide77.xml" Id="R8c29b677aff54dba" /><Relationship Type="http://schemas.openxmlformats.org/officeDocument/2006/relationships/notesMaster" Target="/ppt/notesMasters/notesMaster1.xml" Id="R5511cc8499aa48c4" /></Relationships>
</file>

<file path=ppt/notesSlides/_rels/notesSlide78.xml.rels>&#65279;<?xml version="1.0" encoding="utf-8"?><Relationships xmlns="http://schemas.openxmlformats.org/package/2006/relationships"><Relationship Type="http://schemas.openxmlformats.org/officeDocument/2006/relationships/slide" Target="/ppt/slides/slide78.xml" Id="R32986c471a454359" /><Relationship Type="http://schemas.openxmlformats.org/officeDocument/2006/relationships/notesMaster" Target="/ppt/notesMasters/notesMaster1.xml" Id="Ra995e96c181645c9" /></Relationships>
</file>

<file path=ppt/notesSlides/_rels/notesSlide79.xml.rels>&#65279;<?xml version="1.0" encoding="utf-8"?><Relationships xmlns="http://schemas.openxmlformats.org/package/2006/relationships"><Relationship Type="http://schemas.openxmlformats.org/officeDocument/2006/relationships/slide" Target="/ppt/slides/slide79.xml" Id="Rddd89664d0874ac9" /><Relationship Type="http://schemas.openxmlformats.org/officeDocument/2006/relationships/notesMaster" Target="/ppt/notesMasters/notesMaster1.xml" Id="R60346827a54440cf" /></Relationships>
</file>

<file path=ppt/notesSlides/_rels/notesSlide80.xml.rels>&#65279;<?xml version="1.0" encoding="utf-8"?><Relationships xmlns="http://schemas.openxmlformats.org/package/2006/relationships"><Relationship Type="http://schemas.openxmlformats.org/officeDocument/2006/relationships/slide" Target="/ppt/slides/slide80.xml" Id="Rc76867ae2ad442a2" /><Relationship Type="http://schemas.openxmlformats.org/officeDocument/2006/relationships/notesMaster" Target="/ppt/notesMasters/notesMaster1.xml" Id="R764b9f0cf2294466" /></Relationships>
</file>

<file path=ppt/notesSlides/_rels/notesSlide81.xml.rels>&#65279;<?xml version="1.0" encoding="utf-8"?><Relationships xmlns="http://schemas.openxmlformats.org/package/2006/relationships"><Relationship Type="http://schemas.openxmlformats.org/officeDocument/2006/relationships/slide" Target="/ppt/slides/slide81.xml" Id="R441b857011a34d82" /><Relationship Type="http://schemas.openxmlformats.org/officeDocument/2006/relationships/notesMaster" Target="/ppt/notesMasters/notesMaster1.xml" Id="R7bd3d030d8e044a0" /></Relationships>
</file>

<file path=ppt/notesSlides/_rels/notesSlide82.xml.rels>&#65279;<?xml version="1.0" encoding="utf-8"?><Relationships xmlns="http://schemas.openxmlformats.org/package/2006/relationships"><Relationship Type="http://schemas.openxmlformats.org/officeDocument/2006/relationships/slide" Target="/ppt/slides/slide82.xml" Id="Ra9ab8e29a0be4540" /><Relationship Type="http://schemas.openxmlformats.org/officeDocument/2006/relationships/notesMaster" Target="/ppt/notesMasters/notesMaster1.xml" Id="R134a66f5c3704353" /></Relationships>
</file>

<file path=ppt/notesSlides/_rels/notesSlide83.xml.rels>&#65279;<?xml version="1.0" encoding="utf-8"?><Relationships xmlns="http://schemas.openxmlformats.org/package/2006/relationships"><Relationship Type="http://schemas.openxmlformats.org/officeDocument/2006/relationships/slide" Target="/ppt/slides/slide83.xml" Id="R7a35cf3b59f449f0" /><Relationship Type="http://schemas.openxmlformats.org/officeDocument/2006/relationships/notesMaster" Target="/ppt/notesMasters/notesMaster1.xml" Id="Re1307daab6e44066" /></Relationships>
</file>

<file path=ppt/notesSlides/_rels/notesSlide84.xml.rels>&#65279;<?xml version="1.0" encoding="utf-8"?><Relationships xmlns="http://schemas.openxmlformats.org/package/2006/relationships"><Relationship Type="http://schemas.openxmlformats.org/officeDocument/2006/relationships/slide" Target="/ppt/slides/slide84.xml" Id="R09db769aeadb4c32" /><Relationship Type="http://schemas.openxmlformats.org/officeDocument/2006/relationships/notesMaster" Target="/ppt/notesMasters/notesMaster1.xml" Id="R85a6197f04c74268" /></Relationships>
</file>

<file path=ppt/notesSlides/_rels/notesSlide85.xml.rels>&#65279;<?xml version="1.0" encoding="utf-8"?><Relationships xmlns="http://schemas.openxmlformats.org/package/2006/relationships"><Relationship Type="http://schemas.openxmlformats.org/officeDocument/2006/relationships/slide" Target="/ppt/slides/slide85.xml" Id="Re22dc5b523d84b3b" /><Relationship Type="http://schemas.openxmlformats.org/officeDocument/2006/relationships/notesMaster" Target="/ppt/notesMasters/notesMaster1.xml" Id="R029f202389054dc1" /></Relationships>
</file>

<file path=ppt/notesSlides/_rels/notesSlide86.xml.rels>&#65279;<?xml version="1.0" encoding="utf-8"?><Relationships xmlns="http://schemas.openxmlformats.org/package/2006/relationships"><Relationship Type="http://schemas.openxmlformats.org/officeDocument/2006/relationships/slide" Target="/ppt/slides/slide86.xml" Id="R5c4188d35c6a4e66" /><Relationship Type="http://schemas.openxmlformats.org/officeDocument/2006/relationships/notesMaster" Target="/ppt/notesMasters/notesMaster1.xml" Id="R869cb04a867043b4" /></Relationships>
</file>

<file path=ppt/notesSlides/_rels/notesSlide87.xml.rels>&#65279;<?xml version="1.0" encoding="utf-8"?><Relationships xmlns="http://schemas.openxmlformats.org/package/2006/relationships"><Relationship Type="http://schemas.openxmlformats.org/officeDocument/2006/relationships/slide" Target="/ppt/slides/slide87.xml" Id="Rc4caec062d364a27" /><Relationship Type="http://schemas.openxmlformats.org/officeDocument/2006/relationships/notesMaster" Target="/ppt/notesMasters/notesMaster1.xml" Id="R768ae0109e3b439d" /></Relationships>
</file>

<file path=ppt/notesSlides/_rels/notesSlide88.xml.rels>&#65279;<?xml version="1.0" encoding="utf-8"?><Relationships xmlns="http://schemas.openxmlformats.org/package/2006/relationships"><Relationship Type="http://schemas.openxmlformats.org/officeDocument/2006/relationships/slide" Target="/ppt/slides/slide88.xml" Id="R4382e694f3a64b9b" /><Relationship Type="http://schemas.openxmlformats.org/officeDocument/2006/relationships/notesMaster" Target="/ppt/notesMasters/notesMaster1.xml" Id="Rb3b84a805d32478d" /></Relationships>
</file>

<file path=ppt/notesSlides/_rels/notesSlide89.xml.rels>&#65279;<?xml version="1.0" encoding="utf-8"?><Relationships xmlns="http://schemas.openxmlformats.org/package/2006/relationships"><Relationship Type="http://schemas.openxmlformats.org/officeDocument/2006/relationships/slide" Target="/ppt/slides/slide89.xml" Id="R15da11524bb140ae" /><Relationship Type="http://schemas.openxmlformats.org/officeDocument/2006/relationships/notesMaster" Target="/ppt/notesMasters/notesMaster1.xml" Id="R63053e51214c420e" /></Relationships>
</file>

<file path=ppt/notesSlides/_rels/notesSlide90.xml.rels>&#65279;<?xml version="1.0" encoding="utf-8"?><Relationships xmlns="http://schemas.openxmlformats.org/package/2006/relationships"><Relationship Type="http://schemas.openxmlformats.org/officeDocument/2006/relationships/slide" Target="/ppt/slides/slide90.xml" Id="R11174603e1cb490e" /><Relationship Type="http://schemas.openxmlformats.org/officeDocument/2006/relationships/notesMaster" Target="/ppt/notesMasters/notesMaster1.xml" Id="Ra83b36745ad24617" /></Relationships>
</file>

<file path=ppt/notesSlides/_rels/notesSlide91.xml.rels>&#65279;<?xml version="1.0" encoding="utf-8"?><Relationships xmlns="http://schemas.openxmlformats.org/package/2006/relationships"><Relationship Type="http://schemas.openxmlformats.org/officeDocument/2006/relationships/slide" Target="/ppt/slides/slide91.xml" Id="Rc6d18cabe5de4ce5" /><Relationship Type="http://schemas.openxmlformats.org/officeDocument/2006/relationships/notesMaster" Target="/ppt/notesMasters/notesMaster1.xml" Id="R7c60a10c3fb14ef9" /></Relationships>
</file>

<file path=ppt/notesSlides/_rels/notesSlide92.xml.rels>&#65279;<?xml version="1.0" encoding="utf-8"?><Relationships xmlns="http://schemas.openxmlformats.org/package/2006/relationships"><Relationship Type="http://schemas.openxmlformats.org/officeDocument/2006/relationships/slide" Target="/ppt/slides/slide92.xml" Id="R9a287a02e0fd4146" /><Relationship Type="http://schemas.openxmlformats.org/officeDocument/2006/relationships/notesMaster" Target="/ppt/notesMasters/notesMaster1.xml" Id="R608099871f6747ca" /></Relationships>
</file>

<file path=ppt/notesSlides/_rels/notesSlide93.xml.rels>&#65279;<?xml version="1.0" encoding="utf-8"?><Relationships xmlns="http://schemas.openxmlformats.org/package/2006/relationships"><Relationship Type="http://schemas.openxmlformats.org/officeDocument/2006/relationships/slide" Target="/ppt/slides/slide93.xml" Id="R257f01e8161e4f9f" /><Relationship Type="http://schemas.openxmlformats.org/officeDocument/2006/relationships/notesMaster" Target="/ppt/notesMasters/notesMaster1.xml" Id="R0b8c1b9edb25400e" /></Relationships>
</file>

<file path=ppt/notesSlides/_rels/notesSlide94.xml.rels>&#65279;<?xml version="1.0" encoding="utf-8"?><Relationships xmlns="http://schemas.openxmlformats.org/package/2006/relationships"><Relationship Type="http://schemas.openxmlformats.org/officeDocument/2006/relationships/slide" Target="/ppt/slides/slide94.xml" Id="Rd61bbb98e0264133" /><Relationship Type="http://schemas.openxmlformats.org/officeDocument/2006/relationships/notesMaster" Target="/ppt/notesMasters/notesMaster1.xml" Id="R1569849aee0c4142" /></Relationships>
</file>

<file path=ppt/notesSlides/_rels/notesSlide95.xml.rels>&#65279;<?xml version="1.0" encoding="utf-8"?><Relationships xmlns="http://schemas.openxmlformats.org/package/2006/relationships"><Relationship Type="http://schemas.openxmlformats.org/officeDocument/2006/relationships/slide" Target="/ppt/slides/slide95.xml" Id="R515cd88482da4de7" /><Relationship Type="http://schemas.openxmlformats.org/officeDocument/2006/relationships/notesMaster" Target="/ppt/notesMasters/notesMaster1.xml" Id="R0e53cc14ef874c4d" /></Relationships>
</file>

<file path=ppt/notesSlides/_rels/notesSlide96.xml.rels>&#65279;<?xml version="1.0" encoding="utf-8"?><Relationships xmlns="http://schemas.openxmlformats.org/package/2006/relationships"><Relationship Type="http://schemas.openxmlformats.org/officeDocument/2006/relationships/slide" Target="/ppt/slides/slide96.xml" Id="Re5ce17083e11483b" /><Relationship Type="http://schemas.openxmlformats.org/officeDocument/2006/relationships/notesMaster" Target="/ppt/notesMasters/notesMaster1.xml" Id="R5a4be66bb6db42f8" /></Relationships>
</file>

<file path=ppt/notesSlides/_rels/notesSlide97.xml.rels>&#65279;<?xml version="1.0" encoding="utf-8"?><Relationships xmlns="http://schemas.openxmlformats.org/package/2006/relationships"><Relationship Type="http://schemas.openxmlformats.org/officeDocument/2006/relationships/slide" Target="/ppt/slides/slide97.xml" Id="Rdadaf03b964b4b68" /><Relationship Type="http://schemas.openxmlformats.org/officeDocument/2006/relationships/notesMaster" Target="/ppt/notesMasters/notesMaster1.xml" Id="R0ddbdc7d3d8d4275" /></Relationships>
</file>

<file path=ppt/notesSlides/_rels/notesSlide98.xml.rels>&#65279;<?xml version="1.0" encoding="utf-8"?><Relationships xmlns="http://schemas.openxmlformats.org/package/2006/relationships"><Relationship Type="http://schemas.openxmlformats.org/officeDocument/2006/relationships/slide" Target="/ppt/slides/slide98.xml" Id="R6f851455887c4b8e" /><Relationship Type="http://schemas.openxmlformats.org/officeDocument/2006/relationships/notesMaster" Target="/ppt/notesMasters/notesMaster1.xml" Id="R00eb79bdcc4c48e4" /></Relationships>
</file>

<file path=ppt/notesSlides/_rels/notesSlide99.xml.rels>&#65279;<?xml version="1.0" encoding="utf-8"?><Relationships xmlns="http://schemas.openxmlformats.org/package/2006/relationships"><Relationship Type="http://schemas.openxmlformats.org/officeDocument/2006/relationships/slide" Target="/ppt/slides/slide99.xml" Id="Rd6438b65019d40ce" /><Relationship Type="http://schemas.openxmlformats.org/officeDocument/2006/relationships/notesMaster" Target="/ppt/notesMasters/notesMaster1.xml" Id="R1f9f8aa3b7d44ebd" /></Relationships>
</file>

<file path=ppt/notesSlides/_rels/notesSlide100.xml.rels>&#65279;<?xml version="1.0" encoding="utf-8"?><Relationships xmlns="http://schemas.openxmlformats.org/package/2006/relationships"><Relationship Type="http://schemas.openxmlformats.org/officeDocument/2006/relationships/slide" Target="/ppt/slides/slide100.xml" Id="R0bfcfcf9263e4543" /><Relationship Type="http://schemas.openxmlformats.org/officeDocument/2006/relationships/notesMaster" Target="/ppt/notesMasters/notesMaster1.xml" Id="Rcdbd7ae1f97d4f55" /></Relationships>
</file>

<file path=ppt/notesSlides/_rels/notesSlide101.xml.rels>&#65279;<?xml version="1.0" encoding="utf-8"?><Relationships xmlns="http://schemas.openxmlformats.org/package/2006/relationships"><Relationship Type="http://schemas.openxmlformats.org/officeDocument/2006/relationships/slide" Target="/ppt/slides/slide101.xml" Id="Rfddb274b612e417c" /><Relationship Type="http://schemas.openxmlformats.org/officeDocument/2006/relationships/notesMaster" Target="/ppt/notesMasters/notesMaster1.xml" Id="R617f894130774770" /></Relationships>
</file>

<file path=ppt/notesSlides/_rels/notesSlide102.xml.rels>&#65279;<?xml version="1.0" encoding="utf-8"?><Relationships xmlns="http://schemas.openxmlformats.org/package/2006/relationships"><Relationship Type="http://schemas.openxmlformats.org/officeDocument/2006/relationships/slide" Target="/ppt/slides/slide102.xml" Id="Rbd4e664048ef4e97" /><Relationship Type="http://schemas.openxmlformats.org/officeDocument/2006/relationships/notesMaster" Target="/ppt/notesMasters/notesMaster1.xml" Id="R671bd53514f446fc" /></Relationships>
</file>

<file path=ppt/notesSlides/_rels/notesSlide103.xml.rels>&#65279;<?xml version="1.0" encoding="utf-8"?><Relationships xmlns="http://schemas.openxmlformats.org/package/2006/relationships"><Relationship Type="http://schemas.openxmlformats.org/officeDocument/2006/relationships/slide" Target="/ppt/slides/slide103.xml" Id="Rab1bc49fb3a044e7" /><Relationship Type="http://schemas.openxmlformats.org/officeDocument/2006/relationships/notesMaster" Target="/ppt/notesMasters/notesMaster1.xml" Id="R00693a34c947472d" /></Relationships>
</file>

<file path=ppt/notesSlides/_rels/notesSlide104.xml.rels>&#65279;<?xml version="1.0" encoding="utf-8"?><Relationships xmlns="http://schemas.openxmlformats.org/package/2006/relationships"><Relationship Type="http://schemas.openxmlformats.org/officeDocument/2006/relationships/slide" Target="/ppt/slides/slide104.xml" Id="R4287ec23bcc14c28" /><Relationship Type="http://schemas.openxmlformats.org/officeDocument/2006/relationships/notesMaster" Target="/ppt/notesMasters/notesMaster1.xml" Id="Rb40f6110dcff4758" /></Relationships>
</file>

<file path=ppt/notesSlides/_rels/notesSlide105.xml.rels>&#65279;<?xml version="1.0" encoding="utf-8"?><Relationships xmlns="http://schemas.openxmlformats.org/package/2006/relationships"><Relationship Type="http://schemas.openxmlformats.org/officeDocument/2006/relationships/slide" Target="/ppt/slides/slide105.xml" Id="R0fe91d1570404e03" /><Relationship Type="http://schemas.openxmlformats.org/officeDocument/2006/relationships/notesMaster" Target="/ppt/notesMasters/notesMaster1.xml" Id="R9ad83cf562f94c21" /></Relationships>
</file>

<file path=ppt/notesSlides/_rels/notesSlide106.xml.rels>&#65279;<?xml version="1.0" encoding="utf-8"?><Relationships xmlns="http://schemas.openxmlformats.org/package/2006/relationships"><Relationship Type="http://schemas.openxmlformats.org/officeDocument/2006/relationships/slide" Target="/ppt/slides/slide106.xml" Id="R6409823372314efa" /><Relationship Type="http://schemas.openxmlformats.org/officeDocument/2006/relationships/notesMaster" Target="/ppt/notesMasters/notesMaster1.xml" Id="R7790b9dc30014e53" /></Relationships>
</file>

<file path=ppt/notesSlides/_rels/notesSlide107.xml.rels>&#65279;<?xml version="1.0" encoding="utf-8"?><Relationships xmlns="http://schemas.openxmlformats.org/package/2006/relationships"><Relationship Type="http://schemas.openxmlformats.org/officeDocument/2006/relationships/slide" Target="/ppt/slides/slide107.xml" Id="Ra625ed262c1440a9" /><Relationship Type="http://schemas.openxmlformats.org/officeDocument/2006/relationships/notesMaster" Target="/ppt/notesMasters/notesMaster1.xml" Id="Re1813d4af4de47b8" /></Relationships>
</file>

<file path=ppt/notesSlides/_rels/notesSlide108.xml.rels>&#65279;<?xml version="1.0" encoding="utf-8"?><Relationships xmlns="http://schemas.openxmlformats.org/package/2006/relationships"><Relationship Type="http://schemas.openxmlformats.org/officeDocument/2006/relationships/slide" Target="/ppt/slides/slide108.xml" Id="R30c2d6de78e9409f" /><Relationship Type="http://schemas.openxmlformats.org/officeDocument/2006/relationships/notesMaster" Target="/ppt/notesMasters/notesMaster1.xml" Id="R48ec54cd7dfc4023" /></Relationships>
</file>

<file path=ppt/notesSlides/_rels/notesSlide109.xml.rels>&#65279;<?xml version="1.0" encoding="utf-8"?><Relationships xmlns="http://schemas.openxmlformats.org/package/2006/relationships"><Relationship Type="http://schemas.openxmlformats.org/officeDocument/2006/relationships/slide" Target="/ppt/slides/slide109.xml" Id="Re47a1403ff3f42b1" /><Relationship Type="http://schemas.openxmlformats.org/officeDocument/2006/relationships/notesMaster" Target="/ppt/notesMasters/notesMaster1.xml" Id="R2ee9575893524267" /></Relationships>
</file>

<file path=ppt/notesSlides/_rels/notesSlide110.xml.rels>&#65279;<?xml version="1.0" encoding="utf-8"?><Relationships xmlns="http://schemas.openxmlformats.org/package/2006/relationships"><Relationship Type="http://schemas.openxmlformats.org/officeDocument/2006/relationships/slide" Target="/ppt/slides/slide110.xml" Id="Rc923d0b2b5434d03" /><Relationship Type="http://schemas.openxmlformats.org/officeDocument/2006/relationships/notesMaster" Target="/ppt/notesMasters/notesMaster1.xml" Id="R1792712b61e842bc" /></Relationships>
</file>

<file path=ppt/notesSlides/_rels/notesSlide111.xml.rels>&#65279;<?xml version="1.0" encoding="utf-8"?><Relationships xmlns="http://schemas.openxmlformats.org/package/2006/relationships"><Relationship Type="http://schemas.openxmlformats.org/officeDocument/2006/relationships/slide" Target="/ppt/slides/slide111.xml" Id="Rf59ffff2c1974e2e" /><Relationship Type="http://schemas.openxmlformats.org/officeDocument/2006/relationships/notesMaster" Target="/ppt/notesMasters/notesMaster1.xml" Id="Rf3b6b64fd23249dd" /></Relationships>
</file>

<file path=ppt/notesSlides/_rels/notesSlide112.xml.rels>&#65279;<?xml version="1.0" encoding="utf-8"?><Relationships xmlns="http://schemas.openxmlformats.org/package/2006/relationships"><Relationship Type="http://schemas.openxmlformats.org/officeDocument/2006/relationships/slide" Target="/ppt/slides/slide112.xml" Id="Rc39a41e3d5a048e6" /><Relationship Type="http://schemas.openxmlformats.org/officeDocument/2006/relationships/notesMaster" Target="/ppt/notesMasters/notesMaster1.xml" Id="R25624d89ce894481" /></Relationships>
</file>

<file path=ppt/notesSlides/_rels/notesSlide113.xml.rels>&#65279;<?xml version="1.0" encoding="utf-8"?><Relationships xmlns="http://schemas.openxmlformats.org/package/2006/relationships"><Relationship Type="http://schemas.openxmlformats.org/officeDocument/2006/relationships/slide" Target="/ppt/slides/slide113.xml" Id="R37f403d5698543d5" /><Relationship Type="http://schemas.openxmlformats.org/officeDocument/2006/relationships/notesMaster" Target="/ppt/notesMasters/notesMaster1.xml" Id="R5e8db2f451384edb" /></Relationships>
</file>

<file path=ppt/notesSlides/_rels/notesSlide114.xml.rels>&#65279;<?xml version="1.0" encoding="utf-8"?><Relationships xmlns="http://schemas.openxmlformats.org/package/2006/relationships"><Relationship Type="http://schemas.openxmlformats.org/officeDocument/2006/relationships/slide" Target="/ppt/slides/slide114.xml" Id="Re01bba6d904c49d7" /><Relationship Type="http://schemas.openxmlformats.org/officeDocument/2006/relationships/notesMaster" Target="/ppt/notesMasters/notesMaster1.xml" Id="R1bf9ea9081fd43ee" /></Relationships>
</file>

<file path=ppt/notesSlides/_rels/notesSlide115.xml.rels>&#65279;<?xml version="1.0" encoding="utf-8"?><Relationships xmlns="http://schemas.openxmlformats.org/package/2006/relationships"><Relationship Type="http://schemas.openxmlformats.org/officeDocument/2006/relationships/slide" Target="/ppt/slides/slide115.xml" Id="Rb22f7bb22d784b80" /><Relationship Type="http://schemas.openxmlformats.org/officeDocument/2006/relationships/notesMaster" Target="/ppt/notesMasters/notesMaster1.xml" Id="R7fc020d251604516" /></Relationships>
</file>

<file path=ppt/notesSlides/_rels/notesSlide116.xml.rels>&#65279;<?xml version="1.0" encoding="utf-8"?><Relationships xmlns="http://schemas.openxmlformats.org/package/2006/relationships"><Relationship Type="http://schemas.openxmlformats.org/officeDocument/2006/relationships/slide" Target="/ppt/slides/slide116.xml" Id="R1c81cea7b1d94436" /><Relationship Type="http://schemas.openxmlformats.org/officeDocument/2006/relationships/notesMaster" Target="/ppt/notesMasters/notesMaster1.xml" Id="Rdc78fabf4eec44ad" /></Relationships>
</file>

<file path=ppt/notesSlides/_rels/notesSlide117.xml.rels>&#65279;<?xml version="1.0" encoding="utf-8"?><Relationships xmlns="http://schemas.openxmlformats.org/package/2006/relationships"><Relationship Type="http://schemas.openxmlformats.org/officeDocument/2006/relationships/slide" Target="/ppt/slides/slide117.xml" Id="R24b60dbaca404410" /><Relationship Type="http://schemas.openxmlformats.org/officeDocument/2006/relationships/notesMaster" Target="/ppt/notesMasters/notesMaster1.xml" Id="R42d6f63b97b84daf" /></Relationships>
</file>

<file path=ppt/notesSlides/_rels/notesSlide118.xml.rels>&#65279;<?xml version="1.0" encoding="utf-8"?><Relationships xmlns="http://schemas.openxmlformats.org/package/2006/relationships"><Relationship Type="http://schemas.openxmlformats.org/officeDocument/2006/relationships/slide" Target="/ppt/slides/slide118.xml" Id="R0cfbd63caedf4429" /><Relationship Type="http://schemas.openxmlformats.org/officeDocument/2006/relationships/notesMaster" Target="/ppt/notesMasters/notesMaster1.xml" Id="Rc8a2a10b10ba453d" /></Relationships>
</file>

<file path=ppt/notesSlides/_rels/notesSlide119.xml.rels>&#65279;<?xml version="1.0" encoding="utf-8"?><Relationships xmlns="http://schemas.openxmlformats.org/package/2006/relationships"><Relationship Type="http://schemas.openxmlformats.org/officeDocument/2006/relationships/slide" Target="/ppt/slides/slide119.xml" Id="Re83b830e26f5433a" /><Relationship Type="http://schemas.openxmlformats.org/officeDocument/2006/relationships/notesMaster" Target="/ppt/notesMasters/notesMaster1.xml" Id="R846b912ffb5a457e" /></Relationships>
</file>

<file path=ppt/notesSlides/_rels/notesSlide120.xml.rels>&#65279;<?xml version="1.0" encoding="utf-8"?><Relationships xmlns="http://schemas.openxmlformats.org/package/2006/relationships"><Relationship Type="http://schemas.openxmlformats.org/officeDocument/2006/relationships/slide" Target="/ppt/slides/slide120.xml" Id="R5295bd0f578147db" /><Relationship Type="http://schemas.openxmlformats.org/officeDocument/2006/relationships/notesMaster" Target="/ppt/notesMasters/notesMaster1.xml" Id="Rdc81a971e7dd4e8f" /></Relationships>
</file>

<file path=ppt/notesSlides/_rels/notesSlide121.xml.rels>&#65279;<?xml version="1.0" encoding="utf-8"?><Relationships xmlns="http://schemas.openxmlformats.org/package/2006/relationships"><Relationship Type="http://schemas.openxmlformats.org/officeDocument/2006/relationships/slide" Target="/ppt/slides/slide121.xml" Id="R4c2e81ade3704bd1" /><Relationship Type="http://schemas.openxmlformats.org/officeDocument/2006/relationships/notesMaster" Target="/ppt/notesMasters/notesMaster1.xml" Id="R83d7f1661e7c4f81" /></Relationships>
</file>

<file path=ppt/notesSlides/_rels/notesSlide122.xml.rels>&#65279;<?xml version="1.0" encoding="utf-8"?><Relationships xmlns="http://schemas.openxmlformats.org/package/2006/relationships"><Relationship Type="http://schemas.openxmlformats.org/officeDocument/2006/relationships/slide" Target="/ppt/slides/slide122.xml" Id="R2fb4f079d2de46b6" /><Relationship Type="http://schemas.openxmlformats.org/officeDocument/2006/relationships/notesMaster" Target="/ppt/notesMasters/notesMaster1.xml" Id="Rbef8cea252d74cd6" /></Relationships>
</file>

<file path=ppt/notesSlides/_rels/notesSlide123.xml.rels>&#65279;<?xml version="1.0" encoding="utf-8"?><Relationships xmlns="http://schemas.openxmlformats.org/package/2006/relationships"><Relationship Type="http://schemas.openxmlformats.org/officeDocument/2006/relationships/slide" Target="/ppt/slides/slide123.xml" Id="R7ea0d5a1863140b0" /><Relationship Type="http://schemas.openxmlformats.org/officeDocument/2006/relationships/notesMaster" Target="/ppt/notesMasters/notesMaster1.xml" Id="Rb9c0c66482074bfc" /></Relationships>
</file>

<file path=ppt/notesSlides/_rels/notesSlide124.xml.rels>&#65279;<?xml version="1.0" encoding="utf-8"?><Relationships xmlns="http://schemas.openxmlformats.org/package/2006/relationships"><Relationship Type="http://schemas.openxmlformats.org/officeDocument/2006/relationships/slide" Target="/ppt/slides/slide124.xml" Id="Rb1c3e6bae53c46f9" /><Relationship Type="http://schemas.openxmlformats.org/officeDocument/2006/relationships/notesMaster" Target="/ppt/notesMasters/notesMaster1.xml" Id="Rae0ff0fa9eaf4758" /></Relationships>
</file>

<file path=ppt/notesSlides/_rels/notesSlide125.xml.rels>&#65279;<?xml version="1.0" encoding="utf-8"?><Relationships xmlns="http://schemas.openxmlformats.org/package/2006/relationships"><Relationship Type="http://schemas.openxmlformats.org/officeDocument/2006/relationships/slide" Target="/ppt/slides/slide125.xml" Id="R158079d6f5144f10" /><Relationship Type="http://schemas.openxmlformats.org/officeDocument/2006/relationships/notesMaster" Target="/ppt/notesMasters/notesMaster1.xml" Id="R11dabdfdf0e34765" /></Relationships>
</file>

<file path=ppt/notesSlides/_rels/notesSlide126.xml.rels>&#65279;<?xml version="1.0" encoding="utf-8"?><Relationships xmlns="http://schemas.openxmlformats.org/package/2006/relationships"><Relationship Type="http://schemas.openxmlformats.org/officeDocument/2006/relationships/slide" Target="/ppt/slides/slide126.xml" Id="Re9784fba271b4802" /><Relationship Type="http://schemas.openxmlformats.org/officeDocument/2006/relationships/notesMaster" Target="/ppt/notesMasters/notesMaster1.xml" Id="R9302b8c5352a4aca" /></Relationships>
</file>

<file path=ppt/notesSlides/_rels/notesSlide127.xml.rels>&#65279;<?xml version="1.0" encoding="utf-8"?><Relationships xmlns="http://schemas.openxmlformats.org/package/2006/relationships"><Relationship Type="http://schemas.openxmlformats.org/officeDocument/2006/relationships/slide" Target="/ppt/slides/slide127.xml" Id="R3f06542f0f04486c" /><Relationship Type="http://schemas.openxmlformats.org/officeDocument/2006/relationships/notesMaster" Target="/ppt/notesMasters/notesMaster1.xml" Id="R1ce4b4d5124e4b1f" /></Relationships>
</file>

<file path=ppt/notesSlides/_rels/notesSlide128.xml.rels>&#65279;<?xml version="1.0" encoding="utf-8"?><Relationships xmlns="http://schemas.openxmlformats.org/package/2006/relationships"><Relationship Type="http://schemas.openxmlformats.org/officeDocument/2006/relationships/slide" Target="/ppt/slides/slide128.xml" Id="Rd2f35cfcf54c4f9a" /><Relationship Type="http://schemas.openxmlformats.org/officeDocument/2006/relationships/notesMaster" Target="/ppt/notesMasters/notesMaster1.xml" Id="Rad4354735d9f4c94" /></Relationships>
</file>

<file path=ppt/notesSlides/_rels/notesSlide129.xml.rels>&#65279;<?xml version="1.0" encoding="utf-8"?><Relationships xmlns="http://schemas.openxmlformats.org/package/2006/relationships"><Relationship Type="http://schemas.openxmlformats.org/officeDocument/2006/relationships/slide" Target="/ppt/slides/slide129.xml" Id="Rb140d6b468d4490a" /><Relationship Type="http://schemas.openxmlformats.org/officeDocument/2006/relationships/notesMaster" Target="/ppt/notesMasters/notesMaster1.xml" Id="R4007caf7a5034360" /></Relationships>
</file>

<file path=ppt/notesSlides/_rels/notesSlide130.xml.rels>&#65279;<?xml version="1.0" encoding="utf-8"?><Relationships xmlns="http://schemas.openxmlformats.org/package/2006/relationships"><Relationship Type="http://schemas.openxmlformats.org/officeDocument/2006/relationships/slide" Target="/ppt/slides/slide130.xml" Id="R49f4075c789c440c" /><Relationship Type="http://schemas.openxmlformats.org/officeDocument/2006/relationships/notesMaster" Target="/ppt/notesMasters/notesMaster1.xml" Id="Rcb7e90dc81844850" /></Relationships>
</file>

<file path=ppt/notesSlides/_rels/notesSlide131.xml.rels>&#65279;<?xml version="1.0" encoding="utf-8"?><Relationships xmlns="http://schemas.openxmlformats.org/package/2006/relationships"><Relationship Type="http://schemas.openxmlformats.org/officeDocument/2006/relationships/slide" Target="/ppt/slides/slide131.xml" Id="R36d7afb606c149c2" /><Relationship Type="http://schemas.openxmlformats.org/officeDocument/2006/relationships/notesMaster" Target="/ppt/notesMasters/notesMaster1.xml" Id="R478eb37b2a0749a6" /></Relationships>
</file>

<file path=ppt/notesSlides/_rels/notesSlide132.xml.rels>&#65279;<?xml version="1.0" encoding="utf-8"?><Relationships xmlns="http://schemas.openxmlformats.org/package/2006/relationships"><Relationship Type="http://schemas.openxmlformats.org/officeDocument/2006/relationships/slide" Target="/ppt/slides/slide132.xml" Id="R25864d50d62b4812" /><Relationship Type="http://schemas.openxmlformats.org/officeDocument/2006/relationships/notesMaster" Target="/ppt/notesMasters/notesMaster1.xml" Id="Rf9ecbcc7f4304b16" /></Relationships>
</file>

<file path=ppt/notesSlides/_rels/notesSlide133.xml.rels>&#65279;<?xml version="1.0" encoding="utf-8"?><Relationships xmlns="http://schemas.openxmlformats.org/package/2006/relationships"><Relationship Type="http://schemas.openxmlformats.org/officeDocument/2006/relationships/slide" Target="/ppt/slides/slide133.xml" Id="R7e40a638334448c3" /><Relationship Type="http://schemas.openxmlformats.org/officeDocument/2006/relationships/notesMaster" Target="/ppt/notesMasters/notesMaster1.xml" Id="R0b8902a533ca4948" /></Relationships>
</file>

<file path=ppt/notesSlides/_rels/notesSlide134.xml.rels>&#65279;<?xml version="1.0" encoding="utf-8"?><Relationships xmlns="http://schemas.openxmlformats.org/package/2006/relationships"><Relationship Type="http://schemas.openxmlformats.org/officeDocument/2006/relationships/slide" Target="/ppt/slides/slide134.xml" Id="R8843b3d933e24013" /><Relationship Type="http://schemas.openxmlformats.org/officeDocument/2006/relationships/notesMaster" Target="/ppt/notesMasters/notesMaster1.xml" Id="R0a3e9790b03d432a" /></Relationships>
</file>

<file path=ppt/notesSlides/_rels/notesSlide135.xml.rels>&#65279;<?xml version="1.0" encoding="utf-8"?><Relationships xmlns="http://schemas.openxmlformats.org/package/2006/relationships"><Relationship Type="http://schemas.openxmlformats.org/officeDocument/2006/relationships/slide" Target="/ppt/slides/slide135.xml" Id="R69b786e6a4a444a5" /><Relationship Type="http://schemas.openxmlformats.org/officeDocument/2006/relationships/notesMaster" Target="/ppt/notesMasters/notesMaster1.xml" Id="R890aa9b486194dcf" /></Relationships>
</file>

<file path=ppt/notesSlides/_rels/notesSlide136.xml.rels>&#65279;<?xml version="1.0" encoding="utf-8"?><Relationships xmlns="http://schemas.openxmlformats.org/package/2006/relationships"><Relationship Type="http://schemas.openxmlformats.org/officeDocument/2006/relationships/slide" Target="/ppt/slides/slide136.xml" Id="Rab27971db404414f" /><Relationship Type="http://schemas.openxmlformats.org/officeDocument/2006/relationships/notesMaster" Target="/ppt/notesMasters/notesMaster1.xml" Id="R325b9e005e01474a" /></Relationships>
</file>

<file path=ppt/notesSlides/_rels/notesSlide137.xml.rels>&#65279;<?xml version="1.0" encoding="utf-8"?><Relationships xmlns="http://schemas.openxmlformats.org/package/2006/relationships"><Relationship Type="http://schemas.openxmlformats.org/officeDocument/2006/relationships/slide" Target="/ppt/slides/slide137.xml" Id="Ra281a955bc0541b3" /><Relationship Type="http://schemas.openxmlformats.org/officeDocument/2006/relationships/notesMaster" Target="/ppt/notesMasters/notesMaster1.xml" Id="Rc20c658cdcf642c3" /></Relationships>
</file>

<file path=ppt/notesSlides/_rels/notesSlide138.xml.rels>&#65279;<?xml version="1.0" encoding="utf-8"?><Relationships xmlns="http://schemas.openxmlformats.org/package/2006/relationships"><Relationship Type="http://schemas.openxmlformats.org/officeDocument/2006/relationships/slide" Target="/ppt/slides/slide138.xml" Id="Rb11d602706db4e61" /><Relationship Type="http://schemas.openxmlformats.org/officeDocument/2006/relationships/notesMaster" Target="/ppt/notesMasters/notesMaster1.xml" Id="R325b333d35a34a36" /></Relationships>
</file>

<file path=ppt/notesSlides/_rels/notesSlide139.xml.rels>&#65279;<?xml version="1.0" encoding="utf-8"?><Relationships xmlns="http://schemas.openxmlformats.org/package/2006/relationships"><Relationship Type="http://schemas.openxmlformats.org/officeDocument/2006/relationships/slide" Target="/ppt/slides/slide139.xml" Id="R181b376de78a466a" /><Relationship Type="http://schemas.openxmlformats.org/officeDocument/2006/relationships/notesMaster" Target="/ppt/notesMasters/notesMaster1.xml" Id="R9e8dad804ed04d74" /></Relationships>
</file>

<file path=ppt/notesSlides/_rels/notesSlide140.xml.rels>&#65279;<?xml version="1.0" encoding="utf-8"?><Relationships xmlns="http://schemas.openxmlformats.org/package/2006/relationships"><Relationship Type="http://schemas.openxmlformats.org/officeDocument/2006/relationships/slide" Target="/ppt/slides/slide140.xml" Id="R45b44a1c32174f83" /><Relationship Type="http://schemas.openxmlformats.org/officeDocument/2006/relationships/notesMaster" Target="/ppt/notesMasters/notesMaster1.xml" Id="R4e74db244f334282" /></Relationships>
</file>

<file path=ppt/notesSlides/_rels/notesSlide141.xml.rels>&#65279;<?xml version="1.0" encoding="utf-8"?><Relationships xmlns="http://schemas.openxmlformats.org/package/2006/relationships"><Relationship Type="http://schemas.openxmlformats.org/officeDocument/2006/relationships/slide" Target="/ppt/slides/slide141.xml" Id="Rff7a9dd389b440a0" /><Relationship Type="http://schemas.openxmlformats.org/officeDocument/2006/relationships/notesMaster" Target="/ppt/notesMasters/notesMaster1.xml" Id="R14e3657f077b421d" /></Relationships>
</file>

<file path=ppt/notesSlides/_rels/notesSlide142.xml.rels>&#65279;<?xml version="1.0" encoding="utf-8"?><Relationships xmlns="http://schemas.openxmlformats.org/package/2006/relationships"><Relationship Type="http://schemas.openxmlformats.org/officeDocument/2006/relationships/slide" Target="/ppt/slides/slide142.xml" Id="R613302aa005e4dd4" /><Relationship Type="http://schemas.openxmlformats.org/officeDocument/2006/relationships/notesMaster" Target="/ppt/notesMasters/notesMaster1.xml" Id="Re5046e83cd264190" /></Relationships>
</file>

<file path=ppt/notesSlides/_rels/notesSlide143.xml.rels>&#65279;<?xml version="1.0" encoding="utf-8"?><Relationships xmlns="http://schemas.openxmlformats.org/package/2006/relationships"><Relationship Type="http://schemas.openxmlformats.org/officeDocument/2006/relationships/slide" Target="/ppt/slides/slide143.xml" Id="R0a1f25d814214cdc" /><Relationship Type="http://schemas.openxmlformats.org/officeDocument/2006/relationships/notesMaster" Target="/ppt/notesMasters/notesMaster1.xml" Id="R96dbee4f36464c5e" /></Relationships>
</file>

<file path=ppt/notesSlides/_rels/notesSlide144.xml.rels>&#65279;<?xml version="1.0" encoding="utf-8"?><Relationships xmlns="http://schemas.openxmlformats.org/package/2006/relationships"><Relationship Type="http://schemas.openxmlformats.org/officeDocument/2006/relationships/slide" Target="/ppt/slides/slide144.xml" Id="Rc528dd8ffaad4cf9" /><Relationship Type="http://schemas.openxmlformats.org/officeDocument/2006/relationships/notesMaster" Target="/ppt/notesMasters/notesMaster1.xml" Id="R6b9f8951bb434ec9" /></Relationships>
</file>

<file path=ppt/notesSlides/_rels/notesSlide145.xml.rels>&#65279;<?xml version="1.0" encoding="utf-8"?><Relationships xmlns="http://schemas.openxmlformats.org/package/2006/relationships"><Relationship Type="http://schemas.openxmlformats.org/officeDocument/2006/relationships/slide" Target="/ppt/slides/slide145.xml" Id="Rf2a42a804d3c4845" /><Relationship Type="http://schemas.openxmlformats.org/officeDocument/2006/relationships/notesMaster" Target="/ppt/notesMasters/notesMaster1.xml" Id="R9c960a2bc26e401a" /></Relationships>
</file>

<file path=ppt/notesSlides/_rels/notesSlide146.xml.rels>&#65279;<?xml version="1.0" encoding="utf-8"?><Relationships xmlns="http://schemas.openxmlformats.org/package/2006/relationships"><Relationship Type="http://schemas.openxmlformats.org/officeDocument/2006/relationships/slide" Target="/ppt/slides/slide146.xml" Id="R0d34fc019c3041cb" /><Relationship Type="http://schemas.openxmlformats.org/officeDocument/2006/relationships/notesMaster" Target="/ppt/notesMasters/notesMaster1.xml" Id="Ra1a2e3e7918f4f26" /></Relationships>
</file>

<file path=ppt/notesSlides/_rels/notesSlide147.xml.rels>&#65279;<?xml version="1.0" encoding="utf-8"?><Relationships xmlns="http://schemas.openxmlformats.org/package/2006/relationships"><Relationship Type="http://schemas.openxmlformats.org/officeDocument/2006/relationships/slide" Target="/ppt/slides/slide147.xml" Id="R95a4501418874ce7" /><Relationship Type="http://schemas.openxmlformats.org/officeDocument/2006/relationships/notesMaster" Target="/ppt/notesMasters/notesMaster1.xml" Id="R7562cc3b574843e0" /></Relationships>
</file>

<file path=ppt/notesSlides/_rels/notesSlide148.xml.rels>&#65279;<?xml version="1.0" encoding="utf-8"?><Relationships xmlns="http://schemas.openxmlformats.org/package/2006/relationships"><Relationship Type="http://schemas.openxmlformats.org/officeDocument/2006/relationships/slide" Target="/ppt/slides/slide148.xml" Id="Rcfb75f1e8d024eb5" /><Relationship Type="http://schemas.openxmlformats.org/officeDocument/2006/relationships/notesMaster" Target="/ppt/notesMasters/notesMaster1.xml" Id="Rd0b1946f21c04875" /></Relationships>
</file>

<file path=ppt/notesSlides/_rels/notesSlide149.xml.rels>&#65279;<?xml version="1.0" encoding="utf-8"?><Relationships xmlns="http://schemas.openxmlformats.org/package/2006/relationships"><Relationship Type="http://schemas.openxmlformats.org/officeDocument/2006/relationships/slide" Target="/ppt/slides/slide149.xml" Id="R52a7fe0c71044307" /><Relationship Type="http://schemas.openxmlformats.org/officeDocument/2006/relationships/notesMaster" Target="/ppt/notesMasters/notesMaster1.xml" Id="R3c470bfce3e646a1" /></Relationships>
</file>

<file path=ppt/notesSlides/_rels/notesSlide150.xml.rels>&#65279;<?xml version="1.0" encoding="utf-8"?><Relationships xmlns="http://schemas.openxmlformats.org/package/2006/relationships"><Relationship Type="http://schemas.openxmlformats.org/officeDocument/2006/relationships/slide" Target="/ppt/slides/slide150.xml" Id="R1956e2b8ea5c41df" /><Relationship Type="http://schemas.openxmlformats.org/officeDocument/2006/relationships/notesMaster" Target="/ppt/notesMasters/notesMaster1.xml" Id="R7a56d74833eb47cd" /></Relationships>
</file>

<file path=ppt/notesSlides/_rels/notesSlide151.xml.rels>&#65279;<?xml version="1.0" encoding="utf-8"?><Relationships xmlns="http://schemas.openxmlformats.org/package/2006/relationships"><Relationship Type="http://schemas.openxmlformats.org/officeDocument/2006/relationships/slide" Target="/ppt/slides/slide151.xml" Id="Re8d3e8d51ce5473a" /><Relationship Type="http://schemas.openxmlformats.org/officeDocument/2006/relationships/notesMaster" Target="/ppt/notesMasters/notesMaster1.xml" Id="Ra6e59c35a6624702" /></Relationships>
</file>

<file path=ppt/notesSlides/_rels/notesSlide152.xml.rels>&#65279;<?xml version="1.0" encoding="utf-8"?><Relationships xmlns="http://schemas.openxmlformats.org/package/2006/relationships"><Relationship Type="http://schemas.openxmlformats.org/officeDocument/2006/relationships/slide" Target="/ppt/slides/slide152.xml" Id="R861a94c6f7834631" /><Relationship Type="http://schemas.openxmlformats.org/officeDocument/2006/relationships/notesMaster" Target="/ppt/notesMasters/notesMaster1.xml" Id="Ra61901781dd048ac" /></Relationships>
</file>

<file path=ppt/notesSlides/_rels/notesSlide153.xml.rels>&#65279;<?xml version="1.0" encoding="utf-8"?><Relationships xmlns="http://schemas.openxmlformats.org/package/2006/relationships"><Relationship Type="http://schemas.openxmlformats.org/officeDocument/2006/relationships/slide" Target="/ppt/slides/slide153.xml" Id="R5a9cc7c55f334e5a" /><Relationship Type="http://schemas.openxmlformats.org/officeDocument/2006/relationships/notesMaster" Target="/ppt/notesMasters/notesMaster1.xml" Id="R6b2c0183f66b485c" /></Relationships>
</file>

<file path=ppt/notesSlides/_rels/notesSlide154.xml.rels>&#65279;<?xml version="1.0" encoding="utf-8"?><Relationships xmlns="http://schemas.openxmlformats.org/package/2006/relationships"><Relationship Type="http://schemas.openxmlformats.org/officeDocument/2006/relationships/slide" Target="/ppt/slides/slide154.xml" Id="Rd0d27e7f7995493a" /><Relationship Type="http://schemas.openxmlformats.org/officeDocument/2006/relationships/notesMaster" Target="/ppt/notesMasters/notesMaster1.xml" Id="R6b96323d2faf4931" /></Relationships>
</file>

<file path=ppt/notesSlides/_rels/notesSlide155.xml.rels>&#65279;<?xml version="1.0" encoding="utf-8"?><Relationships xmlns="http://schemas.openxmlformats.org/package/2006/relationships"><Relationship Type="http://schemas.openxmlformats.org/officeDocument/2006/relationships/slide" Target="/ppt/slides/slide155.xml" Id="R1fb2ec4ca3864732" /><Relationship Type="http://schemas.openxmlformats.org/officeDocument/2006/relationships/notesMaster" Target="/ppt/notesMasters/notesMaster1.xml" Id="R66576b3bb6404eca" /></Relationships>
</file>

<file path=ppt/notesSlides/_rels/notesSlide156.xml.rels>&#65279;<?xml version="1.0" encoding="utf-8"?><Relationships xmlns="http://schemas.openxmlformats.org/package/2006/relationships"><Relationship Type="http://schemas.openxmlformats.org/officeDocument/2006/relationships/slide" Target="/ppt/slides/slide156.xml" Id="R619332fdbd3e4fed" /><Relationship Type="http://schemas.openxmlformats.org/officeDocument/2006/relationships/notesMaster" Target="/ppt/notesMasters/notesMaster1.xml" Id="Rb274f45b4fc04213" /></Relationships>
</file>

<file path=ppt/notesSlides/_rels/notesSlide157.xml.rels>&#65279;<?xml version="1.0" encoding="utf-8"?><Relationships xmlns="http://schemas.openxmlformats.org/package/2006/relationships"><Relationship Type="http://schemas.openxmlformats.org/officeDocument/2006/relationships/slide" Target="/ppt/slides/slide157.xml" Id="Rb2b229a542a843e6" /><Relationship Type="http://schemas.openxmlformats.org/officeDocument/2006/relationships/notesMaster" Target="/ppt/notesMasters/notesMaster1.xml" Id="R9a6a19e7436d4968" /></Relationships>
</file>

<file path=ppt/notesSlides/_rels/notesSlide158.xml.rels>&#65279;<?xml version="1.0" encoding="utf-8"?><Relationships xmlns="http://schemas.openxmlformats.org/package/2006/relationships"><Relationship Type="http://schemas.openxmlformats.org/officeDocument/2006/relationships/slide" Target="/ppt/slides/slide158.xml" Id="R048430f217d2422b" /><Relationship Type="http://schemas.openxmlformats.org/officeDocument/2006/relationships/notesMaster" Target="/ppt/notesMasters/notesMaster1.xml" Id="Rdac508b6dae7498a" /></Relationships>
</file>

<file path=ppt/notesSlides/_rels/notesSlide159.xml.rels>&#65279;<?xml version="1.0" encoding="utf-8"?><Relationships xmlns="http://schemas.openxmlformats.org/package/2006/relationships"><Relationship Type="http://schemas.openxmlformats.org/officeDocument/2006/relationships/slide" Target="/ppt/slides/slide159.xml" Id="R9502161cf5314ba3" /><Relationship Type="http://schemas.openxmlformats.org/officeDocument/2006/relationships/notesMaster" Target="/ppt/notesMasters/notesMaster1.xml" Id="R6263a0b630914f32" /></Relationships>
</file>

<file path=ppt/notesSlides/_rels/notesSlide160.xml.rels>&#65279;<?xml version="1.0" encoding="utf-8"?><Relationships xmlns="http://schemas.openxmlformats.org/package/2006/relationships"><Relationship Type="http://schemas.openxmlformats.org/officeDocument/2006/relationships/slide" Target="/ppt/slides/slide160.xml" Id="R50f2f935846845b9" /><Relationship Type="http://schemas.openxmlformats.org/officeDocument/2006/relationships/notesMaster" Target="/ppt/notesMasters/notesMaster1.xml" Id="Re90618641e7c4500" /></Relationships>
</file>

<file path=ppt/notesSlides/_rels/notesSlide161.xml.rels>&#65279;<?xml version="1.0" encoding="utf-8"?><Relationships xmlns="http://schemas.openxmlformats.org/package/2006/relationships"><Relationship Type="http://schemas.openxmlformats.org/officeDocument/2006/relationships/slide" Target="/ppt/slides/slide161.xml" Id="R45ba6f43bb43468e" /><Relationship Type="http://schemas.openxmlformats.org/officeDocument/2006/relationships/notesMaster" Target="/ppt/notesMasters/notesMaster1.xml" Id="Re20e3184b02f4ba8" /></Relationships>
</file>

<file path=ppt/notesSlides/_rels/notesSlide162.xml.rels>&#65279;<?xml version="1.0" encoding="utf-8"?><Relationships xmlns="http://schemas.openxmlformats.org/package/2006/relationships"><Relationship Type="http://schemas.openxmlformats.org/officeDocument/2006/relationships/slide" Target="/ppt/slides/slide162.xml" Id="R5d45c48a87264eff" /><Relationship Type="http://schemas.openxmlformats.org/officeDocument/2006/relationships/notesMaster" Target="/ppt/notesMasters/notesMaster1.xml" Id="R65d02da504264ee0" /></Relationships>
</file>

<file path=ppt/notesSlides/_rels/notesSlide163.xml.rels>&#65279;<?xml version="1.0" encoding="utf-8"?><Relationships xmlns="http://schemas.openxmlformats.org/package/2006/relationships"><Relationship Type="http://schemas.openxmlformats.org/officeDocument/2006/relationships/slide" Target="/ppt/slides/slide163.xml" Id="R55a57b2099844768" /><Relationship Type="http://schemas.openxmlformats.org/officeDocument/2006/relationships/notesMaster" Target="/ppt/notesMasters/notesMaster1.xml" Id="Re156cf3e4e5c4646" /></Relationships>
</file>

<file path=ppt/notesSlides/_rels/notesSlide164.xml.rels>&#65279;<?xml version="1.0" encoding="utf-8"?><Relationships xmlns="http://schemas.openxmlformats.org/package/2006/relationships"><Relationship Type="http://schemas.openxmlformats.org/officeDocument/2006/relationships/slide" Target="/ppt/slides/slide164.xml" Id="R907e232282d943e4" /><Relationship Type="http://schemas.openxmlformats.org/officeDocument/2006/relationships/notesMaster" Target="/ppt/notesMasters/notesMaster1.xml" Id="Rbfc6b62fcb3d4283" /></Relationships>
</file>

<file path=ppt/notesSlides/_rels/notesSlide165.xml.rels>&#65279;<?xml version="1.0" encoding="utf-8"?><Relationships xmlns="http://schemas.openxmlformats.org/package/2006/relationships"><Relationship Type="http://schemas.openxmlformats.org/officeDocument/2006/relationships/slide" Target="/ppt/slides/slide165.xml" Id="Rc39b0bcfd01c459a" /><Relationship Type="http://schemas.openxmlformats.org/officeDocument/2006/relationships/notesMaster" Target="/ppt/notesMasters/notesMaster1.xml" Id="Rf87ff8b391404b7f" /></Relationships>
</file>

<file path=ppt/notesSlides/_rels/notesSlide166.xml.rels>&#65279;<?xml version="1.0" encoding="utf-8"?><Relationships xmlns="http://schemas.openxmlformats.org/package/2006/relationships"><Relationship Type="http://schemas.openxmlformats.org/officeDocument/2006/relationships/slide" Target="/ppt/slides/slide166.xml" Id="R21c0010dd2cf41b6" /><Relationship Type="http://schemas.openxmlformats.org/officeDocument/2006/relationships/notesMaster" Target="/ppt/notesMasters/notesMaster1.xml" Id="R06b8946aa0354493" /></Relationships>
</file>

<file path=ppt/notesSlides/_rels/notesSlide167.xml.rels>&#65279;<?xml version="1.0" encoding="utf-8"?><Relationships xmlns="http://schemas.openxmlformats.org/package/2006/relationships"><Relationship Type="http://schemas.openxmlformats.org/officeDocument/2006/relationships/slide" Target="/ppt/slides/slide167.xml" Id="R11e00e8878dc4660" /><Relationship Type="http://schemas.openxmlformats.org/officeDocument/2006/relationships/notesMaster" Target="/ppt/notesMasters/notesMaster1.xml" Id="R19c75b6f7446423a" /></Relationships>
</file>

<file path=ppt/notesSlides/_rels/notesSlide168.xml.rels>&#65279;<?xml version="1.0" encoding="utf-8"?><Relationships xmlns="http://schemas.openxmlformats.org/package/2006/relationships"><Relationship Type="http://schemas.openxmlformats.org/officeDocument/2006/relationships/slide" Target="/ppt/slides/slide168.xml" Id="R5ce4489bbf62409f" /><Relationship Type="http://schemas.openxmlformats.org/officeDocument/2006/relationships/notesMaster" Target="/ppt/notesMasters/notesMaster1.xml" Id="Rf9601deee75d4939" /></Relationships>
</file>

<file path=ppt/notesSlides/_rels/notesSlide169.xml.rels>&#65279;<?xml version="1.0" encoding="utf-8"?><Relationships xmlns="http://schemas.openxmlformats.org/package/2006/relationships"><Relationship Type="http://schemas.openxmlformats.org/officeDocument/2006/relationships/slide" Target="/ppt/slides/slide169.xml" Id="R6623221fca784927" /><Relationship Type="http://schemas.openxmlformats.org/officeDocument/2006/relationships/notesMaster" Target="/ppt/notesMasters/notesMaster1.xml" Id="R0d6470b5415f43f3" /></Relationships>
</file>

<file path=ppt/notesSlides/_rels/notesSlide170.xml.rels>&#65279;<?xml version="1.0" encoding="utf-8"?><Relationships xmlns="http://schemas.openxmlformats.org/package/2006/relationships"><Relationship Type="http://schemas.openxmlformats.org/officeDocument/2006/relationships/slide" Target="/ppt/slides/slide170.xml" Id="Rbeab0c82b37c43a4" /><Relationship Type="http://schemas.openxmlformats.org/officeDocument/2006/relationships/notesMaster" Target="/ppt/notesMasters/notesMaster1.xml" Id="R97585173e10e4ce5" /></Relationships>
</file>

<file path=ppt/notesSlides/_rels/notesSlide171.xml.rels>&#65279;<?xml version="1.0" encoding="utf-8"?><Relationships xmlns="http://schemas.openxmlformats.org/package/2006/relationships"><Relationship Type="http://schemas.openxmlformats.org/officeDocument/2006/relationships/slide" Target="/ppt/slides/slide171.xml" Id="Rf88864b6c56345d4" /><Relationship Type="http://schemas.openxmlformats.org/officeDocument/2006/relationships/notesMaster" Target="/ppt/notesMasters/notesMaster1.xml" Id="Rab4d31cb2e024de7" /></Relationships>
</file>

<file path=ppt/notesSlides/_rels/notesSlide172.xml.rels>&#65279;<?xml version="1.0" encoding="utf-8"?><Relationships xmlns="http://schemas.openxmlformats.org/package/2006/relationships"><Relationship Type="http://schemas.openxmlformats.org/officeDocument/2006/relationships/slide" Target="/ppt/slides/slide172.xml" Id="Rc7c602046e324b2f" /><Relationship Type="http://schemas.openxmlformats.org/officeDocument/2006/relationships/notesMaster" Target="/ppt/notesMasters/notesMaster1.xml" Id="R47d2db75600b4699" /></Relationships>
</file>

<file path=ppt/notesSlides/_rels/notesSlide173.xml.rels>&#65279;<?xml version="1.0" encoding="utf-8"?><Relationships xmlns="http://schemas.openxmlformats.org/package/2006/relationships"><Relationship Type="http://schemas.openxmlformats.org/officeDocument/2006/relationships/slide" Target="/ppt/slides/slide173.xml" Id="Rdd48d758697643fe" /><Relationship Type="http://schemas.openxmlformats.org/officeDocument/2006/relationships/notesMaster" Target="/ppt/notesMasters/notesMaster1.xml" Id="R697f67ec1baa4533" /></Relationships>
</file>

<file path=ppt/notesSlides/_rels/notesSlide174.xml.rels>&#65279;<?xml version="1.0" encoding="utf-8"?><Relationships xmlns="http://schemas.openxmlformats.org/package/2006/relationships"><Relationship Type="http://schemas.openxmlformats.org/officeDocument/2006/relationships/slide" Target="/ppt/slides/slide174.xml" Id="Re1ccf218c13649a3" /><Relationship Type="http://schemas.openxmlformats.org/officeDocument/2006/relationships/notesMaster" Target="/ppt/notesMasters/notesMaster1.xml" Id="R69fcf0623c4f48dd" /></Relationships>
</file>

<file path=ppt/notesSlides/_rels/notesSlide175.xml.rels>&#65279;<?xml version="1.0" encoding="utf-8"?><Relationships xmlns="http://schemas.openxmlformats.org/package/2006/relationships"><Relationship Type="http://schemas.openxmlformats.org/officeDocument/2006/relationships/slide" Target="/ppt/slides/slide175.xml" Id="Rf2433877f9dd46ea" /><Relationship Type="http://schemas.openxmlformats.org/officeDocument/2006/relationships/notesMaster" Target="/ppt/notesMasters/notesMaster1.xml" Id="Rbb6c228702b74885" /></Relationships>
</file>

<file path=ppt/notesSlides/_rels/notesSlide176.xml.rels>&#65279;<?xml version="1.0" encoding="utf-8"?><Relationships xmlns="http://schemas.openxmlformats.org/package/2006/relationships"><Relationship Type="http://schemas.openxmlformats.org/officeDocument/2006/relationships/slide" Target="/ppt/slides/slide176.xml" Id="R99d633344dc84dee" /><Relationship Type="http://schemas.openxmlformats.org/officeDocument/2006/relationships/notesMaster" Target="/ppt/notesMasters/notesMaster1.xml" Id="Re160adade077468c" /></Relationships>
</file>

<file path=ppt/notesSlides/_rels/notesSlide177.xml.rels>&#65279;<?xml version="1.0" encoding="utf-8"?><Relationships xmlns="http://schemas.openxmlformats.org/package/2006/relationships"><Relationship Type="http://schemas.openxmlformats.org/officeDocument/2006/relationships/slide" Target="/ppt/slides/slide177.xml" Id="Rfb7635c795504d90" /><Relationship Type="http://schemas.openxmlformats.org/officeDocument/2006/relationships/notesMaster" Target="/ppt/notesMasters/notesMaster1.xml" Id="Rc50c032216c74081" /></Relationships>
</file>

<file path=ppt/notesSlides/_rels/notesSlide178.xml.rels>&#65279;<?xml version="1.0" encoding="utf-8"?><Relationships xmlns="http://schemas.openxmlformats.org/package/2006/relationships"><Relationship Type="http://schemas.openxmlformats.org/officeDocument/2006/relationships/slide" Target="/ppt/slides/slide178.xml" Id="Rca308d072c144067" /><Relationship Type="http://schemas.openxmlformats.org/officeDocument/2006/relationships/notesMaster" Target="/ppt/notesMasters/notesMaster1.xml" Id="Rfda656887b804b36" /></Relationships>
</file>

<file path=ppt/notesSlides/_rels/notesSlide179.xml.rels>&#65279;<?xml version="1.0" encoding="utf-8"?><Relationships xmlns="http://schemas.openxmlformats.org/package/2006/relationships"><Relationship Type="http://schemas.openxmlformats.org/officeDocument/2006/relationships/slide" Target="/ppt/slides/slide179.xml" Id="R82d0bc8154ab401a" /><Relationship Type="http://schemas.openxmlformats.org/officeDocument/2006/relationships/notesMaster" Target="/ppt/notesMasters/notesMaster1.xml" Id="R11fa3ec697934200" /></Relationships>
</file>

<file path=ppt/notesSlides/_rels/notesSlide180.xml.rels>&#65279;<?xml version="1.0" encoding="utf-8"?><Relationships xmlns="http://schemas.openxmlformats.org/package/2006/relationships"><Relationship Type="http://schemas.openxmlformats.org/officeDocument/2006/relationships/slide" Target="/ppt/slides/slide180.xml" Id="R47d487dcff6b4910" /><Relationship Type="http://schemas.openxmlformats.org/officeDocument/2006/relationships/notesMaster" Target="/ppt/notesMasters/notesMaster1.xml" Id="Rd116157cbaf74a36" /></Relationships>
</file>

<file path=ppt/notesSlides/_rels/notesSlide181.xml.rels>&#65279;<?xml version="1.0" encoding="utf-8"?><Relationships xmlns="http://schemas.openxmlformats.org/package/2006/relationships"><Relationship Type="http://schemas.openxmlformats.org/officeDocument/2006/relationships/slide" Target="/ppt/slides/slide181.xml" Id="R6b83ac9f51454766" /><Relationship Type="http://schemas.openxmlformats.org/officeDocument/2006/relationships/notesMaster" Target="/ppt/notesMasters/notesMaster1.xml" Id="R47e322ec59054dcf" /></Relationships>
</file>

<file path=ppt/notesSlides/_rels/notesSlide182.xml.rels>&#65279;<?xml version="1.0" encoding="utf-8"?><Relationships xmlns="http://schemas.openxmlformats.org/package/2006/relationships"><Relationship Type="http://schemas.openxmlformats.org/officeDocument/2006/relationships/slide" Target="/ppt/slides/slide182.xml" Id="R247ca1bac59147b7" /><Relationship Type="http://schemas.openxmlformats.org/officeDocument/2006/relationships/notesMaster" Target="/ppt/notesMasters/notesMaster1.xml" Id="Rde6dae90da184898" /></Relationships>
</file>

<file path=ppt/notesSlides/_rels/notesSlide183.xml.rels>&#65279;<?xml version="1.0" encoding="utf-8"?><Relationships xmlns="http://schemas.openxmlformats.org/package/2006/relationships"><Relationship Type="http://schemas.openxmlformats.org/officeDocument/2006/relationships/slide" Target="/ppt/slides/slide183.xml" Id="Rcc1d206c36104c71" /><Relationship Type="http://schemas.openxmlformats.org/officeDocument/2006/relationships/notesMaster" Target="/ppt/notesMasters/notesMaster1.xml" Id="R46d332703f2e403e" /></Relationships>
</file>

<file path=ppt/notesSlides/_rels/notesSlide184.xml.rels>&#65279;<?xml version="1.0" encoding="utf-8"?><Relationships xmlns="http://schemas.openxmlformats.org/package/2006/relationships"><Relationship Type="http://schemas.openxmlformats.org/officeDocument/2006/relationships/slide" Target="/ppt/slides/slide184.xml" Id="Rc667a7de530747c6" /><Relationship Type="http://schemas.openxmlformats.org/officeDocument/2006/relationships/notesMaster" Target="/ppt/notesMasters/notesMaster1.xml" Id="Re4793602e9654915" /></Relationships>
</file>

<file path=ppt/notesSlides/_rels/notesSlide185.xml.rels>&#65279;<?xml version="1.0" encoding="utf-8"?><Relationships xmlns="http://schemas.openxmlformats.org/package/2006/relationships"><Relationship Type="http://schemas.openxmlformats.org/officeDocument/2006/relationships/slide" Target="/ppt/slides/slide185.xml" Id="R6147601c2ee84582" /><Relationship Type="http://schemas.openxmlformats.org/officeDocument/2006/relationships/notesMaster" Target="/ppt/notesMasters/notesMaster1.xml" Id="Reb8991234e6c4237" /></Relationships>
</file>

<file path=ppt/notesSlides/_rels/notesSlide186.xml.rels>&#65279;<?xml version="1.0" encoding="utf-8"?><Relationships xmlns="http://schemas.openxmlformats.org/package/2006/relationships"><Relationship Type="http://schemas.openxmlformats.org/officeDocument/2006/relationships/slide" Target="/ppt/slides/slide186.xml" Id="R46e95ba14cb547ba" /><Relationship Type="http://schemas.openxmlformats.org/officeDocument/2006/relationships/notesMaster" Target="/ppt/notesMasters/notesMaster1.xml" Id="R34d2513035e64f83" /></Relationships>
</file>

<file path=ppt/notesSlides/_rels/notesSlide187.xml.rels>&#65279;<?xml version="1.0" encoding="utf-8"?><Relationships xmlns="http://schemas.openxmlformats.org/package/2006/relationships"><Relationship Type="http://schemas.openxmlformats.org/officeDocument/2006/relationships/slide" Target="/ppt/slides/slide187.xml" Id="Ra6878d56e0ae4105" /><Relationship Type="http://schemas.openxmlformats.org/officeDocument/2006/relationships/notesMaster" Target="/ppt/notesMasters/notesMaster1.xml" Id="Ra050b1eaa29b4cca" /></Relationships>
</file>

<file path=ppt/notesSlides/_rels/notesSlide188.xml.rels>&#65279;<?xml version="1.0" encoding="utf-8"?><Relationships xmlns="http://schemas.openxmlformats.org/package/2006/relationships"><Relationship Type="http://schemas.openxmlformats.org/officeDocument/2006/relationships/slide" Target="/ppt/slides/slide188.xml" Id="Re3b9592ee5f14aa0" /><Relationship Type="http://schemas.openxmlformats.org/officeDocument/2006/relationships/notesMaster" Target="/ppt/notesMasters/notesMaster1.xml" Id="R5fb042bcaec841d0" /></Relationships>
</file>

<file path=ppt/notesSlides/_rels/notesSlide189.xml.rels>&#65279;<?xml version="1.0" encoding="utf-8"?><Relationships xmlns="http://schemas.openxmlformats.org/package/2006/relationships"><Relationship Type="http://schemas.openxmlformats.org/officeDocument/2006/relationships/slide" Target="/ppt/slides/slide189.xml" Id="R69e8db8490d94da5" /><Relationship Type="http://schemas.openxmlformats.org/officeDocument/2006/relationships/notesMaster" Target="/ppt/notesMasters/notesMaster1.xml" Id="R0b482ff8106a4978" /></Relationships>
</file>

<file path=ppt/notesSlides/_rels/notesSlide190.xml.rels>&#65279;<?xml version="1.0" encoding="utf-8"?><Relationships xmlns="http://schemas.openxmlformats.org/package/2006/relationships"><Relationship Type="http://schemas.openxmlformats.org/officeDocument/2006/relationships/slide" Target="/ppt/slides/slide190.xml" Id="R3154960bdc0549b7" /><Relationship Type="http://schemas.openxmlformats.org/officeDocument/2006/relationships/notesMaster" Target="/ppt/notesMasters/notesMaster1.xml" Id="R7bb21c6c2c30470c" /></Relationships>
</file>

<file path=ppt/notesSlides/_rels/notesSlide191.xml.rels>&#65279;<?xml version="1.0" encoding="utf-8"?><Relationships xmlns="http://schemas.openxmlformats.org/package/2006/relationships"><Relationship Type="http://schemas.openxmlformats.org/officeDocument/2006/relationships/slide" Target="/ppt/slides/slide191.xml" Id="R6efc988a11a2408c" /><Relationship Type="http://schemas.openxmlformats.org/officeDocument/2006/relationships/notesMaster" Target="/ppt/notesMasters/notesMaster1.xml" Id="R54a712b66e144572" /></Relationships>
</file>

<file path=ppt/notesSlides/_rels/notesSlide192.xml.rels>&#65279;<?xml version="1.0" encoding="utf-8"?><Relationships xmlns="http://schemas.openxmlformats.org/package/2006/relationships"><Relationship Type="http://schemas.openxmlformats.org/officeDocument/2006/relationships/slide" Target="/ppt/slides/slide192.xml" Id="Rfee19eeedcf4419f" /><Relationship Type="http://schemas.openxmlformats.org/officeDocument/2006/relationships/notesMaster" Target="/ppt/notesMasters/notesMaster1.xml" Id="Reac59ed608304553" /></Relationships>
</file>

<file path=ppt/notesSlides/_rels/notesSlide193.xml.rels>&#65279;<?xml version="1.0" encoding="utf-8"?><Relationships xmlns="http://schemas.openxmlformats.org/package/2006/relationships"><Relationship Type="http://schemas.openxmlformats.org/officeDocument/2006/relationships/slide" Target="/ppt/slides/slide193.xml" Id="R7a0d3cd996754ca8" /><Relationship Type="http://schemas.openxmlformats.org/officeDocument/2006/relationships/notesMaster" Target="/ppt/notesMasters/notesMaster1.xml" Id="R1cdb3e8b87c2408d" /></Relationships>
</file>

<file path=ppt/notesSlides/_rels/notesSlide194.xml.rels>&#65279;<?xml version="1.0" encoding="utf-8"?><Relationships xmlns="http://schemas.openxmlformats.org/package/2006/relationships"><Relationship Type="http://schemas.openxmlformats.org/officeDocument/2006/relationships/slide" Target="/ppt/slides/slide194.xml" Id="R35c6092c8b1f4b73" /><Relationship Type="http://schemas.openxmlformats.org/officeDocument/2006/relationships/notesMaster" Target="/ppt/notesMasters/notesMaster1.xml" Id="Rbdfc9e7515af4764" /></Relationships>
</file>

<file path=ppt/notesSlides/_rels/notesSlide195.xml.rels>&#65279;<?xml version="1.0" encoding="utf-8"?><Relationships xmlns="http://schemas.openxmlformats.org/package/2006/relationships"><Relationship Type="http://schemas.openxmlformats.org/officeDocument/2006/relationships/slide" Target="/ppt/slides/slide195.xml" Id="R3532f5baaf4e4990" /><Relationship Type="http://schemas.openxmlformats.org/officeDocument/2006/relationships/notesMaster" Target="/ppt/notesMasters/notesMaster1.xml" Id="Rbe54c3fbb62c4e8e" /></Relationships>
</file>

<file path=ppt/notesSlides/_rels/notesSlide196.xml.rels>&#65279;<?xml version="1.0" encoding="utf-8"?><Relationships xmlns="http://schemas.openxmlformats.org/package/2006/relationships"><Relationship Type="http://schemas.openxmlformats.org/officeDocument/2006/relationships/slide" Target="/ppt/slides/slide196.xml" Id="R378436fafdb54ac4" /><Relationship Type="http://schemas.openxmlformats.org/officeDocument/2006/relationships/notesMaster" Target="/ppt/notesMasters/notesMaster1.xml" Id="R9495d27da540499f" /></Relationships>
</file>

<file path=ppt/notesSlides/_rels/notesSlide197.xml.rels>&#65279;<?xml version="1.0" encoding="utf-8"?><Relationships xmlns="http://schemas.openxmlformats.org/package/2006/relationships"><Relationship Type="http://schemas.openxmlformats.org/officeDocument/2006/relationships/slide" Target="/ppt/slides/slide197.xml" Id="Rbbb316861c434e73" /><Relationship Type="http://schemas.openxmlformats.org/officeDocument/2006/relationships/notesMaster" Target="/ppt/notesMasters/notesMaster1.xml" Id="R4b59654c10b045f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D:\NexPro-Link-安放解决方案供应商网站\public\images\smart-lock\products\NX-SL-3S01\048_main_product_image.jpg</a:t>
            </a:r>
          </a:p>
          <a:p xmlns:a="http://schemas.openxmlformats.org/drawingml/2006/main">
            <a:r>
              <a:t>- D:\NexPro-Link-安放解决方案供应商网站\public\images\smart-lock\products\NX-SL-3S01\046_scene_image.jpg</a:t>
            </a:r>
          </a:p>
          <a:p xmlns:a="http://schemas.openxmlformats.org/drawingml/2006/main">
            <a:r>
              <a:t>- D:\NexPro-Link-安放解决方案供应商网站\public\images\smart-lock\products\NX-SL-3S01\049_variant_image.jpg</a:t>
            </a:r>
          </a:p>
          <a:p xmlns:a="http://schemas.openxmlformats.org/drawingml/2006/main">
            <a:r>
              <a:t>- D:\NexPro-Link-安放解决方案供应商网站\public\images\smart-lock\products\NX-SL-3S01\050_dimension_drawing.jpg</a:t>
            </a:r>
          </a:p>
          <a:p xmlns:a="http://schemas.openxmlformats.org/drawingml/2006/main">
            <a:r>
              <a:t>- D:\NexPro-Link-安放解决方案供应商网站\public\images\smart-lock\products\NX-SL-3S01\051_dimension_drawing.jpg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D:\NexPro-Link-安放解决方案供应商网站\public\images\smart-lock\products\NX-SL-3S01\048_main_product_image.jpg</a:t>
            </a:r>
          </a:p>
          <a:p xmlns:a="http://schemas.openxmlformats.org/drawingml/2006/main">
            <a:r>
              <a:t>- D:\NexPro-Link-安放解决方案供应商网站\public\images\smart-lock\products\NX-SL-3S01\046_scene_image.jpg</a:t>
            </a:r>
          </a:p>
          <a:p xmlns:a="http://schemas.openxmlformats.org/drawingml/2006/main">
            <a:r>
              <a:t>- D:\NexPro-Link-安放解决方案供应商网站\public\images\smart-lock\products\NX-SL-3S01\049_variant_image.jpg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D:\NexPro-Link-安放解决方案供应商网站\public\images\smart-lock\products\NX-SL-3S01\048_main_product_image.jpg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D:\NexPro-Link-安放解决方案供应商网站\public\images\smart-lock\products\NX-SL-3S01\048_main_product_image.jpg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D:\NexPro-Link-安放解决方案供应商网站\public\images\smart-lock\products\NX-SL-3S01\048_main_product_image.jpg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D:\NexPro-Link-安放解决方案供应商网站\public\images\smart-lock\products\NX-SL-3S02\054_main_product_image.jpg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D:\NexPro-Link-安放解决方案供应商网站\public\images\smart-lock\products\NX-SL-3S02\054_main_product_image.jpg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D:\NexPro-Link-安放解决方案供应商网站\public\images\smart-lock\products\NX-SL-3S02\054_main_product_image.jpg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D:\NexPro-Link-安放解决方案供应商网站\public\images\smart-lock\products\NX-SL-2017\065_main_product_image.jpg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D:\NexPro-Link-安放解决方案供应商网站\public\images\smart-lock\products\NX-SL-2017\065_main_product_image.jpg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D:\NexPro-Link-安放解决方案供应商网站\public\images\smart-lock\products\NX-SL-2017\065_main_product_image.jpg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D:\NexPro-Link-安放解决方案供应商网站\public\images\smart-lock\products\NX-SL-2067\075_main_product_image.jpg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D:\NexPro-Link-安放解决方案供应商网站\public\images\smart-lock\products\NX-SL-2067\075_main_product_image.jpg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D:\NexPro-Link-安放解决方案供应商网站\public\images\smart-lock\products\NX-SL-2067\075_main_product_image.jpg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D:\NexPro-Link-安放解决方案供应商网站\public\images\smart-lock\products\NX-SL-2033\089_main_product_image.jpg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D:\NexPro-Link-安放解决方案供应商网站\public\images\smart-lock\products\NX-SL-2033\089_main_product_image.jpg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D:\NexPro-Link-安放解决方案供应商网站\public\images\smart-lock\products\NX-SL-2033\089_main_product_image.jpg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D:\NexPro-Link-安放解决方案供应商网站\public\images\smart-lock\products\NX-SL-2033-V6\089_main_product_image.jpg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D:\NexPro-Link-安放解决方案供应商网站\public\images\smart-lock\products\NX-SL-2033-V6\089_main_product_image.jpg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D:\NexPro-Link-安放解决方案供应商网站\public\images\smart-lock\products\NX-SL-2033-V6\089_main_product_image.jpg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D:\NexPro-Link-安放解决方案供应商网站\public\images\smart-lock\products\NX-SL-RX2066\099_main_product_image.jpg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D:\NexPro-Link-安放解决方案供应商网站\public\images\smart-lock\products\NX-SL-RX2066\099_main_product_image.jpg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D:\NexPro-Link-安放解决方案供应商网站\public\images\smart-lock\products\NX-SL-RX2066\099_main_product_image.jpg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D:\NexPro-Link-安放解决方案供应商网站\public\images\smart-lock\products\NX-BL-2031-ANTI-THEFT\181_main_product_image.jpg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D:\NexPro-Link-安放解决方案供应商网站\public\images\smart-lock\products\NX-BL-2031-ANTI-THEFT\181_main_product_image.jpg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D:\NexPro-Link-安放解决方案供应商网站\public\images\smart-lock\products\NX-BL-RX2031\182_main_product_image.jpg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D:\NexPro-Link-安放解决方案供应商网站\public\images\smart-lock\products\NX-BL-RX2031\182_main_product_image.jpg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D:\NexPro-Link-安放解决方案供应商网站\public\images\smart-lock\products\NX-BL-2031\183_main_product_image.jpg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D:\NexPro-Link-安放解决方案供应商网站\public\images\smart-lock\products\NX-BL-2031\183_main_product_image.jpg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D:\NexPro-Link-安放解决方案供应商网站\public\images\smart-lock\products\NX-BL-2067\185_main_product_image.jpg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D:\NexPro-Link-安放解决方案供应商网站\public\images\smart-lock\products\NX-BL-2067\185_main_product_image.jpg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D:\NexPro-Link-安放解决方案供应商网站\public\images\smart-lock\products\NX-BL-2017\186_main_product_image.jpg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D:\NexPro-Link-安放解决方案供应商网站\public\images\smart-lock\products\NX-BL-2017\186_main_product_image.jpg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D:\NexPro-Link-安放解决方案供应商网站\public\images\smart-lock\products\NX-BL-2017-V40\187_main_product_image.jpg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D:\NexPro-Link-安放解决方案供应商网站\public\images\smart-lock\products\NX-BL-2017-V40\187_main_product_image.jpg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D:\NexPro-Link-安放解决方案供应商网站\public\images\smart-lock\products\NX-BL-2060\189_main_product_image.jpg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D:\NexPro-Link-安放解决方案供应商网站\public\images\smart-lock\products\NX-BL-2060\189_main_product_image.jpg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D:\NexPro-Link-安放解决方案供应商网站\public\images\smart-lock\products\NX-BL-APARTMENT-2063\191_main_product_image.jpg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D:\NexPro-Link-安放解决方案供应商网站\public\images\smart-lock\products\NX-BL-APARTMENT-2063\191_main_product_image.jpg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D:\NexPro-Link-安放解决方案供应商网站\public\images\smart-lock\products\NX-BL-1088\192_main_product_image.jpg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D:\NexPro-Link-安放解决方案供应商网站\public\images\smart-lock\products\NX-BL-1088\192_main_product_image.jpg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D:\NexPro-Link-安放解决方案供应商网站\public\images\smart-lock\products\NX-BL-1088-V46\193_main_product_image.jpg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D:\NexPro-Link-安放解决方案供应商网站\public\images\smart-lock\products\NX-BL-1088-V46\193_main_product_image.jpg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D:\NexPro-Link-安放解决方案供应商网站\public\images\smart-lock\products\NX-CL-2031-S\195_main_product_image.jpg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D:\NexPro-Link-安放解决方案供应商网站\public\images\smart-lock\products\NX-CL-2031-S-V48\196_main_product_image.jpg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D:\NexPro-Link-安放解决方案供应商网站\public\images\smart-lock\products\NX-CL-2065\197_unknown.jpg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D:\NexPro-Link-安放解决方案供应商网站\public\images\smart-lock\products\NX-CL-2067\198_main_product_image.jpg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D:\NexPro-Link-安放解决方案供应商网站\public\images\smart-lock\products\NX-CL-2067-V51\199_main_product_image.jpg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D:\NexPro-Link-安放解决方案供应商网站\public\images\smart-lock\products\NX-CL-RX2062\202_main_product_image.jpg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D:\NexPro-Link-安放解决方案供应商网站\public\images\smart-lock\products\NX-CL-RX2062-V54\203_unknown.jpg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D:\NexPro-Link-安放解决方案供应商网站\public\images\smart-lock\products\NX-CL-RX2056\204_main_product_image.jpg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D:\NexPro-Link-安放解决方案供应商网站\public\images\smart-lock\products\NX-CL-RX2056-V56\205_main_product_image.jpg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D:\NexPro-Link-安放解决方案供应商网站\public\images\smart-lock\products\NX-HL-DQ\207_main_product_image.jpg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D:\NexPro-Link-安放解决方案供应商网站\public\images\smart-lock\products\NX-HL-DQ\207_main_product_image.jpg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D:\NexPro-Link-安放解决方案供应商网站\public\images\smart-lock\products\NX-HL-DQ-V58\207_main_product_image.jpg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D:\NexPro-Link-安放解决方案供应商网站\public\images\smart-lock\products\NX-HL-DQ-V58\207_main_product_image.jpg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D:\NexPro-Link-安放解决方案供应商网站\public\images\smart-lock\products\NX-HL-DQ-V59\207_main_product_image.jpg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D:\NexPro-Link-安放解决方案供应商网站\public\images\smart-lock\products\NX-HL-DQ-V59\207_main_product_image.jpg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D:\NexPro-Link-安放解决方案供应商网站\public\images\smart-lock\products\NX-HL-DQ-Y\209_main_product_image.jpg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D:\NexPro-Link-安放解决方案供应商网站\public\images\smart-lock\products\NX-HL-DQ-Y\209_main_product_image.jpg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D:\NexPro-Link-安放解决方案供应商网站\public\images\smart-lock\products\NX-HL-2067\210_main_product_image.jpg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D:\NexPro-Link-安放解决方案供应商网站\public\images\smart-lock\products\NX-HL-2067\210_main_product_image.jpg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D:\NexPro-Link-安放解决方案供应商网站\public\images\smart-lock\products\NX-HL-2039\211_main_product_image.jpg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D:\NexPro-Link-安放解决方案供应商网站\public\images\smart-lock\products\NX-HL-2039\211_main_product_image.jpg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D:\NexPro-Link-安放解决方案供应商网站\public\images\smart-lock\products\NX-HL-2039-V63\212_main_product_image.jpg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D:\NexPro-Link-安放解决方案供应商网站\public\images\smart-lock\products\NX-HL-2039-V63\212_main_product_image.jpg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D:\NexPro-Link-安放解决方案供应商网站\public\images\smart-lock\products\NX-HL-2031E\214_main_product_image.jpg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D:\NexPro-Link-安放解决方案供应商网站\public\images\smart-lock\products\NX-HL-2031E\214_main_product_image.jpg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D:\NexPro-Link-安放解决方案供应商网站\public\images\smart-lock\products\NX-HL-2031E-V65\215_main_product_image.jpg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D:\NexPro-Link-安放解决方案供应商网站\public\images\smart-lock\products\NX-HL-2031E-V65\215_main_product_image.jpg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D:\NexPro-Link-安放解决方案供应商网站\public\images\smart-lock\products\NX-HL-2033E\216_main_product_image.jpg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D:\NexPro-Link-安放解决方案供应商网站\public\images\smart-lock\products\NX-HL-2033E\216_main_product_image.jpg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D:\NexPro-Link-安放解决方案供应商网站\public\images\smart-lock\products\NX-HL-2033E-V67\217_main_product_image.jpg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D:\NexPro-Link-安放解决方案供应商网站\public\images\smart-lock\products\NX-HL-2033E-V67\217_main_product_image.jpg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D:\NexPro-Link-安放解决方案供应商网站\public\images\smart-lock\products\NX-HL-RX2063\218_main_product_image.jpg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D:\NexPro-Link-安放解决方案供应商网站\public\images\smart-lock\products\NX-HL-RX2063\218_main_product_image.jpg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D:\NexPro-Link-安放解决方案供应商网站\public\images\smart-lock\products\NX-HL-RX2060-V70\221_main_product_image.jpg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D:\NexPro-Link-安放解决方案供应商网站\public\images\smart-lock\products\NX-HL-RX2060-V70\221_main_product_image.jpg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D:\NexPro-Link-安放解决方案供应商网站\public\images\smart-lock\products\NX-HL-RX2031\222_main_product_image.jpg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D:\NexPro-Link-安放解决方案供应商网站\public\images\smart-lock\products\NX-HL-RX2031\222_main_product_image.jpg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D:\NexPro-Link-安放解决方案供应商网站\public\images\smart-lock\products\NX-HL-RX2031-V72\223_main_product_image.jpg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D:\NexPro-Link-安放解决方案供应商网站\public\images\smart-lock\products\NX-HL-RX2031-V72\223_main_product_image.jpg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D:\NexPro-Link-安放解决方案供应商网站\public\images\smart-lock\products\NX-HL-2017E\224_main_product_image.jpg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D:\NexPro-Link-安放解决方案供应商网站\public\images\smart-lock\products\NX-HL-2017E\224_main_product_image.jpg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D:\NexPro-Link-安放解决方案供应商网站\public\images\smart-lock\products\NX-HL-2017E-V74\225_main_product_image.jpg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D:\NexPro-Link-安放解决方案供应商网站\public\images\smart-lock\products\NX-HL-2017E-V74\225_main_product_image.jpg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D:\NexPro-Link-安放解决方案供应商网站\public\images\smart-lock\products\NX-HL-1088E\226_main_product_image.jpg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D:\NexPro-Link-安放解决方案供应商网站\public\images\smart-lock\products\NX-HL-1088E\226_main_product_image.jpg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D:\NexPro-Link-安放解决方案供应商网站\public\images\smart-lock\products\NX-HL-1088E-V76\227_main_product_image.jpg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D:\NexPro-Link-安放解决方案供应商网站\public\images\smart-lock\products\NX-HL-1088E-V76\227_main_product_image.jpg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D:\NexPro-Link-安放解决方案供应商网站\public\images\smart-lock\products\NX-HL-2019E\228_main_product_image.jpg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D:\NexPro-Link-安放解决方案供应商网站\public\images\smart-lock\products\NX-HL-2019E\228_main_product_image.jpg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D:\NexPro-Link-安放解决方案供应商网站\public\images\smart-lock\products\NX-HL-ODS\230_main_product_image.jpg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D:\NexPro-Link-安放解决方案供应商网站\public\images\smart-lock\products\NX-HL-ODS\230_main_product_image.jpg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D:\NexPro-Link-安放解决方案供应商网站\public\images\smart-lock\products\NX-HL-ODS-V79\231_main_product_image.jpg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D:\NexPro-Link-安放解决方案供应商网站\public\images\smart-lock\products\NX-HL-ODS-V79\231_main_product_image.jpg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D:\NexPro-Link-安放解决方案供应商网站\public\images\smart-lock\products\NX-HL-BROKEN-BRIDGE-ALUMINUM-LOCK-BODY\232_lock_body_image.jpg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D:\NexPro-Link-安放解决方案供应商网站\public\images\smart-lock\products\NX-HL-BROKEN-BRIDGE-ALUMINUM-LOCK-BODY\232_lock_body_image.jpg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D:\NexPro-Link-安放解决方案供应商网站\public\images\smart-lock\products\NX-HL-2037E\237_main_product_image.jpg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D:\NexPro-Link-安放解决方案供应商网站\public\images\smart-lock\products\NX-HL-2037E\237_main_product_image.jpg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D:\NexPro-Link-安放解决方案供应商网站\public\images\smart-lock\products\NX-HL-2037E-V82\238_main_product_image.jpg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D:\NexPro-Link-安放解决方案供应商网站\public\images\smart-lock\products\NX-HL-2037E-V82\238_main_product_image.jpg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D:\NexPro-Link-安放解决方案供应商网站\public\images\smart-lock\products\NX-HL-2072-V85\243_main_product_image.jpg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D:\NexPro-Link-安放解决方案供应商网站\public\images\smart-lock\products\NX-HL-2072-V85\243_main_product_image.jpg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D:\NexPro-Link-安放解决方案供应商网站\public\images\smart-lock\products\NX-HL-2075-V88\247_main_product_image.jpg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D:\NexPro-Link-安放解决方案供应商网站\public\images\smart-lock\products\NX-HL-2075-V88\247_main_product_image.jpg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D:\NexPro-Link-安放解决方案供应商网站\public\images\smart-lock\products\NX-HL-2075-REAR-PANEL\248_unknown.jpg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D:\NexPro-Link-安放解决方案供应商网站\public\images\smart-lock\products\NX-HL-2075-REAR-PANEL\248_unknown.jpg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D:\NexPro-Link-安放解决方案供应商网站\public\images\smart-lock\products\NX-HL-LOCK-BODY-NO6\249_lock_body_image.jpg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D:\NexPro-Link-安放解决方案供应商网站\public\images\smart-lock\products\NX-HL-LOCK-BODY-NO6\249_lock_body_image.jpg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D:\NexPro-Link-安放解决方案供应商网站\public\images\smart-lock\products\NX-HL-2029E\250_lock_body_image.jpg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D:\NexPro-Link-安放解决方案供应商网站\public\images\smart-lock\products\NX-HL-2029E\250_lock_body_image.jpg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D:\NexPro-Link-安放解决方案供应商网站\public\images\smart-lock\products\NX-HL-2029E-V92\251_main_product_image.jpg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D:\NexPro-Link-安放解决方案供应商网站\public\images\smart-lock\products\NX-HL-2029E-V92\251_main_product_image.jpg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D:\NexPro-Link-安放解决方案供应商网站\public\images\smart-lock\products\NX-HL-2020E\252_main_product_image.jpg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D:\NexPro-Link-安放解决方案供应商网站\public\images\smart-lock\products\NX-HL-2020E\252_main_product_image.jpg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D:\NexPro-Link-安放解决方案供应商网站\public\images\smart-lock\products\NX-HL-2020E-V94\253_main_product_image.jpg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D:\NexPro-Link-安放解决方案供应商网站\public\images\smart-lock\products\NX-HL-2020E-V94\253_main_product_image.jpg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D:\NexPro-Link-安放解决方案供应商网站\public\images\smart-lock\products\NX-HL-2036E\254_main_product_image.jpg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D:\NexPro-Link-安放解决方案供应商网站\public\images\smart-lock\products\NX-HL-2036E\254_main_product_image.jpg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D:\NexPro-Link-安放解决方案供应商网站\public\images\smart-lock\products\NX-HL-2036E-V96\254_main_product_image.jpg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D:\NexPro-Link-安放解决方案供应商网站\public\images\smart-lock\products\NX-HL-2036E-V96\254_main_product_image.jpg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D:\NexPro-Link-安放解决方案供应商网站\public\images\smart-lock\products\NX-HL-2036E-V97\254_main_product_image.jpg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D:\NexPro-Link-安放解决方案供应商网站\public\images\smart-lock\products\NX-HL-2036E-V97\254_main_product_image.jpg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D:\NexPro-Link-安放解决方案供应商网站\public\images\smart-lock\products\NX-HL-2036E-V98\255_main_product_image.jpg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D:\NexPro-Link-安放解决方案供应商网站\public\images\smart-lock\products\NX-HL-2036E-V98\255_main_product_image.jpg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D:\NexPro-Link-安放解决方案供应商网站\public\images\smart-lock\products\NX-HL-2036E-V99\255_main_product_image.jpg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D:\NexPro-Link-安放解决方案供应商网站\public\images\smart-lock\products\NX-HL-2036E-V99\255_main_product_image.jpg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D:\NexPro-Link-安放解决方案供应商网站\public\images\smart-lock\products\NX-HL-2036E-V100\254_main_product_image.jpg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D:\NexPro-Link-安放解决方案供应商网站\public\images\smart-lock\products\NX-HL-2036E-V100\254_main_product_image.jpg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D:\NexPro-Link-安放解决方案供应商网站\public\images\smart-lock\products\NX-HL-1008E\256_main_product_image.jpg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D:\NexPro-Link-安放解决方案供应商网站\public\images\smart-lock\products\NX-HL-1008E\256_main_product_image.jpg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D:\NexPro-Link-安放解决方案供应商网站\public\images\smart-lock\products\NX-HL-RX2062\257_main_product_image.jpg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D:\NexPro-Link-安放解决方案供应商网站\public\images\smart-lock\products\NX-HL-RX2062\257_main_product_image.jpg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D:\NexPro-Link-安放解决方案供应商网站\public\images\smart-lock\products\NX-HL-RX2062-V105\258_main_product_image.jpg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D:\NexPro-Link-安放解决方案供应商网站\public\images\smart-lock\products\NX-HL-RX2062-V105\258_main_product_image.jpg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D:\NexPro-Link-安放解决方案供应商网站\public\images\smart-lock\products\NX-HL-RX2062-V106\259_main_product_image.jpg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D:\NexPro-Link-安放解决方案供应商网站\public\images\smart-lock\products\NX-HL-RX2062-V106\259_main_product_image.jpg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D:\NexPro-Link-安放解决方案供应商网站\public\images\smart-lock\products\NX-HL-118E\260_main_product_image.jpg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D:\NexPro-Link-安放解决方案供应商网站\public\images\smart-lock\products\NX-HL-118E\260_main_product_image.jpg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D:\NexPro-Link-安放解决方案供应商网站\public\images\smart-lock\products\NX-HL-118E-V109\262_main_product_image.jpg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D:\NexPro-Link-安放解决方案供应商网站\public\images\smart-lock\products\NX-HL-118E-V109\262_main_product_image.jpg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D:\NexPro-Link-安放解决方案供应商网站\public\images\smart-lock\products\NX-HL-118E-V111\264_main_product_image.jpg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D:\NexPro-Link-安放解决方案供应商网站\public\images\smart-lock\products\NX-HL-118E-V111\264_main_product_image.jpg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D:\NexPro-Link-安放解决方案供应商网站\public\images\smart-lock\products\NX-HL-118E-V112\264_main_product_image.jpg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D:\NexPro-Link-安放解决方案供应商网站\public\images\smart-lock\products\NX-HL-118E-V112\264_main_product_image.jpg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D:\NexPro-Link-安放解决方案供应商网站\public\images\smart-lock\products\NX-HL-118E-V113\265_main_product_image.jpg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D:\NexPro-Link-安放解决方案供应商网站\public\images\smart-lock\products\NX-HL-118E-V113\265_main_product_image.jpg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D:\NexPro-Link-安放解决方案供应商网站\public\images\smart-lock\products\NX-HL-118E-V114\266_main_product_image.jpg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D:\NexPro-Link-安放解决方案供应商网站\public\images\smart-lock\products\NX-HL-118E-V114\266_main_product_image.jpg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D:\NexPro-Link-安放解决方案供应商网站\public\images\smart-lock\products\NX-HL-2025E-V110\263_main_product_image.jpg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D:\NexPro-Link-安放解决方案供应商网站\public\images\smart-lock\products\NX-HL-2025E-V110\263_main_product_image.jpg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D:\NexPro-Link-安放解决方案供应商网站\public\images\smart-lock\products\NX-HL-618E\267_main_product_image.jpg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D:\NexPro-Link-安放解决方案供应商网站\public\images\smart-lock\products\NX-HL-618E\267_main_product_image.jpg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D:\NexPro-Link-安放解决方案供应商网站\public\images\smart-lock\products\NX-HL-118\269_main_product_image.jpg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D:\NexPro-Link-安放解决方案供应商网站\public\images\smart-lock\products\NX-HL-118\269_main_product_image.jpg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D:\NexPro-Link-安放解决方案供应商网站\public\images\smart-lock\products\NX-HL-118-V118\270_main_product_image.jpg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D:\NexPro-Link-安放解决方案供应商网站\public\images\smart-lock\products\NX-HL-118-V118\270_main_product_image.jpg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D:\NexPro-Link-安放解决方案供应商网站\public\images\smart-lock\products\NX-HL-SP02\275_main_product_image.jpg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D:\NexPro-Link-安放解决方案供应商网站\public\images\smart-lock\products\NX-HL-SP02\275_main_product_image.jpg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D:\NexPro-Link-安放解决方案供应商网站\public\images\smart-lock\products\NX-HL-SP02-V120\275_main_product_image.jpg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D:\NexPro-Link-安放解决方案供应商网站\public\images\smart-lock\products\NX-HL-SP02-V120\275_main_product_image.jpg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D:\NexPro-Link-安放解决方案供应商网站\public\images\smart-lock\products\NX-HL-SP04\278_main_product_image.jpg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D:\NexPro-Link-安放解决方案供应商网站\public\images\smart-lock\products\NX-HL-SP04\278_main_product_image.jpg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D:\NexPro-Link-安放解决方案供应商网站\public\images\smart-lock\products\NX-HL-SP04-V122\279_main_product_image.jpg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D:\NexPro-Link-安放解决方案供应商网站\public\images\smart-lock\products\NX-HL-SP04-V122\279_main_product_image.jpg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D:\NexPro-Link-安放解决方案供应商网站\public\images\smart-lock\products\NX-HL-SP04-V126\278_main_product_image.jpg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D:\NexPro-Link-安放解决方案供应商网站\public\images\smart-lock\products\NX-HL-SP04-V126\278_main_product_image.jpg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D:\NexPro-Link-安放解决方案供应商网站\public\images\smart-lock\products\NX-HL-RX2052-FA-HDL\281_main_product_image.jpg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D:\NexPro-Link-安放解决方案供应商网站\public\images\smart-lock\products\NX-HL-RX2052-FA-HDL\281_main_product_image.jpg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D:\NexPro-Link-安放解决方案供应商网站\public\images\smart-lock\products\NX-HL-X-SP03\284_main_product_image.jpg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D:\NexPro-Link-安放解决方案供应商网站\public\images\smart-lock\products\NX-HL-X-SP03\284_main_product_image.jpg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D:\NexPro-Link-安放解决方案供应商网站\public\images\smart-lock\products\NX-HL-RX2076\285_main_product_image.jpg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D:\NexPro-Link-安放解决方案供应商网站\public\images\smart-lock\products\NX-HL-RX2076\285_main_product_image.jpg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D:\NexPro-Link-安放解决方案供应商网站\public\images\smart-lock\products\NX-CL-169-BT\318_main_product_image.jpg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D:\NexPro-Link-安放解决方案供应商网站\public\images\smart-lock\products\NX-CL-169-BT-V160\321_unknown.jpg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D:\NexPro-Link-安放解决方案供应商网站\public\images\smart-lock\products\NX-CL-182\319_main_product_image.jpg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D:\NexPro-Link-安放解决方案供应商网站\public\images\smart-lock\products\NX-CL-179\320_main_product_image.jpg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D:\NexPro-Link-安放解决方案供应商网站\public\images\smart-lock\products\NX-CL-139\326_main_product_image.jpg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D:\NexPro-Link-安放解决方案供应商网站\public\images\smart-lock\products\NX-CL-139-V162\327_main_product_image.jpg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D:\NexPro-Link-安放解决方案供应商网站\public\images\smart-lock\products\NX-CL-126\328_main_product_image.jpg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D:\NexPro-Link-安放解决方案供应商网站\public\images\smart-lock\products\NX-CL-126-V167\332_main_product_image.jpg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D:\NexPro-Link-安放解决方案供应商网站\public\images\smart-lock\products\NX-CL-138\329_main_product_image.jpg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D:\NexPro-Link-安放解决方案供应商网站\public\images\smart-lock\products\NX-CL-138-V165\330_main_product_image.jpg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D:\NexPro-Link-安放解决方案供应商网站\public\images\smart-lock\products\NX-CL-138-V169\334_main_product_image.jpg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D:\NexPro-Link-安放解决方案供应商网站\public\images\smart-lock\products\NX-CL-118\331_main_product_image.jpg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D:\NexPro-Link-安放解决方案供应商网站\public\images\smart-lock\products\NX-CL-162-KEY\333_main_product_image.jpg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D:\NexPro-Link-安放解决方案供应商网站\public\images\smart-lock\products\NX-CL-18\335_main_product_image.jpg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D:\NexPro-Link-安放解决方案供应商网站\public\images\smart-lock\products\NX-CL-153\336_main_product_image.jpg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  <a:p xmlns:a="http://schemas.openxmlformats.org/drawingml/2006/main">
            <a:r>
              <a:t>- D:\NexPro-Link-安放解决方案供应商网站\public\images\smart-lock\products\NX-CL-153-V172\337_main_product_image.jpg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D:\NexPro-Link-安放解决方案供应商网站\src\data\products.ts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D:\Nexpro-link 产品数据库\artifacts\NPL-DB-0203\product-artifact-manifest.json</a:t>
            </a:r>
          </a:p>
          <a:p xmlns:a="http://schemas.openxmlformats.org/drawingml/2006/main">
            <a:r>
              <a:t>- D:\Nexpro-link 产品数据库\artifacts\NPL-DB-0304\assets\nexpro-technical-background-v1.png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983b39d9aaf4db4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31788f795284227" /><Relationship Type="http://schemas.openxmlformats.org/officeDocument/2006/relationships/slideLayout" Target="/ppt/slideLayouts/slideLayout1.xml" Id="Ra3d42e0ca11d460a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3d42e0ca11d460a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3d0067f93f43ed" /><Relationship Type="http://schemas.openxmlformats.org/officeDocument/2006/relationships/image" Target="/ppt/media/image.png" Id="R2add8dd222664d49" /><Relationship Type="http://schemas.openxmlformats.org/officeDocument/2006/relationships/image" Target="/ppt/media/image2.png" Id="R741c21fb68094aff" /><Relationship Type="http://schemas.openxmlformats.org/officeDocument/2006/relationships/image" Target="/ppt/media/image.jpeg" Id="R1ffc2c72532a4b62" /><Relationship Type="http://schemas.openxmlformats.org/officeDocument/2006/relationships/image" Target="/ppt/media/image2.jpeg" Id="R90840adeb4a448f2" /><Relationship Type="http://schemas.openxmlformats.org/officeDocument/2006/relationships/image" Target="/ppt/media/image3.jpeg" Id="Rfae48b0e8b6247d5" /><Relationship Type="http://schemas.openxmlformats.org/officeDocument/2006/relationships/image" Target="/ppt/media/image4.jpeg" Id="Ra91536e652454f13" /><Relationship Type="http://schemas.openxmlformats.org/officeDocument/2006/relationships/image" Target="/ppt/media/image5.jpeg" Id="R2c74b519fbbd4bf0" /><Relationship Type="http://schemas.openxmlformats.org/officeDocument/2006/relationships/notesSlide" Target="/ppt/notesSlides/notesSlide1.xml" Id="Rc2027a43a6d1407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2399e330ed4ff2" /><Relationship Type="http://schemas.openxmlformats.org/officeDocument/2006/relationships/image" Target="/ppt/media/image3.png" Id="Rc01d109853954634" /><Relationship Type="http://schemas.openxmlformats.org/officeDocument/2006/relationships/image" Target="/ppt/media/image6.jpeg" Id="R77bb0fb4595d476c" /><Relationship Type="http://schemas.openxmlformats.org/officeDocument/2006/relationships/image" Target="/ppt/media/image7.jpeg" Id="R24c1265059b74f1f" /><Relationship Type="http://schemas.openxmlformats.org/officeDocument/2006/relationships/image" Target="/ppt/media/image8.jpeg" Id="R897a5a2e41cb4acf" /><Relationship Type="http://schemas.openxmlformats.org/officeDocument/2006/relationships/notesSlide" Target="/ppt/notesSlides/notesSlide2.xml" Id="R11575658d1d4451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fa22eb5b264b98" /><Relationship Type="http://schemas.openxmlformats.org/officeDocument/2006/relationships/image" Target="/ppt/media/image4.png" Id="R2dc9d0e31a114823" /><Relationship Type="http://schemas.openxmlformats.org/officeDocument/2006/relationships/notesSlide" Target="/ppt/notesSlides/notesSlide3.xml" Id="Rf8a2a7adf12a45c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a7250736ce407f" /><Relationship Type="http://schemas.openxmlformats.org/officeDocument/2006/relationships/image" Target="/ppt/media/image5.png" Id="R415875933b264389" /><Relationship Type="http://schemas.openxmlformats.org/officeDocument/2006/relationships/image" Target="/ppt/media/image9.jpeg" Id="R16059d78ea5c4c05" /><Relationship Type="http://schemas.openxmlformats.org/officeDocument/2006/relationships/notesSlide" Target="/ppt/notesSlides/notesSlide4.xml" Id="Rb4e7d99c2ba5407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5a95433d0b4ac1" /><Relationship Type="http://schemas.openxmlformats.org/officeDocument/2006/relationships/image" Target="/ppt/media/image6.png" Id="R526c1d4683c64ce1" /><Relationship Type="http://schemas.openxmlformats.org/officeDocument/2006/relationships/image" Target="/ppt/media/image10.jpeg" Id="R9515ff9f1c4145c6" /><Relationship Type="http://schemas.openxmlformats.org/officeDocument/2006/relationships/notesSlide" Target="/ppt/notesSlides/notesSlide5.xml" Id="R8542804124d743e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fcfcf1d87946f5" /><Relationship Type="http://schemas.openxmlformats.org/officeDocument/2006/relationships/image" Target="/ppt/media/image7.png" Id="R644920c88f3d406b" /><Relationship Type="http://schemas.openxmlformats.org/officeDocument/2006/relationships/image" Target="/ppt/media/image11.jpeg" Id="R339c7c941d9c4cde" /><Relationship Type="http://schemas.openxmlformats.org/officeDocument/2006/relationships/notesSlide" Target="/ppt/notesSlides/notesSlide6.xml" Id="Rdfea878009094d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5425c71a124767" /><Relationship Type="http://schemas.openxmlformats.org/officeDocument/2006/relationships/image" Target="/ppt/media/image8.png" Id="Ra88e14bcd26547df" /><Relationship Type="http://schemas.openxmlformats.org/officeDocument/2006/relationships/image" Target="/ppt/media/image12.jpeg" Id="Rc25b0e1bc3194800" /><Relationship Type="http://schemas.openxmlformats.org/officeDocument/2006/relationships/notesSlide" Target="/ppt/notesSlides/notesSlide7.xml" Id="R9caf8949081d4265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eafd3d3ac14542" /><Relationship Type="http://schemas.openxmlformats.org/officeDocument/2006/relationships/image" Target="/ppt/media/image9.png" Id="R6722f19fa83a4994" /><Relationship Type="http://schemas.openxmlformats.org/officeDocument/2006/relationships/image" Target="/ppt/media/image13.jpeg" Id="Rcfd057c2745646d8" /><Relationship Type="http://schemas.openxmlformats.org/officeDocument/2006/relationships/notesSlide" Target="/ppt/notesSlides/notesSlide8.xml" Id="Ra3c59d0417934af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5fc51626c14149" /><Relationship Type="http://schemas.openxmlformats.org/officeDocument/2006/relationships/image" Target="/ppt/media/image10.png" Id="R36043a3423d0481a" /><Relationship Type="http://schemas.openxmlformats.org/officeDocument/2006/relationships/image" Target="/ppt/media/image14.jpeg" Id="R790fbedf76a4497d" /><Relationship Type="http://schemas.openxmlformats.org/officeDocument/2006/relationships/notesSlide" Target="/ppt/notesSlides/notesSlide9.xml" Id="R2552a10907f946d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361fcf46fa485b" /><Relationship Type="http://schemas.openxmlformats.org/officeDocument/2006/relationships/image" Target="/ppt/media/image11.png" Id="R6bffd91fa79a4bdd" /><Relationship Type="http://schemas.openxmlformats.org/officeDocument/2006/relationships/image" Target="/ppt/media/image15.jpeg" Id="R9d63f832a0fa4b71" /><Relationship Type="http://schemas.openxmlformats.org/officeDocument/2006/relationships/notesSlide" Target="/ppt/notesSlides/notesSlide10.xml" Id="Rbdecfad2df13499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033428c9ea43cd" /><Relationship Type="http://schemas.openxmlformats.org/officeDocument/2006/relationships/image" Target="/ppt/media/image12.png" Id="Rf37069262dc149a9" /><Relationship Type="http://schemas.openxmlformats.org/officeDocument/2006/relationships/image" Target="/ppt/media/image16.jpeg" Id="R04e97e07734c4cf4" /><Relationship Type="http://schemas.openxmlformats.org/officeDocument/2006/relationships/notesSlide" Target="/ppt/notesSlides/notesSlide11.xml" Id="R9c046e1e53a443b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fb2858443744b9" /><Relationship Type="http://schemas.openxmlformats.org/officeDocument/2006/relationships/image" Target="/ppt/media/image13.png" Id="R5537222c1e104b0c" /><Relationship Type="http://schemas.openxmlformats.org/officeDocument/2006/relationships/image" Target="/ppt/media/image17.jpeg" Id="Raa9b7efa210348ef" /><Relationship Type="http://schemas.openxmlformats.org/officeDocument/2006/relationships/notesSlide" Target="/ppt/notesSlides/notesSlide12.xml" Id="Rac65b48e9d714b7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269fe90bc724de8" /><Relationship Type="http://schemas.openxmlformats.org/officeDocument/2006/relationships/image" Target="/ppt/media/image14.png" Id="Rf544d19393324e3a" /><Relationship Type="http://schemas.openxmlformats.org/officeDocument/2006/relationships/image" Target="/ppt/media/image18.jpeg" Id="Rbc449444ec1e484c" /><Relationship Type="http://schemas.openxmlformats.org/officeDocument/2006/relationships/notesSlide" Target="/ppt/notesSlides/notesSlide13.xml" Id="Rdc323953dcac40b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c0d0a9b77a4583" /><Relationship Type="http://schemas.openxmlformats.org/officeDocument/2006/relationships/image" Target="/ppt/media/image15.png" Id="R9892e198e52e4b62" /><Relationship Type="http://schemas.openxmlformats.org/officeDocument/2006/relationships/image" Target="/ppt/media/image19.jpeg" Id="Re9a7245de7954af9" /><Relationship Type="http://schemas.openxmlformats.org/officeDocument/2006/relationships/notesSlide" Target="/ppt/notesSlides/notesSlide14.xml" Id="Rb54a464ba4dd4d8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f32a1c362f4cbb" /><Relationship Type="http://schemas.openxmlformats.org/officeDocument/2006/relationships/image" Target="/ppt/media/image16.png" Id="R3f192489c99545bd" /><Relationship Type="http://schemas.openxmlformats.org/officeDocument/2006/relationships/image" Target="/ppt/media/image20.jpeg" Id="R7cf5e8d4fc1045e8" /><Relationship Type="http://schemas.openxmlformats.org/officeDocument/2006/relationships/notesSlide" Target="/ppt/notesSlides/notesSlide15.xml" Id="R28716f28effe461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fecf955bbd3461d" /><Relationship Type="http://schemas.openxmlformats.org/officeDocument/2006/relationships/image" Target="/ppt/media/image17.png" Id="R7291b9a1e17b4a47" /><Relationship Type="http://schemas.openxmlformats.org/officeDocument/2006/relationships/image" Target="/ppt/media/image21.jpeg" Id="R30d7f6f49d7b46a1" /><Relationship Type="http://schemas.openxmlformats.org/officeDocument/2006/relationships/notesSlide" Target="/ppt/notesSlides/notesSlide16.xml" Id="R6492af0cd6d74479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fa5b7e734144d7" /><Relationship Type="http://schemas.openxmlformats.org/officeDocument/2006/relationships/image" Target="/ppt/media/image18.png" Id="Rca010bd34c554e8c" /><Relationship Type="http://schemas.openxmlformats.org/officeDocument/2006/relationships/image" Target="/ppt/media/image22.jpeg" Id="Ref0b055d259f4aee" /><Relationship Type="http://schemas.openxmlformats.org/officeDocument/2006/relationships/notesSlide" Target="/ppt/notesSlides/notesSlide17.xml" Id="R596c268152eb4d4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4fb56e500c4011" /><Relationship Type="http://schemas.openxmlformats.org/officeDocument/2006/relationships/image" Target="/ppt/media/image19.png" Id="R8a268f48ef7b4401" /><Relationship Type="http://schemas.openxmlformats.org/officeDocument/2006/relationships/image" Target="/ppt/media/image23.jpeg" Id="Rf2f249a2312d42ff" /><Relationship Type="http://schemas.openxmlformats.org/officeDocument/2006/relationships/notesSlide" Target="/ppt/notesSlides/notesSlide18.xml" Id="Rc0c56371f6084094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1327b6b87b64a32" /><Relationship Type="http://schemas.openxmlformats.org/officeDocument/2006/relationships/image" Target="/ppt/media/image20.png" Id="R2ed4a5c7f6ca4633" /><Relationship Type="http://schemas.openxmlformats.org/officeDocument/2006/relationships/image" Target="/ppt/media/image24.jpeg" Id="R2d950c8109b04e60" /><Relationship Type="http://schemas.openxmlformats.org/officeDocument/2006/relationships/notesSlide" Target="/ppt/notesSlides/notesSlide19.xml" Id="Rf95363038a4848e9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54f9b6883d4b7b" /><Relationship Type="http://schemas.openxmlformats.org/officeDocument/2006/relationships/image" Target="/ppt/media/image21.png" Id="R96a8f6300da34202" /><Relationship Type="http://schemas.openxmlformats.org/officeDocument/2006/relationships/image" Target="/ppt/media/image25.jpeg" Id="R11515417d198484c" /><Relationship Type="http://schemas.openxmlformats.org/officeDocument/2006/relationships/notesSlide" Target="/ppt/notesSlides/notesSlide20.xml" Id="Rae9dc05bcfa7432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e1ed90ed874290" /><Relationship Type="http://schemas.openxmlformats.org/officeDocument/2006/relationships/image" Target="/ppt/media/image22.png" Id="R9e292fb5fb8b419c" /><Relationship Type="http://schemas.openxmlformats.org/officeDocument/2006/relationships/image" Target="/ppt/media/image26.jpeg" Id="R50575961faf24446" /><Relationship Type="http://schemas.openxmlformats.org/officeDocument/2006/relationships/notesSlide" Target="/ppt/notesSlides/notesSlide21.xml" Id="Re4ffd98a9e38489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b51efe80ea43b1" /><Relationship Type="http://schemas.openxmlformats.org/officeDocument/2006/relationships/image" Target="/ppt/media/image23.png" Id="R2f4937d725814227" /><Relationship Type="http://schemas.openxmlformats.org/officeDocument/2006/relationships/image" Target="/ppt/media/image27.jpeg" Id="Rad616f3064374b96" /><Relationship Type="http://schemas.openxmlformats.org/officeDocument/2006/relationships/notesSlide" Target="/ppt/notesSlides/notesSlide22.xml" Id="R4e3cae68e67e444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8346c05a7b4be4" /><Relationship Type="http://schemas.openxmlformats.org/officeDocument/2006/relationships/image" Target="/ppt/media/image24.png" Id="Ra250261923014321" /><Relationship Type="http://schemas.openxmlformats.org/officeDocument/2006/relationships/image" Target="/ppt/media/image28.jpeg" Id="Rc8a54b05c7494b25" /><Relationship Type="http://schemas.openxmlformats.org/officeDocument/2006/relationships/notesSlide" Target="/ppt/notesSlides/notesSlide23.xml" Id="Refe07f33b1344cc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1cbd0b25504872" /><Relationship Type="http://schemas.openxmlformats.org/officeDocument/2006/relationships/image" Target="/ppt/media/image25.png" Id="Rb5256c727d074c8d" /><Relationship Type="http://schemas.openxmlformats.org/officeDocument/2006/relationships/image" Target="/ppt/media/image29.jpeg" Id="R30de54e5c5744ef2" /><Relationship Type="http://schemas.openxmlformats.org/officeDocument/2006/relationships/notesSlide" Target="/ppt/notesSlides/notesSlide24.xml" Id="R4fcb7e39ce554be6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a285a6889a4d01" /><Relationship Type="http://schemas.openxmlformats.org/officeDocument/2006/relationships/image" Target="/ppt/media/image26.png" Id="R96adf21878cf4171" /><Relationship Type="http://schemas.openxmlformats.org/officeDocument/2006/relationships/image" Target="/ppt/media/image30.jpeg" Id="R7421fe0cba3748a5" /><Relationship Type="http://schemas.openxmlformats.org/officeDocument/2006/relationships/notesSlide" Target="/ppt/notesSlides/notesSlide25.xml" Id="Rd75ddf2f9fb74f6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5037a491b74795" /><Relationship Type="http://schemas.openxmlformats.org/officeDocument/2006/relationships/image" Target="/ppt/media/image27.png" Id="R92311968ac0743b6" /><Relationship Type="http://schemas.openxmlformats.org/officeDocument/2006/relationships/image" Target="/ppt/media/image31.jpeg" Id="R763ee1b162bf4b81" /><Relationship Type="http://schemas.openxmlformats.org/officeDocument/2006/relationships/notesSlide" Target="/ppt/notesSlides/notesSlide26.xml" Id="Rb2bf6201f77a41c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235a96e8b34e17" /><Relationship Type="http://schemas.openxmlformats.org/officeDocument/2006/relationships/image" Target="/ppt/media/image28.png" Id="R153348c661a14c7a" /><Relationship Type="http://schemas.openxmlformats.org/officeDocument/2006/relationships/image" Target="/ppt/media/image32.jpeg" Id="Rd07d53a57a2e4f34" /><Relationship Type="http://schemas.openxmlformats.org/officeDocument/2006/relationships/notesSlide" Target="/ppt/notesSlides/notesSlide27.xml" Id="R314ce62e85f64fb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43f9c21c334663" /><Relationship Type="http://schemas.openxmlformats.org/officeDocument/2006/relationships/image" Target="/ppt/media/image29.png" Id="R28e74707761143a0" /><Relationship Type="http://schemas.openxmlformats.org/officeDocument/2006/relationships/image" Target="/ppt/media/image33.jpeg" Id="Rfd3f0588569c4538" /><Relationship Type="http://schemas.openxmlformats.org/officeDocument/2006/relationships/notesSlide" Target="/ppt/notesSlides/notesSlide28.xml" Id="R8544f51529c9401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1b23ce4528344ac" /><Relationship Type="http://schemas.openxmlformats.org/officeDocument/2006/relationships/image" Target="/ppt/media/image30.png" Id="Rd8eb288151994784" /><Relationship Type="http://schemas.openxmlformats.org/officeDocument/2006/relationships/image" Target="/ppt/media/image34.jpeg" Id="Rdb9519e6b04b4403" /><Relationship Type="http://schemas.openxmlformats.org/officeDocument/2006/relationships/notesSlide" Target="/ppt/notesSlides/notesSlide29.xml" Id="R3aebfa857d48474a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3494f8c1c246d7" /><Relationship Type="http://schemas.openxmlformats.org/officeDocument/2006/relationships/image" Target="/ppt/media/image31.png" Id="Rf121b91d7bcd4d69" /><Relationship Type="http://schemas.openxmlformats.org/officeDocument/2006/relationships/image" Target="/ppt/media/image35.jpeg" Id="Rfe60eef7794e45ea" /><Relationship Type="http://schemas.openxmlformats.org/officeDocument/2006/relationships/notesSlide" Target="/ppt/notesSlides/notesSlide30.xml" Id="R766ae25e757445e9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3ebe893f204dd0" /><Relationship Type="http://schemas.openxmlformats.org/officeDocument/2006/relationships/image" Target="/ppt/media/image32.png" Id="R35347bd9574d4653" /><Relationship Type="http://schemas.openxmlformats.org/officeDocument/2006/relationships/image" Target="/ppt/media/image36.jpeg" Id="R4a4e8e5915a94998" /><Relationship Type="http://schemas.openxmlformats.org/officeDocument/2006/relationships/notesSlide" Target="/ppt/notesSlides/notesSlide31.xml" Id="R125a038f24b742e3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aee691a2b5490c" /><Relationship Type="http://schemas.openxmlformats.org/officeDocument/2006/relationships/image" Target="/ppt/media/image33.png" Id="R54b8acca740541c1" /><Relationship Type="http://schemas.openxmlformats.org/officeDocument/2006/relationships/image" Target="/ppt/media/image37.jpeg" Id="R0fd4442bdeda4f80" /><Relationship Type="http://schemas.openxmlformats.org/officeDocument/2006/relationships/notesSlide" Target="/ppt/notesSlides/notesSlide32.xml" Id="R8918956e74e24659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d1492eb209423b" /><Relationship Type="http://schemas.openxmlformats.org/officeDocument/2006/relationships/image" Target="/ppt/media/image34.png" Id="Re7f871a031e24f1e" /><Relationship Type="http://schemas.openxmlformats.org/officeDocument/2006/relationships/image" Target="/ppt/media/image38.jpeg" Id="Redef55fd5ffb4f88" /><Relationship Type="http://schemas.openxmlformats.org/officeDocument/2006/relationships/notesSlide" Target="/ppt/notesSlides/notesSlide33.xml" Id="R9947e09c64af4830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bfe1b7654e94bb6" /><Relationship Type="http://schemas.openxmlformats.org/officeDocument/2006/relationships/image" Target="/ppt/media/image35.png" Id="R1c56cac0ce954eb2" /><Relationship Type="http://schemas.openxmlformats.org/officeDocument/2006/relationships/image" Target="/ppt/media/image39.jpeg" Id="R4b31c590e31c4a62" /><Relationship Type="http://schemas.openxmlformats.org/officeDocument/2006/relationships/notesSlide" Target="/ppt/notesSlides/notesSlide34.xml" Id="Rf59989d4338c4119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13fcdcf6654bb1" /><Relationship Type="http://schemas.openxmlformats.org/officeDocument/2006/relationships/image" Target="/ppt/media/image36.png" Id="Rba795ad7e9024d54" /><Relationship Type="http://schemas.openxmlformats.org/officeDocument/2006/relationships/image" Target="/ppt/media/image40.jpeg" Id="Ra19b202e6fe141c2" /><Relationship Type="http://schemas.openxmlformats.org/officeDocument/2006/relationships/notesSlide" Target="/ppt/notesSlides/notesSlide35.xml" Id="R8f900bcb41c44e53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73430562894b4c" /><Relationship Type="http://schemas.openxmlformats.org/officeDocument/2006/relationships/image" Target="/ppt/media/image37.png" Id="R5af879c3ab964281" /><Relationship Type="http://schemas.openxmlformats.org/officeDocument/2006/relationships/image" Target="/ppt/media/image41.jpeg" Id="R2a5458930bcb4817" /><Relationship Type="http://schemas.openxmlformats.org/officeDocument/2006/relationships/notesSlide" Target="/ppt/notesSlides/notesSlide36.xml" Id="Rfc79f5b5164e4e0a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e5d0ae60164990" /><Relationship Type="http://schemas.openxmlformats.org/officeDocument/2006/relationships/image" Target="/ppt/media/image38.png" Id="R5a91360822754d57" /><Relationship Type="http://schemas.openxmlformats.org/officeDocument/2006/relationships/image" Target="/ppt/media/image42.jpeg" Id="R9039d25563b841ea" /><Relationship Type="http://schemas.openxmlformats.org/officeDocument/2006/relationships/notesSlide" Target="/ppt/notesSlides/notesSlide37.xml" Id="Rc2d936b2b53d476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42c382b8de49c7" /><Relationship Type="http://schemas.openxmlformats.org/officeDocument/2006/relationships/image" Target="/ppt/media/image39.png" Id="R2656c5fd70bc45f3" /><Relationship Type="http://schemas.openxmlformats.org/officeDocument/2006/relationships/image" Target="/ppt/media/image43.jpeg" Id="R573c8af3896846a1" /><Relationship Type="http://schemas.openxmlformats.org/officeDocument/2006/relationships/notesSlide" Target="/ppt/notesSlides/notesSlide38.xml" Id="Rb02dd0d4fe834b91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ae4afef03e4da2" /><Relationship Type="http://schemas.openxmlformats.org/officeDocument/2006/relationships/image" Target="/ppt/media/image40.png" Id="Rab40761872624a03" /><Relationship Type="http://schemas.openxmlformats.org/officeDocument/2006/relationships/image" Target="/ppt/media/image44.jpeg" Id="R2c63e6cf67d64161" /><Relationship Type="http://schemas.openxmlformats.org/officeDocument/2006/relationships/notesSlide" Target="/ppt/notesSlides/notesSlide39.xml" Id="R9fce5bc7acb14c1e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1aa1a2aea94e29" /><Relationship Type="http://schemas.openxmlformats.org/officeDocument/2006/relationships/image" Target="/ppt/media/image41.png" Id="R923ea2169bad46fa" /><Relationship Type="http://schemas.openxmlformats.org/officeDocument/2006/relationships/image" Target="/ppt/media/image45.jpeg" Id="Rf260a56cd78e44c1" /><Relationship Type="http://schemas.openxmlformats.org/officeDocument/2006/relationships/notesSlide" Target="/ppt/notesSlides/notesSlide40.xml" Id="R923854d7bd784cff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85a3ed9eeb45d9" /><Relationship Type="http://schemas.openxmlformats.org/officeDocument/2006/relationships/image" Target="/ppt/media/image42.png" Id="R7d7e757f3c6141b2" /><Relationship Type="http://schemas.openxmlformats.org/officeDocument/2006/relationships/image" Target="/ppt/media/image46.jpeg" Id="Rb19735010eb64146" /><Relationship Type="http://schemas.openxmlformats.org/officeDocument/2006/relationships/notesSlide" Target="/ppt/notesSlides/notesSlide41.xml" Id="Rf8a7c01772af4f2a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625471867e4194" /><Relationship Type="http://schemas.openxmlformats.org/officeDocument/2006/relationships/image" Target="/ppt/media/image43.png" Id="R7c5b17caa7134f7a" /><Relationship Type="http://schemas.openxmlformats.org/officeDocument/2006/relationships/image" Target="/ppt/media/image47.jpeg" Id="R0bdc28ce54014df9" /><Relationship Type="http://schemas.openxmlformats.org/officeDocument/2006/relationships/notesSlide" Target="/ppt/notesSlides/notesSlide42.xml" Id="Rf75f55ff922748f6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79a8ab64d94591" /><Relationship Type="http://schemas.openxmlformats.org/officeDocument/2006/relationships/image" Target="/ppt/media/image44.png" Id="Rbe9744b681054a26" /><Relationship Type="http://schemas.openxmlformats.org/officeDocument/2006/relationships/image" Target="/ppt/media/image48.jpeg" Id="R6032e66ec80f4b81" /><Relationship Type="http://schemas.openxmlformats.org/officeDocument/2006/relationships/notesSlide" Target="/ppt/notesSlides/notesSlide43.xml" Id="R3f21c40b1b60447a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bbb7c02dd24591" /><Relationship Type="http://schemas.openxmlformats.org/officeDocument/2006/relationships/image" Target="/ppt/media/image45.png" Id="R0f8807e3fa8c4d39" /><Relationship Type="http://schemas.openxmlformats.org/officeDocument/2006/relationships/image" Target="/ppt/media/image49.jpeg" Id="R372b60be5e934f4c" /><Relationship Type="http://schemas.openxmlformats.org/officeDocument/2006/relationships/notesSlide" Target="/ppt/notesSlides/notesSlide44.xml" Id="R4c3f2ee60b7b4bc5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c0f24f234a47d9" /><Relationship Type="http://schemas.openxmlformats.org/officeDocument/2006/relationships/image" Target="/ppt/media/image46.png" Id="Re020bd1ba01448bd" /><Relationship Type="http://schemas.openxmlformats.org/officeDocument/2006/relationships/image" Target="/ppt/media/image50.jpeg" Id="R4a137fd2d5fb4ae9" /><Relationship Type="http://schemas.openxmlformats.org/officeDocument/2006/relationships/notesSlide" Target="/ppt/notesSlides/notesSlide45.xml" Id="R73835c8ec1b04db4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ea9ab03ca0c44d7" /><Relationship Type="http://schemas.openxmlformats.org/officeDocument/2006/relationships/image" Target="/ppt/media/image47.png" Id="R05e532e1aa114cef" /><Relationship Type="http://schemas.openxmlformats.org/officeDocument/2006/relationships/image" Target="/ppt/media/image51.jpeg" Id="Rcc0254019de9437b" /><Relationship Type="http://schemas.openxmlformats.org/officeDocument/2006/relationships/notesSlide" Target="/ppt/notesSlides/notesSlide46.xml" Id="R7759fd9e59e4456c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a29794bf2340f6" /><Relationship Type="http://schemas.openxmlformats.org/officeDocument/2006/relationships/image" Target="/ppt/media/image48.png" Id="Ra86c323501db477e" /><Relationship Type="http://schemas.openxmlformats.org/officeDocument/2006/relationships/image" Target="/ppt/media/image52.jpeg" Id="R9644e5b466ed4c8e" /><Relationship Type="http://schemas.openxmlformats.org/officeDocument/2006/relationships/notesSlide" Target="/ppt/notesSlides/notesSlide47.xml" Id="Rd60544580615422f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f019df6fc7e494d" /><Relationship Type="http://schemas.openxmlformats.org/officeDocument/2006/relationships/image" Target="/ppt/media/image49.png" Id="R5f472a990e094350" /><Relationship Type="http://schemas.openxmlformats.org/officeDocument/2006/relationships/image" Target="/ppt/media/image53.jpeg" Id="R706d5bb7d1364254" /><Relationship Type="http://schemas.openxmlformats.org/officeDocument/2006/relationships/notesSlide" Target="/ppt/notesSlides/notesSlide48.xml" Id="R3ce1fcbeedee42ed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10ac452a41d4c31" /><Relationship Type="http://schemas.openxmlformats.org/officeDocument/2006/relationships/image" Target="/ppt/media/image50.png" Id="Rd46f0b7bfed24bc1" /><Relationship Type="http://schemas.openxmlformats.org/officeDocument/2006/relationships/image" Target="/ppt/media/image54.jpeg" Id="Ra3af28c2ed2848f3" /><Relationship Type="http://schemas.openxmlformats.org/officeDocument/2006/relationships/notesSlide" Target="/ppt/notesSlides/notesSlide49.xml" Id="R9f71b5e6908d4735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b6c6ef91864a6a" /><Relationship Type="http://schemas.openxmlformats.org/officeDocument/2006/relationships/image" Target="/ppt/media/image51.png" Id="R501fd65b35994047" /><Relationship Type="http://schemas.openxmlformats.org/officeDocument/2006/relationships/image" Target="/ppt/media/image55.jpeg" Id="Rd2f43e0904c74549" /><Relationship Type="http://schemas.openxmlformats.org/officeDocument/2006/relationships/notesSlide" Target="/ppt/notesSlides/notesSlide50.xml" Id="R3953685c47de4585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7e1ccdbcc04724" /><Relationship Type="http://schemas.openxmlformats.org/officeDocument/2006/relationships/image" Target="/ppt/media/image52.png" Id="R49f47f3ea2cb4440" /><Relationship Type="http://schemas.openxmlformats.org/officeDocument/2006/relationships/image" Target="/ppt/media/image56.jpeg" Id="R8f4a7e10b001479c" /><Relationship Type="http://schemas.openxmlformats.org/officeDocument/2006/relationships/notesSlide" Target="/ppt/notesSlides/notesSlide51.xml" Id="R4f1e17e9c3ed465d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a49156f3424b45" /><Relationship Type="http://schemas.openxmlformats.org/officeDocument/2006/relationships/image" Target="/ppt/media/image53.png" Id="Rc54a417bf67646a0" /><Relationship Type="http://schemas.openxmlformats.org/officeDocument/2006/relationships/image" Target="/ppt/media/image57.jpeg" Id="R0f024b299cc645d6" /><Relationship Type="http://schemas.openxmlformats.org/officeDocument/2006/relationships/notesSlide" Target="/ppt/notesSlides/notesSlide52.xml" Id="Rcae537795b44492d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ad2f709cd041d9" /><Relationship Type="http://schemas.openxmlformats.org/officeDocument/2006/relationships/image" Target="/ppt/media/image54.png" Id="R7285b9adbc814a56" /><Relationship Type="http://schemas.openxmlformats.org/officeDocument/2006/relationships/image" Target="/ppt/media/image58.jpeg" Id="R177535dd118242cd" /><Relationship Type="http://schemas.openxmlformats.org/officeDocument/2006/relationships/notesSlide" Target="/ppt/notesSlides/notesSlide53.xml" Id="R88f96dc66c7c4221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de000c9d944969" /><Relationship Type="http://schemas.openxmlformats.org/officeDocument/2006/relationships/image" Target="/ppt/media/image55.png" Id="Rd3640593877c46f1" /><Relationship Type="http://schemas.openxmlformats.org/officeDocument/2006/relationships/image" Target="/ppt/media/image59.jpeg" Id="R4616eb9243fa4ad7" /><Relationship Type="http://schemas.openxmlformats.org/officeDocument/2006/relationships/notesSlide" Target="/ppt/notesSlides/notesSlide54.xml" Id="Rcf44254383194373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95fb66c28049de" /><Relationship Type="http://schemas.openxmlformats.org/officeDocument/2006/relationships/image" Target="/ppt/media/image56.png" Id="R862bc22e09dd448a" /><Relationship Type="http://schemas.openxmlformats.org/officeDocument/2006/relationships/image" Target="/ppt/media/image60.jpeg" Id="R5a2988ccb30a4582" /><Relationship Type="http://schemas.openxmlformats.org/officeDocument/2006/relationships/notesSlide" Target="/ppt/notesSlides/notesSlide55.xml" Id="R3aa22b3ff07441bb" /></Relationships>
</file>

<file path=ppt/slides/_rels/slide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fa2832de394824" /><Relationship Type="http://schemas.openxmlformats.org/officeDocument/2006/relationships/image" Target="/ppt/media/image57.png" Id="R4e73a1272c314a8c" /><Relationship Type="http://schemas.openxmlformats.org/officeDocument/2006/relationships/image" Target="/ppt/media/image61.jpeg" Id="R03bd5a0d4d404e69" /><Relationship Type="http://schemas.openxmlformats.org/officeDocument/2006/relationships/notesSlide" Target="/ppt/notesSlides/notesSlide56.xml" Id="R7f920cc097be4ff4" /></Relationships>
</file>

<file path=ppt/slides/_rels/slide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7f456b8e894a40" /><Relationship Type="http://schemas.openxmlformats.org/officeDocument/2006/relationships/image" Target="/ppt/media/image58.png" Id="Ree2ff21b3d9a44bf" /><Relationship Type="http://schemas.openxmlformats.org/officeDocument/2006/relationships/image" Target="/ppt/media/image62.jpeg" Id="R5c2cc4e48f9249fb" /><Relationship Type="http://schemas.openxmlformats.org/officeDocument/2006/relationships/notesSlide" Target="/ppt/notesSlides/notesSlide57.xml" Id="Rd591c9cbb2cb4b3e" /></Relationships>
</file>

<file path=ppt/slides/_rels/slide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583ffc21f2a4210" /><Relationship Type="http://schemas.openxmlformats.org/officeDocument/2006/relationships/image" Target="/ppt/media/image59.png" Id="R36c61be8fe6b41f2" /><Relationship Type="http://schemas.openxmlformats.org/officeDocument/2006/relationships/image" Target="/ppt/media/image63.jpeg" Id="R296bb37d3d1e4aec" /><Relationship Type="http://schemas.openxmlformats.org/officeDocument/2006/relationships/notesSlide" Target="/ppt/notesSlides/notesSlide58.xml" Id="R4e654a97d4c24e4f" /></Relationships>
</file>

<file path=ppt/slides/_rels/slide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938d2af4f442d7" /><Relationship Type="http://schemas.openxmlformats.org/officeDocument/2006/relationships/image" Target="/ppt/media/image60.png" Id="R101252e92d794d0a" /><Relationship Type="http://schemas.openxmlformats.org/officeDocument/2006/relationships/image" Target="/ppt/media/image64.jpeg" Id="R355346778d274c5e" /><Relationship Type="http://schemas.openxmlformats.org/officeDocument/2006/relationships/notesSlide" Target="/ppt/notesSlides/notesSlide59.xml" Id="Rce964cc6f3ad490c" /></Relationships>
</file>

<file path=ppt/slides/_rels/slide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2cbc010a224613" /><Relationship Type="http://schemas.openxmlformats.org/officeDocument/2006/relationships/image" Target="/ppt/media/image61.png" Id="Rf893b556b16a4ca2" /><Relationship Type="http://schemas.openxmlformats.org/officeDocument/2006/relationships/image" Target="/ppt/media/image65.jpeg" Id="Rf353f92dca2a4944" /><Relationship Type="http://schemas.openxmlformats.org/officeDocument/2006/relationships/notesSlide" Target="/ppt/notesSlides/notesSlide60.xml" Id="R46a812e83add40f6" /></Relationships>
</file>

<file path=ppt/slides/_rels/slide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b7a5020f4b4857" /><Relationship Type="http://schemas.openxmlformats.org/officeDocument/2006/relationships/image" Target="/ppt/media/image62.png" Id="R3dceefe08f994cbf" /><Relationship Type="http://schemas.openxmlformats.org/officeDocument/2006/relationships/image" Target="/ppt/media/image66.jpeg" Id="Rddd51a8a82044be4" /><Relationship Type="http://schemas.openxmlformats.org/officeDocument/2006/relationships/notesSlide" Target="/ppt/notesSlides/notesSlide61.xml" Id="R0fdc4b4ad5d24c62" /></Relationships>
</file>

<file path=ppt/slides/_rels/slide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b63cabf3414f04" /><Relationship Type="http://schemas.openxmlformats.org/officeDocument/2006/relationships/image" Target="/ppt/media/image63.png" Id="R403fd30bc50347db" /><Relationship Type="http://schemas.openxmlformats.org/officeDocument/2006/relationships/image" Target="/ppt/media/image67.jpeg" Id="R48123b02f1f1409e" /><Relationship Type="http://schemas.openxmlformats.org/officeDocument/2006/relationships/notesSlide" Target="/ppt/notesSlides/notesSlide62.xml" Id="Ra8703776de044b6a" /></Relationships>
</file>

<file path=ppt/slides/_rels/slide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9938f5289d4449" /><Relationship Type="http://schemas.openxmlformats.org/officeDocument/2006/relationships/image" Target="/ppt/media/image64.png" Id="Rd9e57b33d1354282" /><Relationship Type="http://schemas.openxmlformats.org/officeDocument/2006/relationships/image" Target="/ppt/media/image68.jpeg" Id="Rb966a55adad84fe7" /><Relationship Type="http://schemas.openxmlformats.org/officeDocument/2006/relationships/notesSlide" Target="/ppt/notesSlides/notesSlide63.xml" Id="Re839a61d5114497d" /></Relationships>
</file>

<file path=ppt/slides/_rels/slide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bff5d6156d41e8" /><Relationship Type="http://schemas.openxmlformats.org/officeDocument/2006/relationships/image" Target="/ppt/media/image65.png" Id="Rede32b033840401a" /><Relationship Type="http://schemas.openxmlformats.org/officeDocument/2006/relationships/image" Target="/ppt/media/image69.jpeg" Id="R6eb070996e23419a" /><Relationship Type="http://schemas.openxmlformats.org/officeDocument/2006/relationships/notesSlide" Target="/ppt/notesSlides/notesSlide64.xml" Id="R40c267adae964f8e" /></Relationships>
</file>

<file path=ppt/slides/_rels/slide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7b3968ca294101" /><Relationship Type="http://schemas.openxmlformats.org/officeDocument/2006/relationships/image" Target="/ppt/media/image66.png" Id="R03cb823d6c224b84" /><Relationship Type="http://schemas.openxmlformats.org/officeDocument/2006/relationships/image" Target="/ppt/media/image70.jpeg" Id="R69ce2640427c4146" /><Relationship Type="http://schemas.openxmlformats.org/officeDocument/2006/relationships/notesSlide" Target="/ppt/notesSlides/notesSlide65.xml" Id="R041531260cf04bbd" /></Relationships>
</file>

<file path=ppt/slides/_rels/slide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c3bf39cf8846d7" /><Relationship Type="http://schemas.openxmlformats.org/officeDocument/2006/relationships/image" Target="/ppt/media/image67.png" Id="Rdfecdbb976f34d14" /><Relationship Type="http://schemas.openxmlformats.org/officeDocument/2006/relationships/image" Target="/ppt/media/image71.jpeg" Id="R07d5f72b78324e01" /><Relationship Type="http://schemas.openxmlformats.org/officeDocument/2006/relationships/notesSlide" Target="/ppt/notesSlides/notesSlide66.xml" Id="R2c5c6612a2d14227" /></Relationships>
</file>

<file path=ppt/slides/_rels/slide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caeb5a2bb842a5" /><Relationship Type="http://schemas.openxmlformats.org/officeDocument/2006/relationships/image" Target="/ppt/media/image68.png" Id="Rfb81302c9c534046" /><Relationship Type="http://schemas.openxmlformats.org/officeDocument/2006/relationships/image" Target="/ppt/media/image72.jpeg" Id="R91512dd1388841e7" /><Relationship Type="http://schemas.openxmlformats.org/officeDocument/2006/relationships/notesSlide" Target="/ppt/notesSlides/notesSlide67.xml" Id="R1074fa3a33f946d0" /></Relationships>
</file>

<file path=ppt/slides/_rels/slide6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1de782d412d45a9" /><Relationship Type="http://schemas.openxmlformats.org/officeDocument/2006/relationships/image" Target="/ppt/media/image69.png" Id="R189226be7a8944f4" /><Relationship Type="http://schemas.openxmlformats.org/officeDocument/2006/relationships/image" Target="/ppt/media/image73.jpeg" Id="R219e699330d64ced" /><Relationship Type="http://schemas.openxmlformats.org/officeDocument/2006/relationships/notesSlide" Target="/ppt/notesSlides/notesSlide68.xml" Id="R1e88b5165efe49cf" /></Relationships>
</file>

<file path=ppt/slides/_rels/slide6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dc828889d64fc8" /><Relationship Type="http://schemas.openxmlformats.org/officeDocument/2006/relationships/image" Target="/ppt/media/image70.png" Id="R2d33de6fbd194b42" /><Relationship Type="http://schemas.openxmlformats.org/officeDocument/2006/relationships/image" Target="/ppt/media/image74.jpeg" Id="R6a1af81335dc40f5" /><Relationship Type="http://schemas.openxmlformats.org/officeDocument/2006/relationships/notesSlide" Target="/ppt/notesSlides/notesSlide69.xml" Id="Rec19f12af7844465" /></Relationships>
</file>

<file path=ppt/slides/_rels/slide7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5cf4b37c5c84146" /><Relationship Type="http://schemas.openxmlformats.org/officeDocument/2006/relationships/image" Target="/ppt/media/image71.png" Id="R148307b8d4834661" /><Relationship Type="http://schemas.openxmlformats.org/officeDocument/2006/relationships/image" Target="/ppt/media/image75.jpeg" Id="Rc9285043bac84e8d" /><Relationship Type="http://schemas.openxmlformats.org/officeDocument/2006/relationships/notesSlide" Target="/ppt/notesSlides/notesSlide70.xml" Id="R32b58f14cea74895" /></Relationships>
</file>

<file path=ppt/slides/_rels/slide7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11f38cb7c64edb" /><Relationship Type="http://schemas.openxmlformats.org/officeDocument/2006/relationships/image" Target="/ppt/media/image72.png" Id="R0571b12296614202" /><Relationship Type="http://schemas.openxmlformats.org/officeDocument/2006/relationships/image" Target="/ppt/media/image76.jpeg" Id="Rb793274658d54811" /><Relationship Type="http://schemas.openxmlformats.org/officeDocument/2006/relationships/notesSlide" Target="/ppt/notesSlides/notesSlide71.xml" Id="R97d37c65a0f4494f" /></Relationships>
</file>

<file path=ppt/slides/_rels/slide7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71af93f8e94d77" /><Relationship Type="http://schemas.openxmlformats.org/officeDocument/2006/relationships/image" Target="/ppt/media/image73.png" Id="R6c469c12840f4106" /><Relationship Type="http://schemas.openxmlformats.org/officeDocument/2006/relationships/image" Target="/ppt/media/image77.jpeg" Id="R70e5840feb324bbc" /><Relationship Type="http://schemas.openxmlformats.org/officeDocument/2006/relationships/notesSlide" Target="/ppt/notesSlides/notesSlide72.xml" Id="R32aeb9c843e14d30" /></Relationships>
</file>

<file path=ppt/slides/_rels/slide7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fc19de1283449d" /><Relationship Type="http://schemas.openxmlformats.org/officeDocument/2006/relationships/image" Target="/ppt/media/image74.png" Id="Rc1bcb8db72a441f6" /><Relationship Type="http://schemas.openxmlformats.org/officeDocument/2006/relationships/image" Target="/ppt/media/image78.jpeg" Id="R4e81e3e847804fef" /><Relationship Type="http://schemas.openxmlformats.org/officeDocument/2006/relationships/notesSlide" Target="/ppt/notesSlides/notesSlide73.xml" Id="Rbb79bb63c4134ea0" /></Relationships>
</file>

<file path=ppt/slides/_rels/slide7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3367db7e934138" /><Relationship Type="http://schemas.openxmlformats.org/officeDocument/2006/relationships/image" Target="/ppt/media/image75.png" Id="R64dd39c6ec624481" /><Relationship Type="http://schemas.openxmlformats.org/officeDocument/2006/relationships/image" Target="/ppt/media/image79.jpeg" Id="R88875b4fde2647f1" /><Relationship Type="http://schemas.openxmlformats.org/officeDocument/2006/relationships/notesSlide" Target="/ppt/notesSlides/notesSlide74.xml" Id="R14d686455cb947aa" /></Relationships>
</file>

<file path=ppt/slides/_rels/slide7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223366810664d03" /><Relationship Type="http://schemas.openxmlformats.org/officeDocument/2006/relationships/image" Target="/ppt/media/image76.png" Id="R9683b4c3a73e4d98" /><Relationship Type="http://schemas.openxmlformats.org/officeDocument/2006/relationships/image" Target="/ppt/media/image80.jpeg" Id="R6068aca16dbb4d85" /><Relationship Type="http://schemas.openxmlformats.org/officeDocument/2006/relationships/notesSlide" Target="/ppt/notesSlides/notesSlide75.xml" Id="Rf548328a48cb494e" /></Relationships>
</file>

<file path=ppt/slides/_rels/slide7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92a1fe244044b1" /><Relationship Type="http://schemas.openxmlformats.org/officeDocument/2006/relationships/image" Target="/ppt/media/image77.png" Id="R3dad51f144ee489c" /><Relationship Type="http://schemas.openxmlformats.org/officeDocument/2006/relationships/image" Target="/ppt/media/image81.jpeg" Id="R36de98c1377e44d9" /><Relationship Type="http://schemas.openxmlformats.org/officeDocument/2006/relationships/notesSlide" Target="/ppt/notesSlides/notesSlide76.xml" Id="R4cec575c365b4904" /></Relationships>
</file>

<file path=ppt/slides/_rels/slide7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a52311926e42c4" /><Relationship Type="http://schemas.openxmlformats.org/officeDocument/2006/relationships/image" Target="/ppt/media/image78.png" Id="R7b451e97d8cb406a" /><Relationship Type="http://schemas.openxmlformats.org/officeDocument/2006/relationships/image" Target="/ppt/media/image82.jpeg" Id="R5dd268aee43842b5" /><Relationship Type="http://schemas.openxmlformats.org/officeDocument/2006/relationships/notesSlide" Target="/ppt/notesSlides/notesSlide77.xml" Id="R46205def9e0d4e84" /></Relationships>
</file>

<file path=ppt/slides/_rels/slide7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611d3df770437e" /><Relationship Type="http://schemas.openxmlformats.org/officeDocument/2006/relationships/image" Target="/ppt/media/image79.png" Id="R1ac21348d88c475a" /><Relationship Type="http://schemas.openxmlformats.org/officeDocument/2006/relationships/image" Target="/ppt/media/image83.jpeg" Id="R09c46966f3be4804" /><Relationship Type="http://schemas.openxmlformats.org/officeDocument/2006/relationships/notesSlide" Target="/ppt/notesSlides/notesSlide78.xml" Id="R9fdc77f1d50f4075" /></Relationships>
</file>

<file path=ppt/slides/_rels/slide7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29a98ed8954c47" /><Relationship Type="http://schemas.openxmlformats.org/officeDocument/2006/relationships/image" Target="/ppt/media/image80.png" Id="R515b3a1d01304f24" /><Relationship Type="http://schemas.openxmlformats.org/officeDocument/2006/relationships/image" Target="/ppt/media/image84.jpeg" Id="Rdacd6035f6ea40d6" /><Relationship Type="http://schemas.openxmlformats.org/officeDocument/2006/relationships/notesSlide" Target="/ppt/notesSlides/notesSlide79.xml" Id="R84603e65abf944d2" /></Relationships>
</file>

<file path=ppt/slides/_rels/slide8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32112ccd5684738" /><Relationship Type="http://schemas.openxmlformats.org/officeDocument/2006/relationships/image" Target="/ppt/media/image81.png" Id="R6c1617b569e04197" /><Relationship Type="http://schemas.openxmlformats.org/officeDocument/2006/relationships/image" Target="/ppt/media/image85.jpeg" Id="R9e687ca1a3ca415a" /><Relationship Type="http://schemas.openxmlformats.org/officeDocument/2006/relationships/notesSlide" Target="/ppt/notesSlides/notesSlide80.xml" Id="Rce043968691d401e" /></Relationships>
</file>

<file path=ppt/slides/_rels/slide8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c3fa11215947cd" /><Relationship Type="http://schemas.openxmlformats.org/officeDocument/2006/relationships/image" Target="/ppt/media/image82.png" Id="Rb11c751453644d00" /><Relationship Type="http://schemas.openxmlformats.org/officeDocument/2006/relationships/image" Target="/ppt/media/image86.jpeg" Id="R14599d37511d4cf0" /><Relationship Type="http://schemas.openxmlformats.org/officeDocument/2006/relationships/notesSlide" Target="/ppt/notesSlides/notesSlide81.xml" Id="Rdb530437d2a64cbf" /></Relationships>
</file>

<file path=ppt/slides/_rels/slide8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91657efd344acd" /><Relationship Type="http://schemas.openxmlformats.org/officeDocument/2006/relationships/image" Target="/ppt/media/image83.png" Id="R9aa03218e4cc43e8" /><Relationship Type="http://schemas.openxmlformats.org/officeDocument/2006/relationships/image" Target="/ppt/media/image87.jpeg" Id="Rf5025a0ffb21495b" /><Relationship Type="http://schemas.openxmlformats.org/officeDocument/2006/relationships/notesSlide" Target="/ppt/notesSlides/notesSlide82.xml" Id="R8fdefb2ff7f54725" /></Relationships>
</file>

<file path=ppt/slides/_rels/slide8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c461fff0f74e48" /><Relationship Type="http://schemas.openxmlformats.org/officeDocument/2006/relationships/image" Target="/ppt/media/image84.png" Id="R4a02ff00aeaf43c5" /><Relationship Type="http://schemas.openxmlformats.org/officeDocument/2006/relationships/image" Target="/ppt/media/image88.jpeg" Id="R83722ac0264b4794" /><Relationship Type="http://schemas.openxmlformats.org/officeDocument/2006/relationships/notesSlide" Target="/ppt/notesSlides/notesSlide83.xml" Id="R019e3abf8a3b41d8" /></Relationships>
</file>

<file path=ppt/slides/_rels/slide8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1ffc44a1fc4f87" /><Relationship Type="http://schemas.openxmlformats.org/officeDocument/2006/relationships/image" Target="/ppt/media/image85.png" Id="Re828cbd58ff74ee7" /><Relationship Type="http://schemas.openxmlformats.org/officeDocument/2006/relationships/image" Target="/ppt/media/image89.jpeg" Id="R6f6718aea7e24e69" /><Relationship Type="http://schemas.openxmlformats.org/officeDocument/2006/relationships/notesSlide" Target="/ppt/notesSlides/notesSlide84.xml" Id="R96c33cccb29447a2" /></Relationships>
</file>

<file path=ppt/slides/_rels/slide8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18c8ee5fbe4adf" /><Relationship Type="http://schemas.openxmlformats.org/officeDocument/2006/relationships/image" Target="/ppt/media/image86.png" Id="R611ce4eec0b74eb0" /><Relationship Type="http://schemas.openxmlformats.org/officeDocument/2006/relationships/image" Target="/ppt/media/image90.jpeg" Id="R82dfd83fbee345fb" /><Relationship Type="http://schemas.openxmlformats.org/officeDocument/2006/relationships/notesSlide" Target="/ppt/notesSlides/notesSlide85.xml" Id="Rdc17596cd11a488b" /></Relationships>
</file>

<file path=ppt/slides/_rels/slide8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d93cacc4d642da" /><Relationship Type="http://schemas.openxmlformats.org/officeDocument/2006/relationships/image" Target="/ppt/media/image87.png" Id="R28a0e5c466ea47fd" /><Relationship Type="http://schemas.openxmlformats.org/officeDocument/2006/relationships/image" Target="/ppt/media/image91.jpeg" Id="R7e9425d444c5431b" /><Relationship Type="http://schemas.openxmlformats.org/officeDocument/2006/relationships/notesSlide" Target="/ppt/notesSlides/notesSlide86.xml" Id="R9be22458aaf54510" /></Relationships>
</file>

<file path=ppt/slides/_rels/slide8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2e048f4a004ff0" /><Relationship Type="http://schemas.openxmlformats.org/officeDocument/2006/relationships/image" Target="/ppt/media/image88.png" Id="R43ceb54765f341dc" /><Relationship Type="http://schemas.openxmlformats.org/officeDocument/2006/relationships/image" Target="/ppt/media/image92.jpeg" Id="Rbda1c8977bf34f97" /><Relationship Type="http://schemas.openxmlformats.org/officeDocument/2006/relationships/notesSlide" Target="/ppt/notesSlides/notesSlide87.xml" Id="R578788f51fde4c10" /></Relationships>
</file>

<file path=ppt/slides/_rels/slide8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8377e425fa4899" /><Relationship Type="http://schemas.openxmlformats.org/officeDocument/2006/relationships/image" Target="/ppt/media/image89.png" Id="Rff584fa34768431d" /><Relationship Type="http://schemas.openxmlformats.org/officeDocument/2006/relationships/image" Target="/ppt/media/image93.jpeg" Id="R16b6fd47a1234b72" /><Relationship Type="http://schemas.openxmlformats.org/officeDocument/2006/relationships/notesSlide" Target="/ppt/notesSlides/notesSlide88.xml" Id="Ra81edecc272f45c9" /></Relationships>
</file>

<file path=ppt/slides/_rels/slide8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ed0ede3a164e5d" /><Relationship Type="http://schemas.openxmlformats.org/officeDocument/2006/relationships/image" Target="/ppt/media/image90.png" Id="R4f9b5b5a21df458e" /><Relationship Type="http://schemas.openxmlformats.org/officeDocument/2006/relationships/image" Target="/ppt/media/image94.jpeg" Id="R9cf666d7428c4e6c" /><Relationship Type="http://schemas.openxmlformats.org/officeDocument/2006/relationships/notesSlide" Target="/ppt/notesSlides/notesSlide89.xml" Id="R8db11ae038084d27" /></Relationships>
</file>

<file path=ppt/slides/_rels/slide9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896628262ec4a00" /><Relationship Type="http://schemas.openxmlformats.org/officeDocument/2006/relationships/image" Target="/ppt/media/image91.png" Id="R7c4bd967e7f348a9" /><Relationship Type="http://schemas.openxmlformats.org/officeDocument/2006/relationships/image" Target="/ppt/media/image95.jpeg" Id="R750fa76451fe4293" /><Relationship Type="http://schemas.openxmlformats.org/officeDocument/2006/relationships/notesSlide" Target="/ppt/notesSlides/notesSlide90.xml" Id="R99a55d9b33254648" /></Relationships>
</file>

<file path=ppt/slides/_rels/slide9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c4713856d241d8" /><Relationship Type="http://schemas.openxmlformats.org/officeDocument/2006/relationships/image" Target="/ppt/media/image92.png" Id="R3d40f28a185048ec" /><Relationship Type="http://schemas.openxmlformats.org/officeDocument/2006/relationships/image" Target="/ppt/media/image96.jpeg" Id="Rdd5d8780839a4b39" /><Relationship Type="http://schemas.openxmlformats.org/officeDocument/2006/relationships/notesSlide" Target="/ppt/notesSlides/notesSlide91.xml" Id="R286a4cb54a7549b7" /></Relationships>
</file>

<file path=ppt/slides/_rels/slide9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4cac58c40e476a" /><Relationship Type="http://schemas.openxmlformats.org/officeDocument/2006/relationships/image" Target="/ppt/media/image93.png" Id="R832d57cce00d42f7" /><Relationship Type="http://schemas.openxmlformats.org/officeDocument/2006/relationships/image" Target="/ppt/media/image97.jpeg" Id="R69b4230144204c2f" /><Relationship Type="http://schemas.openxmlformats.org/officeDocument/2006/relationships/notesSlide" Target="/ppt/notesSlides/notesSlide92.xml" Id="R72d3d688cbff4ebd" /></Relationships>
</file>

<file path=ppt/slides/_rels/slide9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61bb8b23c84f43" /><Relationship Type="http://schemas.openxmlformats.org/officeDocument/2006/relationships/image" Target="/ppt/media/image94.png" Id="R0954d0b3751d402b" /><Relationship Type="http://schemas.openxmlformats.org/officeDocument/2006/relationships/image" Target="/ppt/media/image98.jpeg" Id="R506bf05c32d94dd0" /><Relationship Type="http://schemas.openxmlformats.org/officeDocument/2006/relationships/notesSlide" Target="/ppt/notesSlides/notesSlide93.xml" Id="R529371fcc73c4a8b" /></Relationships>
</file>

<file path=ppt/slides/_rels/slide9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c8ef2a2c1b46b5" /><Relationship Type="http://schemas.openxmlformats.org/officeDocument/2006/relationships/image" Target="/ppt/media/image95.png" Id="Rcda4d3b620c44112" /><Relationship Type="http://schemas.openxmlformats.org/officeDocument/2006/relationships/image" Target="/ppt/media/image99.jpeg" Id="Re228e9e5e02e491e" /><Relationship Type="http://schemas.openxmlformats.org/officeDocument/2006/relationships/notesSlide" Target="/ppt/notesSlides/notesSlide94.xml" Id="R386a0ba752f5414a" /></Relationships>
</file>

<file path=ppt/slides/_rels/slide9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54c4f99dece4297" /><Relationship Type="http://schemas.openxmlformats.org/officeDocument/2006/relationships/image" Target="/ppt/media/image96.png" Id="Ra249f48b3259492a" /><Relationship Type="http://schemas.openxmlformats.org/officeDocument/2006/relationships/image" Target="/ppt/media/image100.jpeg" Id="Rc077987e85b74940" /><Relationship Type="http://schemas.openxmlformats.org/officeDocument/2006/relationships/notesSlide" Target="/ppt/notesSlides/notesSlide95.xml" Id="R1f70d8a485cd4958" /></Relationships>
</file>

<file path=ppt/slides/_rels/slide9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a25bf7139a043df" /><Relationship Type="http://schemas.openxmlformats.org/officeDocument/2006/relationships/image" Target="/ppt/media/image97.png" Id="Rda0a850b17aa448c" /><Relationship Type="http://schemas.openxmlformats.org/officeDocument/2006/relationships/image" Target="/ppt/media/image101.jpeg" Id="R78593a6d5c974525" /><Relationship Type="http://schemas.openxmlformats.org/officeDocument/2006/relationships/notesSlide" Target="/ppt/notesSlides/notesSlide96.xml" Id="R830d69a9b42f4c63" /></Relationships>
</file>

<file path=ppt/slides/_rels/slide9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39de346d08494f" /><Relationship Type="http://schemas.openxmlformats.org/officeDocument/2006/relationships/image" Target="/ppt/media/image98.png" Id="Re6ad529df2334ed4" /><Relationship Type="http://schemas.openxmlformats.org/officeDocument/2006/relationships/image" Target="/ppt/media/image102.jpeg" Id="R1a27e94c919f422e" /><Relationship Type="http://schemas.openxmlformats.org/officeDocument/2006/relationships/notesSlide" Target="/ppt/notesSlides/notesSlide97.xml" Id="R24c902cfb3e0468a" /></Relationships>
</file>

<file path=ppt/slides/_rels/slide9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e66bf0d5194191" /><Relationship Type="http://schemas.openxmlformats.org/officeDocument/2006/relationships/image" Target="/ppt/media/image99.png" Id="R999b45697c734ac7" /><Relationship Type="http://schemas.openxmlformats.org/officeDocument/2006/relationships/image" Target="/ppt/media/image103.jpeg" Id="R9ee2c0c9f5b2468d" /><Relationship Type="http://schemas.openxmlformats.org/officeDocument/2006/relationships/notesSlide" Target="/ppt/notesSlides/notesSlide98.xml" Id="Rf2993f41cc614ff2" /></Relationships>
</file>

<file path=ppt/slides/_rels/slide9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9423b33e77440e" /><Relationship Type="http://schemas.openxmlformats.org/officeDocument/2006/relationships/image" Target="/ppt/media/image100.png" Id="R48f94253d2d845e0" /><Relationship Type="http://schemas.openxmlformats.org/officeDocument/2006/relationships/image" Target="/ppt/media/image104.jpeg" Id="R9d01368bdb134fca" /><Relationship Type="http://schemas.openxmlformats.org/officeDocument/2006/relationships/notesSlide" Target="/ppt/notesSlides/notesSlide99.xml" Id="R4e7aaabd28484cca" /></Relationships>
</file>

<file path=ppt/slides/_rels/slide10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7a475216ca41e0" /><Relationship Type="http://schemas.openxmlformats.org/officeDocument/2006/relationships/image" Target="/ppt/media/image101.png" Id="R932e5a935d6e4c6f" /><Relationship Type="http://schemas.openxmlformats.org/officeDocument/2006/relationships/image" Target="/ppt/media/image105.jpeg" Id="R8db5484809e04858" /><Relationship Type="http://schemas.openxmlformats.org/officeDocument/2006/relationships/notesSlide" Target="/ppt/notesSlides/notesSlide100.xml" Id="R804f2e01912541b3" /></Relationships>
</file>

<file path=ppt/slides/_rels/slide10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d31e6535ae24837" /><Relationship Type="http://schemas.openxmlformats.org/officeDocument/2006/relationships/image" Target="/ppt/media/image102.png" Id="Rd853032346d34d54" /><Relationship Type="http://schemas.openxmlformats.org/officeDocument/2006/relationships/image" Target="/ppt/media/image106.jpeg" Id="R9976bf1e9f2b4592" /><Relationship Type="http://schemas.openxmlformats.org/officeDocument/2006/relationships/notesSlide" Target="/ppt/notesSlides/notesSlide101.xml" Id="Rc2ce9675fc21441a" /></Relationships>
</file>

<file path=ppt/slides/_rels/slide10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dee33d38324418" /><Relationship Type="http://schemas.openxmlformats.org/officeDocument/2006/relationships/image" Target="/ppt/media/image103.png" Id="R53c3907e82c74262" /><Relationship Type="http://schemas.openxmlformats.org/officeDocument/2006/relationships/image" Target="/ppt/media/image107.jpeg" Id="R0c203e2f8b16489b" /><Relationship Type="http://schemas.openxmlformats.org/officeDocument/2006/relationships/notesSlide" Target="/ppt/notesSlides/notesSlide102.xml" Id="Rb68ac15bf8e94f6c" /></Relationships>
</file>

<file path=ppt/slides/_rels/slide10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a37c2c5310450b" /><Relationship Type="http://schemas.openxmlformats.org/officeDocument/2006/relationships/image" Target="/ppt/media/image104.png" Id="R844d1716d6684b2e" /><Relationship Type="http://schemas.openxmlformats.org/officeDocument/2006/relationships/image" Target="/ppt/media/image108.jpeg" Id="Ra9995a1322634e65" /><Relationship Type="http://schemas.openxmlformats.org/officeDocument/2006/relationships/notesSlide" Target="/ppt/notesSlides/notesSlide103.xml" Id="R086b5114dbc94d55" /></Relationships>
</file>

<file path=ppt/slides/_rels/slide10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8f552a978741db" /><Relationship Type="http://schemas.openxmlformats.org/officeDocument/2006/relationships/image" Target="/ppt/media/image105.png" Id="R47e9fcce941a4825" /><Relationship Type="http://schemas.openxmlformats.org/officeDocument/2006/relationships/image" Target="/ppt/media/image109.jpeg" Id="R15b4e3e5f33e4791" /><Relationship Type="http://schemas.openxmlformats.org/officeDocument/2006/relationships/notesSlide" Target="/ppt/notesSlides/notesSlide104.xml" Id="R920b69f5b8b845d5" /></Relationships>
</file>

<file path=ppt/slides/_rels/slide10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2938c8bde241d4" /><Relationship Type="http://schemas.openxmlformats.org/officeDocument/2006/relationships/image" Target="/ppt/media/image106.png" Id="Rd0871c0e21c2429b" /><Relationship Type="http://schemas.openxmlformats.org/officeDocument/2006/relationships/image" Target="/ppt/media/image110.jpeg" Id="Rd57df141e4964d83" /><Relationship Type="http://schemas.openxmlformats.org/officeDocument/2006/relationships/notesSlide" Target="/ppt/notesSlides/notesSlide105.xml" Id="R232b24fe76754ba1" /></Relationships>
</file>

<file path=ppt/slides/_rels/slide10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bc22a2742744ebf" /><Relationship Type="http://schemas.openxmlformats.org/officeDocument/2006/relationships/image" Target="/ppt/media/image107.png" Id="Rc240b0d7001f47d4" /><Relationship Type="http://schemas.openxmlformats.org/officeDocument/2006/relationships/image" Target="/ppt/media/image111.jpeg" Id="R3d1c629ff5ce4d01" /><Relationship Type="http://schemas.openxmlformats.org/officeDocument/2006/relationships/notesSlide" Target="/ppt/notesSlides/notesSlide106.xml" Id="Rb782413b73e24f8b" /></Relationships>
</file>

<file path=ppt/slides/_rels/slide10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f296d99e2f496a" /><Relationship Type="http://schemas.openxmlformats.org/officeDocument/2006/relationships/image" Target="/ppt/media/image108.png" Id="R61e2bc6bc0ef49cd" /><Relationship Type="http://schemas.openxmlformats.org/officeDocument/2006/relationships/image" Target="/ppt/media/image112.jpeg" Id="R2c0eb7280408400f" /><Relationship Type="http://schemas.openxmlformats.org/officeDocument/2006/relationships/notesSlide" Target="/ppt/notesSlides/notesSlide107.xml" Id="Ra090f2f435fb4212" /></Relationships>
</file>

<file path=ppt/slides/_rels/slide10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561523478b4fa8" /><Relationship Type="http://schemas.openxmlformats.org/officeDocument/2006/relationships/image" Target="/ppt/media/image109.png" Id="R1222d4407334443d" /><Relationship Type="http://schemas.openxmlformats.org/officeDocument/2006/relationships/image" Target="/ppt/media/image113.jpeg" Id="Rba4abfd2400a41ab" /><Relationship Type="http://schemas.openxmlformats.org/officeDocument/2006/relationships/notesSlide" Target="/ppt/notesSlides/notesSlide108.xml" Id="R60a1bf3469494e5e" /></Relationships>
</file>

<file path=ppt/slides/_rels/slide10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17f8581f664412" /><Relationship Type="http://schemas.openxmlformats.org/officeDocument/2006/relationships/image" Target="/ppt/media/image110.png" Id="R59be7069fede4334" /><Relationship Type="http://schemas.openxmlformats.org/officeDocument/2006/relationships/image" Target="/ppt/media/image114.jpeg" Id="Rf5226f58f3cf4d92" /><Relationship Type="http://schemas.openxmlformats.org/officeDocument/2006/relationships/notesSlide" Target="/ppt/notesSlides/notesSlide109.xml" Id="R1dc0946a959e4b02" /></Relationships>
</file>

<file path=ppt/slides/_rels/slide1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22c0e09bf64736" /><Relationship Type="http://schemas.openxmlformats.org/officeDocument/2006/relationships/image" Target="/ppt/media/image111.png" Id="Re63f6dcd77fd485e" /><Relationship Type="http://schemas.openxmlformats.org/officeDocument/2006/relationships/image" Target="/ppt/media/image115.jpeg" Id="R5d8b3d156b614f2a" /><Relationship Type="http://schemas.openxmlformats.org/officeDocument/2006/relationships/notesSlide" Target="/ppt/notesSlides/notesSlide110.xml" Id="Rbe29265f0fc24070" /></Relationships>
</file>

<file path=ppt/slides/_rels/slide1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f1fca248884d72" /><Relationship Type="http://schemas.openxmlformats.org/officeDocument/2006/relationships/image" Target="/ppt/media/image112.png" Id="Rb45c0c111e224a9f" /><Relationship Type="http://schemas.openxmlformats.org/officeDocument/2006/relationships/image" Target="/ppt/media/image116.jpeg" Id="R345f772f5bcd48e3" /><Relationship Type="http://schemas.openxmlformats.org/officeDocument/2006/relationships/notesSlide" Target="/ppt/notesSlides/notesSlide111.xml" Id="R7b82222a51634870" /></Relationships>
</file>

<file path=ppt/slides/_rels/slide1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69feb76ac94160" /><Relationship Type="http://schemas.openxmlformats.org/officeDocument/2006/relationships/image" Target="/ppt/media/image113.png" Id="R9d8ac4233502443e" /><Relationship Type="http://schemas.openxmlformats.org/officeDocument/2006/relationships/image" Target="/ppt/media/image117.jpeg" Id="R298f2a1f04e34741" /><Relationship Type="http://schemas.openxmlformats.org/officeDocument/2006/relationships/notesSlide" Target="/ppt/notesSlides/notesSlide112.xml" Id="R062988c184ce4a49" /></Relationships>
</file>

<file path=ppt/slides/_rels/slide1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913b8925ab455b" /><Relationship Type="http://schemas.openxmlformats.org/officeDocument/2006/relationships/image" Target="/ppt/media/image114.png" Id="R67d6e9720ad7463c" /><Relationship Type="http://schemas.openxmlformats.org/officeDocument/2006/relationships/image" Target="/ppt/media/image118.jpeg" Id="Re307b49663384b7d" /><Relationship Type="http://schemas.openxmlformats.org/officeDocument/2006/relationships/notesSlide" Target="/ppt/notesSlides/notesSlide113.xml" Id="R38f9560a1056449e" /></Relationships>
</file>

<file path=ppt/slides/_rels/slide1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6fad6531f74592" /><Relationship Type="http://schemas.openxmlformats.org/officeDocument/2006/relationships/image" Target="/ppt/media/image115.png" Id="Rca7ccd4f89a84b24" /><Relationship Type="http://schemas.openxmlformats.org/officeDocument/2006/relationships/image" Target="/ppt/media/image119.jpeg" Id="R8e015292860f4d83" /><Relationship Type="http://schemas.openxmlformats.org/officeDocument/2006/relationships/notesSlide" Target="/ppt/notesSlides/notesSlide114.xml" Id="Rfd0ff419ba184da2" /></Relationships>
</file>

<file path=ppt/slides/_rels/slide1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5926fa387940cf" /><Relationship Type="http://schemas.openxmlformats.org/officeDocument/2006/relationships/image" Target="/ppt/media/image116.png" Id="R3a447c9973bd4802" /><Relationship Type="http://schemas.openxmlformats.org/officeDocument/2006/relationships/image" Target="/ppt/media/image120.jpeg" Id="R4da88ef41696477f" /><Relationship Type="http://schemas.openxmlformats.org/officeDocument/2006/relationships/notesSlide" Target="/ppt/notesSlides/notesSlide115.xml" Id="R0d1c96fdb40b4d28" /></Relationships>
</file>

<file path=ppt/slides/_rels/slide1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9dc39c72c542f5" /><Relationship Type="http://schemas.openxmlformats.org/officeDocument/2006/relationships/image" Target="/ppt/media/image117.png" Id="R61a43f3e8b524e22" /><Relationship Type="http://schemas.openxmlformats.org/officeDocument/2006/relationships/image" Target="/ppt/media/image121.jpeg" Id="Rc3798c382bd54195" /><Relationship Type="http://schemas.openxmlformats.org/officeDocument/2006/relationships/notesSlide" Target="/ppt/notesSlides/notesSlide116.xml" Id="Rfbc7cb61bc3a4391" /></Relationships>
</file>

<file path=ppt/slides/_rels/slide1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16d8c364ee414d" /><Relationship Type="http://schemas.openxmlformats.org/officeDocument/2006/relationships/image" Target="/ppt/media/image118.png" Id="Rcebd157987d1410c" /><Relationship Type="http://schemas.openxmlformats.org/officeDocument/2006/relationships/image" Target="/ppt/media/image122.jpeg" Id="Rb2375c3b738742ef" /><Relationship Type="http://schemas.openxmlformats.org/officeDocument/2006/relationships/notesSlide" Target="/ppt/notesSlides/notesSlide117.xml" Id="Rfbf4a4d580fe483b" /></Relationships>
</file>

<file path=ppt/slides/_rels/slide1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51d27229164562" /><Relationship Type="http://schemas.openxmlformats.org/officeDocument/2006/relationships/image" Target="/ppt/media/image119.png" Id="Rf4a01e41292544c0" /><Relationship Type="http://schemas.openxmlformats.org/officeDocument/2006/relationships/image" Target="/ppt/media/image123.jpeg" Id="R907395bf0d3940b9" /><Relationship Type="http://schemas.openxmlformats.org/officeDocument/2006/relationships/notesSlide" Target="/ppt/notesSlides/notesSlide118.xml" Id="R841fca80770d4de9" /></Relationships>
</file>

<file path=ppt/slides/_rels/slide1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9ea88405f949f4" /><Relationship Type="http://schemas.openxmlformats.org/officeDocument/2006/relationships/image" Target="/ppt/media/image120.png" Id="Reaf1cb592cb14379" /><Relationship Type="http://schemas.openxmlformats.org/officeDocument/2006/relationships/image" Target="/ppt/media/image124.jpeg" Id="R2051813e227c4462" /><Relationship Type="http://schemas.openxmlformats.org/officeDocument/2006/relationships/notesSlide" Target="/ppt/notesSlides/notesSlide119.xml" Id="R37900b1b4bbf45c9" /></Relationships>
</file>

<file path=ppt/slides/_rels/slide1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000b2663e4486d" /><Relationship Type="http://schemas.openxmlformats.org/officeDocument/2006/relationships/image" Target="/ppt/media/image121.png" Id="R5951e8a807f94ddf" /><Relationship Type="http://schemas.openxmlformats.org/officeDocument/2006/relationships/image" Target="/ppt/media/image125.jpeg" Id="R49dc2edcee02446b" /><Relationship Type="http://schemas.openxmlformats.org/officeDocument/2006/relationships/notesSlide" Target="/ppt/notesSlides/notesSlide120.xml" Id="Reec0287b995240ea" /></Relationships>
</file>

<file path=ppt/slides/_rels/slide1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fab3004cfd4eba" /><Relationship Type="http://schemas.openxmlformats.org/officeDocument/2006/relationships/image" Target="/ppt/media/image122.png" Id="R87bf2d6d21d64e00" /><Relationship Type="http://schemas.openxmlformats.org/officeDocument/2006/relationships/image" Target="/ppt/media/image126.jpeg" Id="R815bfb0521554b85" /><Relationship Type="http://schemas.openxmlformats.org/officeDocument/2006/relationships/notesSlide" Target="/ppt/notesSlides/notesSlide121.xml" Id="Re2434aeb8cd749c1" /></Relationships>
</file>

<file path=ppt/slides/_rels/slide1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8bdd04c36e9475d" /><Relationship Type="http://schemas.openxmlformats.org/officeDocument/2006/relationships/image" Target="/ppt/media/image123.png" Id="Racf03c61589f4c17" /><Relationship Type="http://schemas.openxmlformats.org/officeDocument/2006/relationships/image" Target="/ppt/media/image127.jpeg" Id="R7bee46f643864629" /><Relationship Type="http://schemas.openxmlformats.org/officeDocument/2006/relationships/notesSlide" Target="/ppt/notesSlides/notesSlide122.xml" Id="R5a8dcb8cb3034afa" /></Relationships>
</file>

<file path=ppt/slides/_rels/slide1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29c1a4b389748f6" /><Relationship Type="http://schemas.openxmlformats.org/officeDocument/2006/relationships/image" Target="/ppt/media/image124.png" Id="R95522c87ac84437d" /><Relationship Type="http://schemas.openxmlformats.org/officeDocument/2006/relationships/image" Target="/ppt/media/image128.jpeg" Id="Red925d167c304f5e" /><Relationship Type="http://schemas.openxmlformats.org/officeDocument/2006/relationships/notesSlide" Target="/ppt/notesSlides/notesSlide123.xml" Id="R9678cafe407f402d" /></Relationships>
</file>

<file path=ppt/slides/_rels/slide1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bb3f82a6b24d84" /><Relationship Type="http://schemas.openxmlformats.org/officeDocument/2006/relationships/image" Target="/ppt/media/image125.png" Id="R4cdd1da4b596468a" /><Relationship Type="http://schemas.openxmlformats.org/officeDocument/2006/relationships/image" Target="/ppt/media/image129.jpeg" Id="R6b8d9f9b77784e87" /><Relationship Type="http://schemas.openxmlformats.org/officeDocument/2006/relationships/notesSlide" Target="/ppt/notesSlides/notesSlide124.xml" Id="R57f4b48e3fce4238" /></Relationships>
</file>

<file path=ppt/slides/_rels/slide1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80b09bf9a14562" /><Relationship Type="http://schemas.openxmlformats.org/officeDocument/2006/relationships/image" Target="/ppt/media/image126.png" Id="Rc4a96bf630b947ed" /><Relationship Type="http://schemas.openxmlformats.org/officeDocument/2006/relationships/image" Target="/ppt/media/image130.jpeg" Id="R4c25b6d74ba94434" /><Relationship Type="http://schemas.openxmlformats.org/officeDocument/2006/relationships/notesSlide" Target="/ppt/notesSlides/notesSlide125.xml" Id="R1b36b7c4820c4fc0" /></Relationships>
</file>

<file path=ppt/slides/_rels/slide1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7891cee5b084837" /><Relationship Type="http://schemas.openxmlformats.org/officeDocument/2006/relationships/image" Target="/ppt/media/image127.png" Id="R71a17ae7103e4940" /><Relationship Type="http://schemas.openxmlformats.org/officeDocument/2006/relationships/image" Target="/ppt/media/image131.jpeg" Id="R88327a216c4b4fb2" /><Relationship Type="http://schemas.openxmlformats.org/officeDocument/2006/relationships/notesSlide" Target="/ppt/notesSlides/notesSlide126.xml" Id="R47d52d09b19b4687" /></Relationships>
</file>

<file path=ppt/slides/_rels/slide1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356e9b506094896" /><Relationship Type="http://schemas.openxmlformats.org/officeDocument/2006/relationships/image" Target="/ppt/media/image128.png" Id="R7acebfd9a3854ad9" /><Relationship Type="http://schemas.openxmlformats.org/officeDocument/2006/relationships/image" Target="/ppt/media/image132.jpeg" Id="Rcccacee4315d42a6" /><Relationship Type="http://schemas.openxmlformats.org/officeDocument/2006/relationships/notesSlide" Target="/ppt/notesSlides/notesSlide127.xml" Id="R57a54af1c79243f6" /></Relationships>
</file>

<file path=ppt/slides/_rels/slide1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36895468374b87" /><Relationship Type="http://schemas.openxmlformats.org/officeDocument/2006/relationships/image" Target="/ppt/media/image129.png" Id="R51e2a6487c644a96" /><Relationship Type="http://schemas.openxmlformats.org/officeDocument/2006/relationships/image" Target="/ppt/media/image133.jpeg" Id="R3dfa66cf950047c3" /><Relationship Type="http://schemas.openxmlformats.org/officeDocument/2006/relationships/notesSlide" Target="/ppt/notesSlides/notesSlide128.xml" Id="R0bbd2670704a47fe" /></Relationships>
</file>

<file path=ppt/slides/_rels/slide1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ccb0ea2e8b427f" /><Relationship Type="http://schemas.openxmlformats.org/officeDocument/2006/relationships/image" Target="/ppt/media/image130.png" Id="Rf88c43e503fc43a5" /><Relationship Type="http://schemas.openxmlformats.org/officeDocument/2006/relationships/image" Target="/ppt/media/image134.jpeg" Id="Rb2ec718a63aa4e8e" /><Relationship Type="http://schemas.openxmlformats.org/officeDocument/2006/relationships/notesSlide" Target="/ppt/notesSlides/notesSlide129.xml" Id="R7ccc2950643f4618" /></Relationships>
</file>

<file path=ppt/slides/_rels/slide1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16c089f71db472f" /><Relationship Type="http://schemas.openxmlformats.org/officeDocument/2006/relationships/image" Target="/ppt/media/image131.png" Id="R96895f6a71c04bf6" /><Relationship Type="http://schemas.openxmlformats.org/officeDocument/2006/relationships/image" Target="/ppt/media/image135.jpeg" Id="Rbdda42fe94f54f3c" /><Relationship Type="http://schemas.openxmlformats.org/officeDocument/2006/relationships/notesSlide" Target="/ppt/notesSlides/notesSlide130.xml" Id="R41588a790dbe4ea1" /></Relationships>
</file>

<file path=ppt/slides/_rels/slide1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3945ca96294364" /><Relationship Type="http://schemas.openxmlformats.org/officeDocument/2006/relationships/image" Target="/ppt/media/image132.png" Id="R810bb5c49bf84fb2" /><Relationship Type="http://schemas.openxmlformats.org/officeDocument/2006/relationships/image" Target="/ppt/media/image136.jpeg" Id="R0bc067ece9ed4795" /><Relationship Type="http://schemas.openxmlformats.org/officeDocument/2006/relationships/notesSlide" Target="/ppt/notesSlides/notesSlide131.xml" Id="R7a5323ba0c7a4559" /></Relationships>
</file>

<file path=ppt/slides/_rels/slide1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b72ef93b2a34179" /><Relationship Type="http://schemas.openxmlformats.org/officeDocument/2006/relationships/image" Target="/ppt/media/image133.png" Id="R002dc30ea81c4331" /><Relationship Type="http://schemas.openxmlformats.org/officeDocument/2006/relationships/image" Target="/ppt/media/image137.jpeg" Id="R1b89012d77964d3d" /><Relationship Type="http://schemas.openxmlformats.org/officeDocument/2006/relationships/notesSlide" Target="/ppt/notesSlides/notesSlide132.xml" Id="R3372fcec84fc4016" /></Relationships>
</file>

<file path=ppt/slides/_rels/slide1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bdfbd3dddc4295" /><Relationship Type="http://schemas.openxmlformats.org/officeDocument/2006/relationships/image" Target="/ppt/media/image134.png" Id="R99ae1d9fd4ee4c9f" /><Relationship Type="http://schemas.openxmlformats.org/officeDocument/2006/relationships/image" Target="/ppt/media/image138.jpeg" Id="R252df0f5de514d47" /><Relationship Type="http://schemas.openxmlformats.org/officeDocument/2006/relationships/notesSlide" Target="/ppt/notesSlides/notesSlide133.xml" Id="Rb97332a385754ad7" /></Relationships>
</file>

<file path=ppt/slides/_rels/slide1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a3617d0aee4730" /><Relationship Type="http://schemas.openxmlformats.org/officeDocument/2006/relationships/image" Target="/ppt/media/image135.png" Id="R2713d0e2a0cf4e0e" /><Relationship Type="http://schemas.openxmlformats.org/officeDocument/2006/relationships/image" Target="/ppt/media/image139.jpeg" Id="R44ef58cdfae9435d" /><Relationship Type="http://schemas.openxmlformats.org/officeDocument/2006/relationships/notesSlide" Target="/ppt/notesSlides/notesSlide134.xml" Id="R8a02a236c181495f" /></Relationships>
</file>

<file path=ppt/slides/_rels/slide1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a3fca10e07492c" /><Relationship Type="http://schemas.openxmlformats.org/officeDocument/2006/relationships/image" Target="/ppt/media/image136.png" Id="R82d03d9df87d4a7e" /><Relationship Type="http://schemas.openxmlformats.org/officeDocument/2006/relationships/image" Target="/ppt/media/image140.jpeg" Id="R97044e23ce0c4647" /><Relationship Type="http://schemas.openxmlformats.org/officeDocument/2006/relationships/notesSlide" Target="/ppt/notesSlides/notesSlide135.xml" Id="R3866569650e94f1a" /></Relationships>
</file>

<file path=ppt/slides/_rels/slide1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f76c3faaac74723" /><Relationship Type="http://schemas.openxmlformats.org/officeDocument/2006/relationships/image" Target="/ppt/media/image137.png" Id="R1608613578f4451d" /><Relationship Type="http://schemas.openxmlformats.org/officeDocument/2006/relationships/image" Target="/ppt/media/image141.jpeg" Id="R45c2341156244f38" /><Relationship Type="http://schemas.openxmlformats.org/officeDocument/2006/relationships/notesSlide" Target="/ppt/notesSlides/notesSlide136.xml" Id="R62497966d498463d" /></Relationships>
</file>

<file path=ppt/slides/_rels/slide1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87623cd5ef4098" /><Relationship Type="http://schemas.openxmlformats.org/officeDocument/2006/relationships/image" Target="/ppt/media/image138.png" Id="Rf64abd5d1e064260" /><Relationship Type="http://schemas.openxmlformats.org/officeDocument/2006/relationships/image" Target="/ppt/media/image142.jpeg" Id="Rf109fcf2941343d1" /><Relationship Type="http://schemas.openxmlformats.org/officeDocument/2006/relationships/notesSlide" Target="/ppt/notesSlides/notesSlide137.xml" Id="R90290abe4a5b4494" /></Relationships>
</file>

<file path=ppt/slides/_rels/slide1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04e84336e04a16" /><Relationship Type="http://schemas.openxmlformats.org/officeDocument/2006/relationships/image" Target="/ppt/media/image139.png" Id="Ra56300a49af345e8" /><Relationship Type="http://schemas.openxmlformats.org/officeDocument/2006/relationships/image" Target="/ppt/media/image143.jpeg" Id="R5912024d1f004f6b" /><Relationship Type="http://schemas.openxmlformats.org/officeDocument/2006/relationships/notesSlide" Target="/ppt/notesSlides/notesSlide138.xml" Id="R9c8acb84fdc047d4" /></Relationships>
</file>

<file path=ppt/slides/_rels/slide1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1e441e33c94242" /><Relationship Type="http://schemas.openxmlformats.org/officeDocument/2006/relationships/image" Target="/ppt/media/image140.png" Id="R8ee551164d3c40da" /><Relationship Type="http://schemas.openxmlformats.org/officeDocument/2006/relationships/image" Target="/ppt/media/image144.jpeg" Id="R59446b7a05cb4dae" /><Relationship Type="http://schemas.openxmlformats.org/officeDocument/2006/relationships/notesSlide" Target="/ppt/notesSlides/notesSlide139.xml" Id="R4fc8b4463a284ddf" /></Relationships>
</file>

<file path=ppt/slides/_rels/slide1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9514ed16494b76" /><Relationship Type="http://schemas.openxmlformats.org/officeDocument/2006/relationships/image" Target="/ppt/media/image141.png" Id="R095d510182ba4690" /><Relationship Type="http://schemas.openxmlformats.org/officeDocument/2006/relationships/image" Target="/ppt/media/image145.jpeg" Id="R34f026959c4f452d" /><Relationship Type="http://schemas.openxmlformats.org/officeDocument/2006/relationships/notesSlide" Target="/ppt/notesSlides/notesSlide140.xml" Id="Rd43b7e0469234763" /></Relationships>
</file>

<file path=ppt/slides/_rels/slide1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90dc0aa30f4303" /><Relationship Type="http://schemas.openxmlformats.org/officeDocument/2006/relationships/image" Target="/ppt/media/image142.png" Id="R78b080fadb714df1" /><Relationship Type="http://schemas.openxmlformats.org/officeDocument/2006/relationships/image" Target="/ppt/media/image146.jpeg" Id="R4f472ef5c87b4199" /><Relationship Type="http://schemas.openxmlformats.org/officeDocument/2006/relationships/notesSlide" Target="/ppt/notesSlides/notesSlide141.xml" Id="R2fa2a1f0ba2c48d5" /></Relationships>
</file>

<file path=ppt/slides/_rels/slide1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441a72cc1434349" /><Relationship Type="http://schemas.openxmlformats.org/officeDocument/2006/relationships/image" Target="/ppt/media/image143.png" Id="R7869b2bb647042e3" /><Relationship Type="http://schemas.openxmlformats.org/officeDocument/2006/relationships/image" Target="/ppt/media/image147.jpeg" Id="Ra7ea1ccaa1e04c3b" /><Relationship Type="http://schemas.openxmlformats.org/officeDocument/2006/relationships/notesSlide" Target="/ppt/notesSlides/notesSlide142.xml" Id="R8014238d6b504717" /></Relationships>
</file>

<file path=ppt/slides/_rels/slide1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407361a98f41ed" /><Relationship Type="http://schemas.openxmlformats.org/officeDocument/2006/relationships/image" Target="/ppt/media/image144.png" Id="R6c843f5e8a3e4d12" /><Relationship Type="http://schemas.openxmlformats.org/officeDocument/2006/relationships/image" Target="/ppt/media/image148.jpeg" Id="Rc7f53ce09bc242a7" /><Relationship Type="http://schemas.openxmlformats.org/officeDocument/2006/relationships/notesSlide" Target="/ppt/notesSlides/notesSlide143.xml" Id="R294c61c8ebfd48ef" /></Relationships>
</file>

<file path=ppt/slides/_rels/slide1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c2132e302f4556" /><Relationship Type="http://schemas.openxmlformats.org/officeDocument/2006/relationships/image" Target="/ppt/media/image145.png" Id="R6f55bdefadd24456" /><Relationship Type="http://schemas.openxmlformats.org/officeDocument/2006/relationships/image" Target="/ppt/media/image149.jpeg" Id="Rfc23edee85644ee4" /><Relationship Type="http://schemas.openxmlformats.org/officeDocument/2006/relationships/notesSlide" Target="/ppt/notesSlides/notesSlide144.xml" Id="Raa721ff13bbc459c" /></Relationships>
</file>

<file path=ppt/slides/_rels/slide1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b94ea00d744360" /><Relationship Type="http://schemas.openxmlformats.org/officeDocument/2006/relationships/image" Target="/ppt/media/image146.png" Id="R3e839d2d82c1422d" /><Relationship Type="http://schemas.openxmlformats.org/officeDocument/2006/relationships/image" Target="/ppt/media/image150.jpeg" Id="R83516b1885ed47ef" /><Relationship Type="http://schemas.openxmlformats.org/officeDocument/2006/relationships/notesSlide" Target="/ppt/notesSlides/notesSlide145.xml" Id="R307c106e937b460d" /></Relationships>
</file>

<file path=ppt/slides/_rels/slide1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8d603e3cad74b13" /><Relationship Type="http://schemas.openxmlformats.org/officeDocument/2006/relationships/image" Target="/ppt/media/image147.png" Id="Re4a05789a03e44fd" /><Relationship Type="http://schemas.openxmlformats.org/officeDocument/2006/relationships/image" Target="/ppt/media/image151.jpeg" Id="R578e4d20e7c54324" /><Relationship Type="http://schemas.openxmlformats.org/officeDocument/2006/relationships/notesSlide" Target="/ppt/notesSlides/notesSlide146.xml" Id="Rc5abe25b998e44d9" /></Relationships>
</file>

<file path=ppt/slides/_rels/slide1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239d23da2674662" /><Relationship Type="http://schemas.openxmlformats.org/officeDocument/2006/relationships/image" Target="/ppt/media/image148.png" Id="R6ce9fd690d014656" /><Relationship Type="http://schemas.openxmlformats.org/officeDocument/2006/relationships/image" Target="/ppt/media/image152.jpeg" Id="Rab750fa402cd4c8e" /><Relationship Type="http://schemas.openxmlformats.org/officeDocument/2006/relationships/notesSlide" Target="/ppt/notesSlides/notesSlide147.xml" Id="R1a083f78701f4b82" /></Relationships>
</file>

<file path=ppt/slides/_rels/slide1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195914bde34ad6" /><Relationship Type="http://schemas.openxmlformats.org/officeDocument/2006/relationships/image" Target="/ppt/media/image149.png" Id="Rd7750c1ffa3c4910" /><Relationship Type="http://schemas.openxmlformats.org/officeDocument/2006/relationships/image" Target="/ppt/media/image153.jpeg" Id="R573d43c8957e47f8" /><Relationship Type="http://schemas.openxmlformats.org/officeDocument/2006/relationships/notesSlide" Target="/ppt/notesSlides/notesSlide148.xml" Id="R016a56df92124e75" /></Relationships>
</file>

<file path=ppt/slides/_rels/slide1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429a6925464659" /><Relationship Type="http://schemas.openxmlformats.org/officeDocument/2006/relationships/image" Target="/ppt/media/image150.png" Id="R75aefcdcdc4c4486" /><Relationship Type="http://schemas.openxmlformats.org/officeDocument/2006/relationships/image" Target="/ppt/media/image154.jpeg" Id="R47a8674d7e2b43ec" /><Relationship Type="http://schemas.openxmlformats.org/officeDocument/2006/relationships/notesSlide" Target="/ppt/notesSlides/notesSlide149.xml" Id="Rb38c21eccd424f74" /></Relationships>
</file>

<file path=ppt/slides/_rels/slide1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6be5d0c3eb48be" /><Relationship Type="http://schemas.openxmlformats.org/officeDocument/2006/relationships/image" Target="/ppt/media/image151.png" Id="Rf2da3741b6cc45dc" /><Relationship Type="http://schemas.openxmlformats.org/officeDocument/2006/relationships/image" Target="/ppt/media/image155.jpeg" Id="Rec81c6fc39914215" /><Relationship Type="http://schemas.openxmlformats.org/officeDocument/2006/relationships/notesSlide" Target="/ppt/notesSlides/notesSlide150.xml" Id="Rb49a05fd7f47496f" /></Relationships>
</file>

<file path=ppt/slides/_rels/slide1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3e227f465e4a27" /><Relationship Type="http://schemas.openxmlformats.org/officeDocument/2006/relationships/image" Target="/ppt/media/image152.png" Id="R0d9e88566b7c42ed" /><Relationship Type="http://schemas.openxmlformats.org/officeDocument/2006/relationships/image" Target="/ppt/media/image156.jpeg" Id="Rb63350d274624ea2" /><Relationship Type="http://schemas.openxmlformats.org/officeDocument/2006/relationships/notesSlide" Target="/ppt/notesSlides/notesSlide151.xml" Id="R05f0f1ae02f24299" /></Relationships>
</file>

<file path=ppt/slides/_rels/slide1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93487868774c74" /><Relationship Type="http://schemas.openxmlformats.org/officeDocument/2006/relationships/image" Target="/ppt/media/image153.png" Id="Rb35c55eb1b8746ff" /><Relationship Type="http://schemas.openxmlformats.org/officeDocument/2006/relationships/image" Target="/ppt/media/image157.jpeg" Id="Ra4cdc8b40223431b" /><Relationship Type="http://schemas.openxmlformats.org/officeDocument/2006/relationships/notesSlide" Target="/ppt/notesSlides/notesSlide152.xml" Id="Raa3a9377e661488d" /></Relationships>
</file>

<file path=ppt/slides/_rels/slide1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d82a2b75e64ada" /><Relationship Type="http://schemas.openxmlformats.org/officeDocument/2006/relationships/image" Target="/ppt/media/image154.png" Id="Rf21cfd43acad456b" /><Relationship Type="http://schemas.openxmlformats.org/officeDocument/2006/relationships/image" Target="/ppt/media/image158.jpeg" Id="R2535c820b4ac49be" /><Relationship Type="http://schemas.openxmlformats.org/officeDocument/2006/relationships/notesSlide" Target="/ppt/notesSlides/notesSlide153.xml" Id="Rf859e5595686401b" /></Relationships>
</file>

<file path=ppt/slides/_rels/slide1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c9afa09c364eee" /><Relationship Type="http://schemas.openxmlformats.org/officeDocument/2006/relationships/image" Target="/ppt/media/image155.png" Id="R707c046ba4934381" /><Relationship Type="http://schemas.openxmlformats.org/officeDocument/2006/relationships/image" Target="/ppt/media/image159.jpeg" Id="Rcaeee653d1c0464e" /><Relationship Type="http://schemas.openxmlformats.org/officeDocument/2006/relationships/notesSlide" Target="/ppt/notesSlides/notesSlide154.xml" Id="Rdd7222f0a4854095" /></Relationships>
</file>

<file path=ppt/slides/_rels/slide1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1d08f09ff24f57" /><Relationship Type="http://schemas.openxmlformats.org/officeDocument/2006/relationships/image" Target="/ppt/media/image156.png" Id="R271d229462954a02" /><Relationship Type="http://schemas.openxmlformats.org/officeDocument/2006/relationships/image" Target="/ppt/media/image160.jpeg" Id="R1cb4166fb0ca469d" /><Relationship Type="http://schemas.openxmlformats.org/officeDocument/2006/relationships/notesSlide" Target="/ppt/notesSlides/notesSlide155.xml" Id="Rffdb1310402d41ee" /></Relationships>
</file>

<file path=ppt/slides/_rels/slide15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3eb38dedaa4385" /><Relationship Type="http://schemas.openxmlformats.org/officeDocument/2006/relationships/image" Target="/ppt/media/image157.png" Id="R728da1905f004844" /><Relationship Type="http://schemas.openxmlformats.org/officeDocument/2006/relationships/image" Target="/ppt/media/image161.jpeg" Id="Rd2fe3ac4a7b34af3" /><Relationship Type="http://schemas.openxmlformats.org/officeDocument/2006/relationships/notesSlide" Target="/ppt/notesSlides/notesSlide156.xml" Id="R6b5c45dd26b1429a" /></Relationships>
</file>

<file path=ppt/slides/_rels/slide15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de5bf8dc2342b1" /><Relationship Type="http://schemas.openxmlformats.org/officeDocument/2006/relationships/image" Target="/ppt/media/image158.png" Id="R31521a986fb94004" /><Relationship Type="http://schemas.openxmlformats.org/officeDocument/2006/relationships/image" Target="/ppt/media/image162.jpeg" Id="R42e5f1eb05444867" /><Relationship Type="http://schemas.openxmlformats.org/officeDocument/2006/relationships/notesSlide" Target="/ppt/notesSlides/notesSlide157.xml" Id="R473985c223044d09" /></Relationships>
</file>

<file path=ppt/slides/_rels/slide15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e03aebb0b642ea" /><Relationship Type="http://schemas.openxmlformats.org/officeDocument/2006/relationships/image" Target="/ppt/media/image159.png" Id="Rc808f2f40f814892" /><Relationship Type="http://schemas.openxmlformats.org/officeDocument/2006/relationships/image" Target="/ppt/media/image163.jpeg" Id="R4e4c4ad4e4f34181" /><Relationship Type="http://schemas.openxmlformats.org/officeDocument/2006/relationships/notesSlide" Target="/ppt/notesSlides/notesSlide158.xml" Id="R6f9760d433164643" /></Relationships>
</file>

<file path=ppt/slides/_rels/slide15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ba2ec4c5f784f8c" /><Relationship Type="http://schemas.openxmlformats.org/officeDocument/2006/relationships/image" Target="/ppt/media/image160.png" Id="Rbb7f4c626cef4675" /><Relationship Type="http://schemas.openxmlformats.org/officeDocument/2006/relationships/image" Target="/ppt/media/image164.jpeg" Id="Rdb5a02ca3f8c49f1" /><Relationship Type="http://schemas.openxmlformats.org/officeDocument/2006/relationships/notesSlide" Target="/ppt/notesSlides/notesSlide159.xml" Id="R7f7f0689416b46d7" /></Relationships>
</file>

<file path=ppt/slides/_rels/slide16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7c051a7ee1424a" /><Relationship Type="http://schemas.openxmlformats.org/officeDocument/2006/relationships/image" Target="/ppt/media/image161.png" Id="R33eabf98510d4d7c" /><Relationship Type="http://schemas.openxmlformats.org/officeDocument/2006/relationships/image" Target="/ppt/media/image165.jpeg" Id="R9f0edee253474b93" /><Relationship Type="http://schemas.openxmlformats.org/officeDocument/2006/relationships/notesSlide" Target="/ppt/notesSlides/notesSlide160.xml" Id="R9336528c8c2441e4" /></Relationships>
</file>

<file path=ppt/slides/_rels/slide16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1837f4a62bf4c8c" /><Relationship Type="http://schemas.openxmlformats.org/officeDocument/2006/relationships/image" Target="/ppt/media/image162.png" Id="Rbb9a22fa61c94a95" /><Relationship Type="http://schemas.openxmlformats.org/officeDocument/2006/relationships/image" Target="/ppt/media/image166.jpeg" Id="Rdd8bc6d369bd49ab" /><Relationship Type="http://schemas.openxmlformats.org/officeDocument/2006/relationships/notesSlide" Target="/ppt/notesSlides/notesSlide161.xml" Id="R6b1ab78adc8b4008" /></Relationships>
</file>

<file path=ppt/slides/_rels/slide16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d91f6bd9e794207" /><Relationship Type="http://schemas.openxmlformats.org/officeDocument/2006/relationships/image" Target="/ppt/media/image163.png" Id="R6fb043123bb945aa" /><Relationship Type="http://schemas.openxmlformats.org/officeDocument/2006/relationships/image" Target="/ppt/media/image167.jpeg" Id="Rc32cf92df8424292" /><Relationship Type="http://schemas.openxmlformats.org/officeDocument/2006/relationships/notesSlide" Target="/ppt/notesSlides/notesSlide162.xml" Id="Re812a97f5de34309" /></Relationships>
</file>

<file path=ppt/slides/_rels/slide16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4c3c7825354594" /><Relationship Type="http://schemas.openxmlformats.org/officeDocument/2006/relationships/image" Target="/ppt/media/image164.png" Id="R8f1cb51dbbdc4776" /><Relationship Type="http://schemas.openxmlformats.org/officeDocument/2006/relationships/image" Target="/ppt/media/image168.jpeg" Id="R9f1a37a0dc7940dc" /><Relationship Type="http://schemas.openxmlformats.org/officeDocument/2006/relationships/notesSlide" Target="/ppt/notesSlides/notesSlide163.xml" Id="R1c6496a85e89430b" /></Relationships>
</file>

<file path=ppt/slides/_rels/slide16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e15cefc64554416" /><Relationship Type="http://schemas.openxmlformats.org/officeDocument/2006/relationships/image" Target="/ppt/media/image165.png" Id="Re9db9760a17149ee" /><Relationship Type="http://schemas.openxmlformats.org/officeDocument/2006/relationships/image" Target="/ppt/media/image169.jpeg" Id="Rf5c6ff1bdad84bfb" /><Relationship Type="http://schemas.openxmlformats.org/officeDocument/2006/relationships/notesSlide" Target="/ppt/notesSlides/notesSlide164.xml" Id="R45f07aeee1d247fb" /></Relationships>
</file>

<file path=ppt/slides/_rels/slide16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30e182a0604b22" /><Relationship Type="http://schemas.openxmlformats.org/officeDocument/2006/relationships/image" Target="/ppt/media/image166.png" Id="R1b280e484818436f" /><Relationship Type="http://schemas.openxmlformats.org/officeDocument/2006/relationships/image" Target="/ppt/media/image170.jpeg" Id="R26128fdb71de40e4" /><Relationship Type="http://schemas.openxmlformats.org/officeDocument/2006/relationships/notesSlide" Target="/ppt/notesSlides/notesSlide165.xml" Id="Ra95f6c925ce04479" /></Relationships>
</file>

<file path=ppt/slides/_rels/slide16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7e79ea079d4242" /><Relationship Type="http://schemas.openxmlformats.org/officeDocument/2006/relationships/image" Target="/ppt/media/image167.png" Id="R21d5695ec4f04e41" /><Relationship Type="http://schemas.openxmlformats.org/officeDocument/2006/relationships/image" Target="/ppt/media/image171.jpeg" Id="R6d1df4e2bc9740a0" /><Relationship Type="http://schemas.openxmlformats.org/officeDocument/2006/relationships/notesSlide" Target="/ppt/notesSlides/notesSlide166.xml" Id="R6328b62ba35645b5" /></Relationships>
</file>

<file path=ppt/slides/_rels/slide16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9ae4b5baa54536" /><Relationship Type="http://schemas.openxmlformats.org/officeDocument/2006/relationships/image" Target="/ppt/media/image168.png" Id="Rd94949eda5df4a21" /><Relationship Type="http://schemas.openxmlformats.org/officeDocument/2006/relationships/image" Target="/ppt/media/image172.jpeg" Id="R1e0a2dc34dc44739" /><Relationship Type="http://schemas.openxmlformats.org/officeDocument/2006/relationships/notesSlide" Target="/ppt/notesSlides/notesSlide167.xml" Id="R4f05765313ff465a" /></Relationships>
</file>

<file path=ppt/slides/_rels/slide16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4d120dd9ab4d6d" /><Relationship Type="http://schemas.openxmlformats.org/officeDocument/2006/relationships/image" Target="/ppt/media/image169.png" Id="R867cdfe5dd704e05" /><Relationship Type="http://schemas.openxmlformats.org/officeDocument/2006/relationships/image" Target="/ppt/media/image173.jpeg" Id="Rb562af128a8a4689" /><Relationship Type="http://schemas.openxmlformats.org/officeDocument/2006/relationships/notesSlide" Target="/ppt/notesSlides/notesSlide168.xml" Id="R8355193fdc96494d" /></Relationships>
</file>

<file path=ppt/slides/_rels/slide16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a09669ced34a63" /><Relationship Type="http://schemas.openxmlformats.org/officeDocument/2006/relationships/image" Target="/ppt/media/image170.png" Id="R219532821bde4cc5" /><Relationship Type="http://schemas.openxmlformats.org/officeDocument/2006/relationships/image" Target="/ppt/media/image174.jpeg" Id="R695f5c66fa174abd" /><Relationship Type="http://schemas.openxmlformats.org/officeDocument/2006/relationships/notesSlide" Target="/ppt/notesSlides/notesSlide169.xml" Id="Rdb48038558654e54" /></Relationships>
</file>

<file path=ppt/slides/_rels/slide17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5336b3e0084cc6" /><Relationship Type="http://schemas.openxmlformats.org/officeDocument/2006/relationships/image" Target="/ppt/media/image171.png" Id="R7da43c8f74314959" /><Relationship Type="http://schemas.openxmlformats.org/officeDocument/2006/relationships/image" Target="/ppt/media/image175.jpeg" Id="Rd39a0aedc58f45dd" /><Relationship Type="http://schemas.openxmlformats.org/officeDocument/2006/relationships/notesSlide" Target="/ppt/notesSlides/notesSlide170.xml" Id="R39eb910f89fa4a29" /></Relationships>
</file>

<file path=ppt/slides/_rels/slide17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eff00a32bc42ca" /><Relationship Type="http://schemas.openxmlformats.org/officeDocument/2006/relationships/image" Target="/ppt/media/image172.png" Id="R3681212e00a5476b" /><Relationship Type="http://schemas.openxmlformats.org/officeDocument/2006/relationships/image" Target="/ppt/media/image176.jpeg" Id="R38b69278a88f4897" /><Relationship Type="http://schemas.openxmlformats.org/officeDocument/2006/relationships/notesSlide" Target="/ppt/notesSlides/notesSlide171.xml" Id="R39ebb2a818ee4cc2" /></Relationships>
</file>

<file path=ppt/slides/_rels/slide17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21af7186553455c" /><Relationship Type="http://schemas.openxmlformats.org/officeDocument/2006/relationships/image" Target="/ppt/media/image173.png" Id="R8a6747134ce9491a" /><Relationship Type="http://schemas.openxmlformats.org/officeDocument/2006/relationships/image" Target="/ppt/media/image177.jpeg" Id="R01baa5f1631d4952" /><Relationship Type="http://schemas.openxmlformats.org/officeDocument/2006/relationships/notesSlide" Target="/ppt/notesSlides/notesSlide172.xml" Id="Redc919eea85c49bc" /></Relationships>
</file>

<file path=ppt/slides/_rels/slide17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d313c2f1ba499b" /><Relationship Type="http://schemas.openxmlformats.org/officeDocument/2006/relationships/image" Target="/ppt/media/image174.png" Id="Ra7625ef220044938" /><Relationship Type="http://schemas.openxmlformats.org/officeDocument/2006/relationships/image" Target="/ppt/media/image178.jpeg" Id="R126917ebbfb74305" /><Relationship Type="http://schemas.openxmlformats.org/officeDocument/2006/relationships/notesSlide" Target="/ppt/notesSlides/notesSlide173.xml" Id="R4b80ec63282546b8" /></Relationships>
</file>

<file path=ppt/slides/_rels/slide17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b30e4deef843e1" /><Relationship Type="http://schemas.openxmlformats.org/officeDocument/2006/relationships/image" Target="/ppt/media/image175.png" Id="R0fc3a71da54042f9" /><Relationship Type="http://schemas.openxmlformats.org/officeDocument/2006/relationships/image" Target="/ppt/media/image179.jpeg" Id="Rbf82a95e766e48d9" /><Relationship Type="http://schemas.openxmlformats.org/officeDocument/2006/relationships/notesSlide" Target="/ppt/notesSlides/notesSlide174.xml" Id="R9a8ecab492ea402b" /></Relationships>
</file>

<file path=ppt/slides/_rels/slide17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c46723fcaa14cf4" /><Relationship Type="http://schemas.openxmlformats.org/officeDocument/2006/relationships/image" Target="/ppt/media/image176.png" Id="Ref3844dc8aaa4a91" /><Relationship Type="http://schemas.openxmlformats.org/officeDocument/2006/relationships/image" Target="/ppt/media/image180.jpeg" Id="R81f0c27220e24925" /><Relationship Type="http://schemas.openxmlformats.org/officeDocument/2006/relationships/notesSlide" Target="/ppt/notesSlides/notesSlide175.xml" Id="R75b0bb3e9cd24ed9" /></Relationships>
</file>

<file path=ppt/slides/_rels/slide17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569600d263456c" /><Relationship Type="http://schemas.openxmlformats.org/officeDocument/2006/relationships/image" Target="/ppt/media/image177.png" Id="Rc0887bd0b8234954" /><Relationship Type="http://schemas.openxmlformats.org/officeDocument/2006/relationships/image" Target="/ppt/media/image181.jpeg" Id="R1e3b8c7a3a4c46a8" /><Relationship Type="http://schemas.openxmlformats.org/officeDocument/2006/relationships/notesSlide" Target="/ppt/notesSlides/notesSlide176.xml" Id="R07a6b403012741bf" /></Relationships>
</file>

<file path=ppt/slides/_rels/slide17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bee0d0fcfd84fbc" /><Relationship Type="http://schemas.openxmlformats.org/officeDocument/2006/relationships/image" Target="/ppt/media/image178.png" Id="Rddfbb16a5e8c4846" /><Relationship Type="http://schemas.openxmlformats.org/officeDocument/2006/relationships/image" Target="/ppt/media/image182.jpeg" Id="Raf1b5016410a4f76" /><Relationship Type="http://schemas.openxmlformats.org/officeDocument/2006/relationships/notesSlide" Target="/ppt/notesSlides/notesSlide177.xml" Id="R21bbcb8437f44ac6" /></Relationships>
</file>

<file path=ppt/slides/_rels/slide17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cb86a1539440d8" /><Relationship Type="http://schemas.openxmlformats.org/officeDocument/2006/relationships/image" Target="/ppt/media/image179.png" Id="R38375aeaf6ed4656" /><Relationship Type="http://schemas.openxmlformats.org/officeDocument/2006/relationships/image" Target="/ppt/media/image183.jpeg" Id="Rd935fa1df54746ee" /><Relationship Type="http://schemas.openxmlformats.org/officeDocument/2006/relationships/notesSlide" Target="/ppt/notesSlides/notesSlide178.xml" Id="R0299b8ec426b461f" /></Relationships>
</file>

<file path=ppt/slides/_rels/slide17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3370e5778d34dfd" /><Relationship Type="http://schemas.openxmlformats.org/officeDocument/2006/relationships/image" Target="/ppt/media/image180.png" Id="Rfd44fd9905904d10" /><Relationship Type="http://schemas.openxmlformats.org/officeDocument/2006/relationships/image" Target="/ppt/media/image184.jpeg" Id="Rf01b0c42b7b3430c" /><Relationship Type="http://schemas.openxmlformats.org/officeDocument/2006/relationships/notesSlide" Target="/ppt/notesSlides/notesSlide179.xml" Id="R5a8dd23835d04194" /></Relationships>
</file>

<file path=ppt/slides/_rels/slide18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e1f786833d4bd0" /><Relationship Type="http://schemas.openxmlformats.org/officeDocument/2006/relationships/image" Target="/ppt/media/image181.png" Id="Rb06b5b2439d646dd" /><Relationship Type="http://schemas.openxmlformats.org/officeDocument/2006/relationships/image" Target="/ppt/media/image185.jpeg" Id="R1924fc572eaf4842" /><Relationship Type="http://schemas.openxmlformats.org/officeDocument/2006/relationships/notesSlide" Target="/ppt/notesSlides/notesSlide180.xml" Id="R74272e23d2d84dd8" /></Relationships>
</file>

<file path=ppt/slides/_rels/slide18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6d9a6467044481" /><Relationship Type="http://schemas.openxmlformats.org/officeDocument/2006/relationships/image" Target="/ppt/media/image182.png" Id="R5a3684d48a0e4faf" /><Relationship Type="http://schemas.openxmlformats.org/officeDocument/2006/relationships/image" Target="/ppt/media/image186.jpeg" Id="R729fab71def14303" /><Relationship Type="http://schemas.openxmlformats.org/officeDocument/2006/relationships/notesSlide" Target="/ppt/notesSlides/notesSlide181.xml" Id="R6ab6572d4ec7466a" /></Relationships>
</file>

<file path=ppt/slides/_rels/slide18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19047c6107479c" /><Relationship Type="http://schemas.openxmlformats.org/officeDocument/2006/relationships/image" Target="/ppt/media/image183.png" Id="R426586527d4a4a03" /><Relationship Type="http://schemas.openxmlformats.org/officeDocument/2006/relationships/image" Target="/ppt/media/image187.jpeg" Id="R0cddf5655cce44b5" /><Relationship Type="http://schemas.openxmlformats.org/officeDocument/2006/relationships/notesSlide" Target="/ppt/notesSlides/notesSlide182.xml" Id="Ree0be0a74cea4375" /></Relationships>
</file>

<file path=ppt/slides/_rels/slide18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563230ea6d4b1d" /><Relationship Type="http://schemas.openxmlformats.org/officeDocument/2006/relationships/image" Target="/ppt/media/image184.png" Id="R11cd39ab495e4bee" /><Relationship Type="http://schemas.openxmlformats.org/officeDocument/2006/relationships/image" Target="/ppt/media/image188.jpeg" Id="Rfd09e8fec1ff4b7f" /><Relationship Type="http://schemas.openxmlformats.org/officeDocument/2006/relationships/notesSlide" Target="/ppt/notesSlides/notesSlide183.xml" Id="R9bc89f5e03e24275" /></Relationships>
</file>

<file path=ppt/slides/_rels/slide18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b3bb2bc8d04664" /><Relationship Type="http://schemas.openxmlformats.org/officeDocument/2006/relationships/image" Target="/ppt/media/image185.png" Id="R008268bef40f4803" /><Relationship Type="http://schemas.openxmlformats.org/officeDocument/2006/relationships/image" Target="/ppt/media/image189.jpeg" Id="R64b8903dad8a499d" /><Relationship Type="http://schemas.openxmlformats.org/officeDocument/2006/relationships/notesSlide" Target="/ppt/notesSlides/notesSlide184.xml" Id="R5c1b79b9f1294987" /></Relationships>
</file>

<file path=ppt/slides/_rels/slide18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54e589914b402d" /><Relationship Type="http://schemas.openxmlformats.org/officeDocument/2006/relationships/image" Target="/ppt/media/image186.png" Id="R4dcca38a5d594ac8" /><Relationship Type="http://schemas.openxmlformats.org/officeDocument/2006/relationships/image" Target="/ppt/media/image190.jpeg" Id="Rb2caaa99106149eb" /><Relationship Type="http://schemas.openxmlformats.org/officeDocument/2006/relationships/notesSlide" Target="/ppt/notesSlides/notesSlide185.xml" Id="R9c236fa9f1524043" /></Relationships>
</file>

<file path=ppt/slides/_rels/slide18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1f4890a4114254" /><Relationship Type="http://schemas.openxmlformats.org/officeDocument/2006/relationships/image" Target="/ppt/media/image187.png" Id="R8526117bcd914f61" /><Relationship Type="http://schemas.openxmlformats.org/officeDocument/2006/relationships/image" Target="/ppt/media/image191.jpeg" Id="R5c51973427984576" /><Relationship Type="http://schemas.openxmlformats.org/officeDocument/2006/relationships/notesSlide" Target="/ppt/notesSlides/notesSlide186.xml" Id="R45588aef5d7d4492" /></Relationships>
</file>

<file path=ppt/slides/_rels/slide18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db62049c2547c4" /><Relationship Type="http://schemas.openxmlformats.org/officeDocument/2006/relationships/image" Target="/ppt/media/image188.png" Id="Rd715850efe1a4c0e" /><Relationship Type="http://schemas.openxmlformats.org/officeDocument/2006/relationships/image" Target="/ppt/media/image192.jpeg" Id="R21b0a289c6b04158" /><Relationship Type="http://schemas.openxmlformats.org/officeDocument/2006/relationships/notesSlide" Target="/ppt/notesSlides/notesSlide187.xml" Id="R88ac38e3d2ee4a0d" /></Relationships>
</file>

<file path=ppt/slides/_rels/slide18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b625bb82c54c8d" /><Relationship Type="http://schemas.openxmlformats.org/officeDocument/2006/relationships/image" Target="/ppt/media/image189.png" Id="R7581050648fe4d70" /><Relationship Type="http://schemas.openxmlformats.org/officeDocument/2006/relationships/image" Target="/ppt/media/image193.jpeg" Id="Rc2b6be1e8dbb4f57" /><Relationship Type="http://schemas.openxmlformats.org/officeDocument/2006/relationships/notesSlide" Target="/ppt/notesSlides/notesSlide188.xml" Id="R42d1f314f272420f" /></Relationships>
</file>

<file path=ppt/slides/_rels/slide18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f6b2a80d1c4d4b" /><Relationship Type="http://schemas.openxmlformats.org/officeDocument/2006/relationships/image" Target="/ppt/media/image190.png" Id="R8bbca041399e454f" /><Relationship Type="http://schemas.openxmlformats.org/officeDocument/2006/relationships/image" Target="/ppt/media/image194.jpeg" Id="R17069148fb9a4d35" /><Relationship Type="http://schemas.openxmlformats.org/officeDocument/2006/relationships/notesSlide" Target="/ppt/notesSlides/notesSlide189.xml" Id="Rfe6c621196b64ba8" /></Relationships>
</file>

<file path=ppt/slides/_rels/slide19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7cd50226474d0e" /><Relationship Type="http://schemas.openxmlformats.org/officeDocument/2006/relationships/image" Target="/ppt/media/image191.png" Id="R3d6010d09a10485f" /><Relationship Type="http://schemas.openxmlformats.org/officeDocument/2006/relationships/image" Target="/ppt/media/image195.jpeg" Id="Rba93219425164dbf" /><Relationship Type="http://schemas.openxmlformats.org/officeDocument/2006/relationships/notesSlide" Target="/ppt/notesSlides/notesSlide190.xml" Id="R3e9b48ec07e040a0" /></Relationships>
</file>

<file path=ppt/slides/_rels/slide19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17dcb250054d67" /><Relationship Type="http://schemas.openxmlformats.org/officeDocument/2006/relationships/image" Target="/ppt/media/image192.png" Id="R33404670f24c40cc" /><Relationship Type="http://schemas.openxmlformats.org/officeDocument/2006/relationships/image" Target="/ppt/media/image196.jpeg" Id="Rd4ca1c0930ff4226" /><Relationship Type="http://schemas.openxmlformats.org/officeDocument/2006/relationships/notesSlide" Target="/ppt/notesSlides/notesSlide191.xml" Id="R88929216fc2f4dee" /></Relationships>
</file>

<file path=ppt/slides/_rels/slide19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9bb723222944a0" /><Relationship Type="http://schemas.openxmlformats.org/officeDocument/2006/relationships/image" Target="/ppt/media/image193.png" Id="R8d9f36310ec4458f" /><Relationship Type="http://schemas.openxmlformats.org/officeDocument/2006/relationships/notesSlide" Target="/ppt/notesSlides/notesSlide192.xml" Id="Ra2c36de697124cc3" /></Relationships>
</file>

<file path=ppt/slides/_rels/slide19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4e27a086e046f2" /><Relationship Type="http://schemas.openxmlformats.org/officeDocument/2006/relationships/image" Target="/ppt/media/image194.png" Id="R3c874c27e69d4996" /><Relationship Type="http://schemas.openxmlformats.org/officeDocument/2006/relationships/notesSlide" Target="/ppt/notesSlides/notesSlide193.xml" Id="R097491f6009a42e7" /></Relationships>
</file>

<file path=ppt/slides/_rels/slide19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487fe555d84d99" /><Relationship Type="http://schemas.openxmlformats.org/officeDocument/2006/relationships/image" Target="/ppt/media/image195.png" Id="R14158f220ca64776" /><Relationship Type="http://schemas.openxmlformats.org/officeDocument/2006/relationships/notesSlide" Target="/ppt/notesSlides/notesSlide194.xml" Id="Ra8a77d183d8e452a" /></Relationships>
</file>

<file path=ppt/slides/_rels/slide19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1dd3acd76c4e9b" /><Relationship Type="http://schemas.openxmlformats.org/officeDocument/2006/relationships/image" Target="/ppt/media/image196.png" Id="Rf1a3b65fc31446b3" /><Relationship Type="http://schemas.openxmlformats.org/officeDocument/2006/relationships/notesSlide" Target="/ppt/notesSlides/notesSlide195.xml" Id="R9f3369691a754ca2" /></Relationships>
</file>

<file path=ppt/slides/_rels/slide19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0e8be0235549e1" /><Relationship Type="http://schemas.openxmlformats.org/officeDocument/2006/relationships/image" Target="/ppt/media/image197.png" Id="R55595f23ac1e439a" /><Relationship Type="http://schemas.openxmlformats.org/officeDocument/2006/relationships/notesSlide" Target="/ppt/notesSlides/notesSlide196.xml" Id="R463b9d6b1e22489e" /></Relationships>
</file>

<file path=ppt/slides/_rels/slide19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9ae95f5c4043b4" /><Relationship Type="http://schemas.openxmlformats.org/officeDocument/2006/relationships/image" Target="/ppt/media/image198.png" Id="Ree958110b79a4c6b" /><Relationship Type="http://schemas.openxmlformats.org/officeDocument/2006/relationships/image" Target="/ppt/media/image199.png" Id="Raef2a40bf60147cb" /><Relationship Type="http://schemas.openxmlformats.org/officeDocument/2006/relationships/notesSlide" Target="/ppt/notesSlides/notesSlide197.xml" Id="R0cc8f14f43814f50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add8dd222664d49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04644B-13CF-474C-AB4B-8EAB3BF86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5715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71F37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A6411D-F80A-426E-A75A-A7280282C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1c21fb68094aff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991595-5586-4839-9491-EA2DE2647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295400"/>
            <a:ext cx="4381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TECHNICAL PRODUCT PORTFOLIO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8B6630-F560-42A3-99F7-F07BF00E2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457200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353616-F243-4D23-B98A-3448874EA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524250"/>
            <a:ext cx="438150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500" b="0">
                <a:solidFill>
                  <a:srgbClr val="D8E8F7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D8E8F7"/>
                </a:solidFill>
                <a:latin typeface="Arial"/>
                <a:ea typeface="Arial"/>
                <a:cs typeface="Arial"/>
              </a:rPr>
              <a:t>Detailed model selection for overseas B2B projects, system integration and procurement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4FE4460-8A7A-4FA4-9A8B-C19E0B034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A17D733-E1EA-4E93-B108-BFE25BC67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TECHNICAL DATA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3619D73-3C2C-4B49-AEBE-CE83F001D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3360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D456F">
              <a:alpha val="90980"/>
            </a:srgbClr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64E3EA-65BE-4AD3-B92D-EFCF1DFE4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19075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MODEL SELECTION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7B467B-67AA-4D54-B4C6-2685A8F68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00450" y="4495800"/>
            <a:ext cx="1333500" cy="3048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183070D-CB72-407A-9DA4-7C84E9562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57600" y="4562475"/>
            <a:ext cx="12192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8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PROJECT RFQ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CBBCB31-D31C-4145-911D-9CAE20D6F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6250"/>
            <a:ext cx="5486400" cy="2552700"/>
          </a:xfrm>
          <a:prstGeom xmlns:a="http://schemas.openxmlformats.org/drawingml/2006/main" prst="roundRect">
            <a:avLst>
              <a:gd name="adj" fmla="val 597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ffc2c72532a4b62"/>
          <a:stretch xmlns:a="http://schemas.openxmlformats.org/drawingml/2006/main"/>
        </p:blipFill>
        <p:spPr>
          <a:xfrm xmlns:a="http://schemas.openxmlformats.org/drawingml/2006/main">
            <a:off x="8134196" y="552450"/>
            <a:ext cx="1219507" cy="2400300"/>
          </a:xfrm>
          <a:prstGeom xmlns:a="http://schemas.openxmlformats.org/drawingml/2006/main" prst="roundRect">
            <a:avLst>
              <a:gd name="adj" fmla="val 3968"/>
            </a:avLst>
          </a:prstGeom>
        </p:spPr>
      </p:pic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1E036BD-D1AA-435A-B8F7-037272E34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2714625"/>
            <a:ext cx="533400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6E2D0C6-F77D-4AC5-9730-F53B20EA0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2743200"/>
            <a:ext cx="52578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3284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FEA3078-2AAD-46D2-A5A8-F15B738CA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5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840adeb4a448f2"/>
          <a:stretch xmlns:a="http://schemas.openxmlformats.org/drawingml/2006/main"/>
        </p:blipFill>
        <p:spPr>
          <a:xfrm xmlns:a="http://schemas.openxmlformats.org/drawingml/2006/main">
            <a:off x="6764005" y="3181350"/>
            <a:ext cx="1159539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A84EAB2-1EE9-430E-9FFE-EC1A97B53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5650F26-8039-4D11-BFC8-18538CDE2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537EEF7-0BA9-4C20-AE6D-12473F07B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31051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e48b0e8b6247d5"/>
          <a:stretch xmlns:a="http://schemas.openxmlformats.org/drawingml/2006/main"/>
        </p:blipFill>
        <p:spPr>
          <a:xfrm xmlns:a="http://schemas.openxmlformats.org/drawingml/2006/main">
            <a:off x="9965077" y="3181350"/>
            <a:ext cx="358095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305CBC6-26BD-42D9-8C1F-F00116135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42957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4A98A7E-EDB7-419B-8104-5AEBA769F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43243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24037D6-8DD4-4670-8499-028B518A24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0075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6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1536e652454f13"/>
          <a:stretch xmlns:a="http://schemas.openxmlformats.org/drawingml/2006/main"/>
        </p:blipFill>
        <p:spPr>
          <a:xfrm xmlns:a="http://schemas.openxmlformats.org/drawingml/2006/main">
            <a:off x="7154647" y="4781550"/>
            <a:ext cx="378256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C100B1C-7DF6-4441-ACF4-FDA2004F3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9D0669C-D29D-47AF-BACC-E0C21CCF4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1505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4771A51-3CA3-4D43-B7F2-43E49ABF7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4705350"/>
            <a:ext cx="2686050" cy="1504950"/>
          </a:xfrm>
          <a:prstGeom xmlns:a="http://schemas.openxmlformats.org/drawingml/2006/main" prst="roundRect">
            <a:avLst>
              <a:gd name="adj" fmla="val 1012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5E4EF"/>
            </a:solidFill>
            <a:prstDash val="solid"/>
          </a:ln>
        </p:spPr>
      </p:sp>
      <p:pic>
        <p:nvPicPr>
          <p:cNvPr id="7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74b519fbbd4bf0"/>
          <a:stretch xmlns:a="http://schemas.openxmlformats.org/drawingml/2006/main"/>
        </p:blipFill>
        <p:spPr>
          <a:xfrm xmlns:a="http://schemas.openxmlformats.org/drawingml/2006/main">
            <a:off x="9861521" y="4781550"/>
            <a:ext cx="565208" cy="1352550"/>
          </a:xfrm>
          <a:prstGeom xmlns:a="http://schemas.openxmlformats.org/drawingml/2006/main" prst="roundRect">
            <a:avLst>
              <a:gd name="adj" fmla="val 7042"/>
            </a:avLst>
          </a:prstGeom>
        </p:spPr>
      </p:pic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90EA335-ECBC-4872-9734-AF1822EDE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77300" y="5895975"/>
            <a:ext cx="2533650" cy="2381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>
              <a:alpha val="93333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E9A2428-C187-4AED-B852-2CECC43F7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15400" y="5924550"/>
            <a:ext cx="245745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78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78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7320E50-5F17-4BF6-ADA0-82890D80A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103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2A93B22-58E6-4096-ACD0-35299088DB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catalog models</a:t>
            </a:r>
          </a:p>
        </p:txBody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0C38953-ADC4-477E-8000-57DF04C5E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62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4C70A93-CD83-48E5-A22A-A7C2B0352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8600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product families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8564F3C-602F-426C-B7DC-EC1950B78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334000"/>
            <a:ext cx="1143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44"/>
          </a:bodyPr>
          <a:lstStyle xmlns:a="http://schemas.openxmlformats.org/drawingml/2006/main"/>
          <a:p xmlns:a="http://schemas.openxmlformats.org/drawingml/2006/main">
            <a:pPr algn="l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FF18001-FADF-4E84-82BB-6D3702EB0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905250" y="5734050"/>
            <a:ext cx="1428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BFD4E7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BFD4E7"/>
                </a:solidFill>
                <a:latin typeface="Arial"/>
                <a:ea typeface="Arial"/>
                <a:cs typeface="Arial"/>
              </a:rPr>
              <a:t>application contexts</a:t>
            </a:r>
          </a:p>
        </p:txBody>
      </p:sp>
    </p:spTree>
    <p:extLst>
      <p:ext uri="{BB962C8B-B14F-4D97-AF65-F5344CB8AC3E}">
        <p14:creationId xmlns:p14="http://schemas.microsoft.com/office/powerpoint/2010/main" val="45984008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20B6C2D-1138-4B99-9976-17CF4B3ED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7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1d10985395463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3093253-C801-4D37-9AE6-EFC08247A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EE7C16-9018-40A0-925A-475D7E33A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landscape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F82B840-0226-4AAF-B856-10CAA8B59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130D82-2495-4E0B-9F81-277DAD0DE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6DFE980-9AF1-49BE-8044-E59645555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17DBB48-700E-473A-8D46-331820382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68570D0-7487-4AFB-B29C-CDA3EA7FE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45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bb0fb4595d476c"/>
          <a:stretch xmlns:a="http://schemas.openxmlformats.org/drawingml/2006/main"/>
        </p:blipFill>
        <p:spPr>
          <a:xfrm xmlns:a="http://schemas.openxmlformats.org/drawingml/2006/main">
            <a:off x="1788933" y="2019300"/>
            <a:ext cx="822683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51C1B0-6DE4-4A93-B5A5-CB094C54C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C49531-9061-4EC2-AF47-AD2F09426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100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4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4c1265059b74f1f"/>
          <a:stretch xmlns:a="http://schemas.openxmlformats.org/drawingml/2006/main"/>
        </p:blipFill>
        <p:spPr>
          <a:xfrm xmlns:a="http://schemas.openxmlformats.org/drawingml/2006/main">
            <a:off x="5201885" y="2019300"/>
            <a:ext cx="1388181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34F45A9-7C2F-46DE-B858-2261A7FAB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434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5345ACE-FC6D-4B37-9399-2DBB829F1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0" y="1905000"/>
            <a:ext cx="3371850" cy="2095500"/>
          </a:xfrm>
          <a:prstGeom xmlns:a="http://schemas.openxmlformats.org/drawingml/2006/main" prst="roundRect">
            <a:avLst>
              <a:gd name="adj" fmla="val 7273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7a5a2e41cb4acf"/>
          <a:stretch xmlns:a="http://schemas.openxmlformats.org/drawingml/2006/main"/>
        </p:blipFill>
        <p:spPr>
          <a:xfrm xmlns:a="http://schemas.openxmlformats.org/drawingml/2006/main">
            <a:off x="9377322" y="2019300"/>
            <a:ext cx="428705" cy="1619250"/>
          </a:xfrm>
          <a:prstGeom xmlns:a="http://schemas.openxmlformats.org/drawingml/2006/main" prst="roundRect">
            <a:avLst>
              <a:gd name="adj" fmla="val 5882"/>
            </a:avLst>
          </a:prstGeom>
        </p:spPr>
      </p:pic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70BFA96-7329-4591-AC65-BF9E3D347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76650"/>
            <a:ext cx="3105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5DF3830-1746-475A-B2D7-A428D7D0E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405DE73-5CAF-4168-A411-5C3DD8333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BF9A001-3A42-4AB0-B82E-66103A240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FBD03B3-B25E-4FE1-9FB9-BEA05A4EB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Commercial Building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CC0228C-BF31-47AB-B4E8-E94DABD11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01781B4-17B9-4974-A448-F08A21F0E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Office Access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8ED182A-BD71-4284-87DB-3D1DCBD98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3434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3B883C0-9802-49D9-AF46-54AD3861D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4196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Rental Property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F825A43-3257-4480-A953-5595DFCE3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AD55480-0042-4FD2-82C7-172352300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Office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EEA8A34-3688-4563-B5A6-E2B74E174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956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51B1139-B7A0-49CE-9FED-9BECF3D08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3909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A68D721-9CD3-4C24-AB43-BFB67E866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769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43A594B-5C9C-4419-81AE-584CECA37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722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1EA36FD-76F3-4AB2-9DCD-728B8F2820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58250" y="489585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2E536DA-53EB-4143-9C3B-B3DEE1218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953500" y="497205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3F647CC-80C3-4E6A-8868-F42B1B0E1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448300"/>
            <a:ext cx="2533650" cy="400050"/>
          </a:xfrm>
          <a:prstGeom xmlns:a="http://schemas.openxmlformats.org/drawingml/2006/main" prst="roundRect">
            <a:avLst>
              <a:gd name="adj" fmla="val 4761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BB09BCB-0E8E-4822-9D8E-DC7BA9D1B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524500"/>
            <a:ext cx="23431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Furniture</a:t>
            </a:r>
          </a:p>
        </p:txBody>
      </p:sp>
    </p:spTree>
    <p:extLst>
      <p:ext uri="{BB962C8B-B14F-4D97-AF65-F5344CB8AC3E}">
        <p14:creationId xmlns:p14="http://schemas.microsoft.com/office/powerpoint/2010/main" val="1988093253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AB81A81-E431-4768-943E-BBF523A34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dc9d0e31a11482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494E73-F39E-4550-8A67-BE1B3790D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D00C89-1C25-4E05-9F7F-F0717E37C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Portfolio structure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B5A3A3-0568-47C0-A03F-03C26F096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EF23722-0B60-4ED1-90DB-098E18A23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DAC6135-F019-4F7F-9E9D-C02200D2B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A27B1D5-A250-4909-B40B-939410BF8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57BE9D5-7CB4-4C9D-8FFC-C370571A8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2F3BF9E-6E08-4C5B-9A88-2225A8305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8344CC3-E214-42D8-AFE3-2C9552AFA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Fingerprint Password Smart Lock NX-SL-3S01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B80977-95BB-411C-8F0B-151D65398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A29900-E231-44D6-8A36-6180A3C58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C5B01F4-D744-4B40-8099-2553775AD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C9AFBC1-0D54-458D-9522-DEB725CBA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312A9C7-095D-4FBF-BB30-6ADAF6454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Fingerprint Password Smart Lock NX-SL-3S02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A6F3136-5FC9-40A9-9534-52B748CE7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9366467-0C46-4EA0-B837-41280BEC2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NX-SL-3S02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59C52AC-096D-4D5D-8ED0-AFB2EE4EC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9C5118B-2339-493F-B25A-C86E72980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812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7D225CE-83D5-4643-8CE6-1B017BC43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0955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Fingerprint Password Smart Lock NX-SL-2017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C3B8959-AB5D-40C5-BCD2-07B85C7F2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24384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F8EB563-323D-4130-B295-C1DE0B26C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24193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NX-SL-2017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9234FE8-FF17-4E6E-8E5B-D4897EE61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7B74874-CE52-4ACF-BE58-C276F007F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B7BC94C-A801-432C-B906-6CA13FA38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Fingerprint Password Smart Lock NX-SL-2067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0C824B7-0D26-4499-BB32-3E8730BFE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1359587-6334-4A0C-8B75-6AB8583E5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NX-SL-2067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C77534C-9DA5-40B4-BB77-935CD67E3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4B651AB-B518-485A-B2C1-7B8BF69AE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09FFC34-40DF-40EC-B940-21A831396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 Series</a:t>
            </a:r>
          </a:p>
        </p:txBody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A7019F5-5BBE-4D85-8C16-9ADB17C82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8F82B59-C9B0-4262-A52B-2B10A181D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NX-SL-2033 · NX-SL-2033-V6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6100D75-848C-405B-AFF9-7625E7591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FAD9D05-EC32-41F0-85A2-77E38E5E7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9718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97733D0-7930-4C32-BDDD-5A430425B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0861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Fingerprint Password Smart Lock NX-SL-RX2066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BA4D237-6FB4-48AB-9702-EA09B0209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34290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BAE1BE7-780A-4392-A64B-C251F387B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34099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NX-SL-RX2066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B77A5E7-6B09-454A-BDAE-16B10844D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42D9A0C-AFDB-42F9-9C38-B715E7D58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69DD33D-79CE-4A65-8DED-A520B1ED8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IC Card Password Bluetooth Lock NX-BL-2031-ANTI-THEFT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AFEFCDC-04BF-47DD-A61D-6D4320CDDA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93C3A2E-74C8-450B-B439-FA60144E5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NX-BL-2031-ANTI-THEFT</a:t>
            </a:r>
          </a:p>
        </p:txBody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E90AD1F-FDAC-4B98-9D24-35E8EA590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9F044BD-6891-417C-BE48-2A3B7CF79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DF3CA46-9F86-48F2-9A85-8CF90CD9C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IC Card Password Bluetooth Lock NX-BL-RX2031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DD475DD-12A4-4E4E-878E-880633583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A1D8A8B-8103-4C33-9C53-BB2AACD8F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NX-BL-RX2031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A4A4D2C-0C41-478C-B92F-E7296E161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624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0F26F19-63CA-493F-9513-4076716CD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624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A067ECA-3682-459D-BBEE-3F3604145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0767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IC Card Password Bluetooth Lock NX-BL-2031</a:t>
            </a:r>
          </a:p>
        </p:txBody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ACB8580-5CAF-4BD8-AA99-DE6AFCDBD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44196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82423C4-D92C-4BB5-8472-33C1006A7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44005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NX-BL-2031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621E5CD-9214-4DFA-9000-60EB61198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4D4252D-3EA5-480F-8043-84B0CCEF3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9FE26E4-1CB1-413A-84DC-4E46BBEB0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IC Card Password Bluetooth Lock NX-BL-2067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62543C7-2DB1-4906-ACAF-6DF829F63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B7BB2F1-A35A-4ECB-B5BF-58726BDE7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0505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NX-BL-2067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4BE109C-4352-4088-93A6-E569C9AFC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B9C1063-ED2E-4FA3-9226-9521DBE02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0F4C81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25DAD29-DEC9-47C5-BC73-57A682650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NX-BL-2017 Series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D2B5D1B-BE3A-46F5-BC22-583FEE88A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3865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2 models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4A8FF0A-B16B-4D45-968B-03A439669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1980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732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NX-BL-2017 · NX-BL-2017-V40</a:t>
            </a:r>
          </a:p>
        </p:txBody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38AD247-B73B-4A81-BA1C-A76CA288B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953000"/>
            <a:ext cx="3505200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B6FA335-FA39-4E09-B0F6-462CEE8366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953000"/>
            <a:ext cx="76200" cy="78105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C4A44D1-D984-408B-8F0D-7CEACC1CC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5067300"/>
            <a:ext cx="24003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60185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NexPro Smartphone App IC Card Password Bluetooth Lock NX-BL-2060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0A99446E-8308-4757-8C9B-B613FEFA0D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53400" y="5410200"/>
            <a:ext cx="1524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7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1 model</a:t>
            </a:r>
          </a:p>
        </p:txBody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519A8AD-9C6A-4344-9A55-9B6B64ED1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34550" y="5391150"/>
            <a:ext cx="15049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825" b="0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667085"/>
                </a:solidFill>
                <a:latin typeface="Arial"/>
                <a:ea typeface="Arial"/>
                <a:cs typeface="Arial"/>
              </a:rPr>
              <a:t>NX-BL-2060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30B4835C-7898-46DB-9DC5-5EA828B8F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93470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59E3A18-3D76-49B7-8950-18A501DCC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6048375"/>
            <a:ext cx="106680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Plus 50 additional approved families — see the model register and product specification documents.</a:t>
            </a:r>
          </a:p>
        </p:txBody>
      </p:sp>
    </p:spTree>
    <p:extLst>
      <p:ext uri="{BB962C8B-B14F-4D97-AF65-F5344CB8AC3E}">
        <p14:creationId xmlns:p14="http://schemas.microsoft.com/office/powerpoint/2010/main" val="38583935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EBECE8E-6C6E-49EC-9CCD-E0DA1E810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15875933b26438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880C6E-B5F9-4FEF-A451-CF4C3436C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E0E65D-BF42-474A-A7DB-BFE399EE8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NX-SL-3S01 · 1/3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D8B9C7-78B7-41C0-879E-4E4FA953A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DD6C25-EAC2-4806-9ABE-46A1C06DB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F4F5142-0282-4606-A991-E83D33FF5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D1696E3-DBE6-412B-B04C-3AC9EB0BE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D21695-AA4C-40D6-A864-34E85882D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059d78ea5c4c05"/>
          <a:stretch xmlns:a="http://schemas.openxmlformats.org/drawingml/2006/main"/>
        </p:blipFill>
        <p:spPr>
          <a:xfrm xmlns:a="http://schemas.openxmlformats.org/drawingml/2006/main">
            <a:off x="1414847" y="2057400"/>
            <a:ext cx="115175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EB651D0-01BD-468C-8B26-E102F2214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3A52EB7-E021-4E3F-8A37-F4843FC25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NX-SL-3S01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A155252-9B02-4AD4-9B2A-9747ABDC2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7106189-11DD-4E4C-9432-C045C46196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C5330E8-AF48-46D8-AB54-0566076E7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B546F76-00C1-4C47-A5AC-9249A02ED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85732DD-10AB-4018-836B-F2E151C78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507623B-EE7A-4E45-82C2-24D3B84B8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7B40B4E-D63F-4EE5-814E-AC862E50B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FEBE831-BEAA-43CA-B92B-8DF2CC7CA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A23D700-4E7C-4BC1-85D7-C9A181EB1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 Door Locks; Smart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E11A8EF-8426-4563-B3CC-A2E049847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A779B64-FCED-4743-BBD5-D412DC4C6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A812DB4-9E41-463B-8BCE-6F4D7FA67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A0F0CA3-9E8E-4DF6-A3C0-C3606841D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Fingerprint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254EC16-1A56-4BD4-8839-18D4CD8DF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4D86492-8D1B-4369-9A2D-2411E014B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9105FF6-A468-4F99-92DE-B5A6C1C4D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BD37F93-CF33-47CF-A8CC-11C643222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A95DAB7-5AC2-49B7-B589-6E348AD21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E6DEE4D-847E-4913-937A-D6FA8C186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9172AB6-A76C-448A-9BD8-8D603BB78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resistance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8823AAD-6B2D-439D-AFF7-A38E57F21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4H pencil, 20cm continuous 1000 impacts without damage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83DCF94-8F28-4FFE-81EE-1E0A0C991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FAA4D69-3BC9-48AD-ACCA-2EA17D1FF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BA540D9-2C13-467E-BE8A-6DBC22D76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EB6E541-4DEE-4DFE-B3EF-3D303FA3D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500dp / 500dpi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9BD85F3-28C7-4A3C-8756-19FAD572D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77939EC-A71C-4D75-ACF9-8E22C42E0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F8F6C52-32F4-4E28-BBF3-C630E2D5E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Start time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E1ED921-6596-472D-80AA-7B71F7E4E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1 second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AD6D51F-4462-456C-BA7E-43135564CB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1D9279D-29FB-4127-8CA4-A817463E6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39F0660-AC82-4799-8E90-2DE5F1162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Rejection rate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CA23B5C-7AF4-4DFE-ABD7-AEA663BAE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&lt;=1%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83FA078-8BF1-44E9-84B0-42B3B3C49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ACFBF05-103B-40D9-B1FA-A2C2697FB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F6A6C9D-A230-4342-996D-DF2FB2C31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Fake admission rate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C48D2C8-CFC5-48C9-B211-39114FEEC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&lt;=0.0001%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94565F8-9AEE-4421-8859-81644FDAA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6FD7B7F-C4A3-48C2-8B74-FF246C568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2C9B22B-59C0-4F29-B360-055402DF7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76CBCFE-BCF9-44B8-AD5A-1FE1DFCA9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pieces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AAB0DA3-0FAE-44DE-A7DB-B2C901813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CD9ABD1-B368-4C17-BCD5-6AFEBB1D7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117471E-D8A1-4E87-965D-5A2692888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Comparison method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36C2625-0719-483D-A580-89DC2B70C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1:N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3F20BAB-2027-478E-BD09-9D5858410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9CB5431-9896-4978-9523-9F30347A5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137B99F1-F77F-4AA0-B43D-4131619ED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 usage angle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40D5DA7-2F76-4471-8904-9D389BA88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360 degrees °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54724A9-783C-4DB8-ABD5-FBFB5E94F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A15C241-943C-4BA4-BBDF-9C73A965A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E082407-90FE-4448-B5FC-0680FEDB00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registration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F6E5B46-19FA-4A8B-BF94-3C09D0CB6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Generate at once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AD51BD9-F3D3-43BB-9D35-7999650ED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C13EDCD-3AA3-425D-9275-3CCA5DE5F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0AD6FDC-3674-42AB-806A-E07ED8555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update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E107637-399D-47C0-A90F-2ED0F9B54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Automatic update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22AEF53-02C4-4CAE-B959-FE022ACA6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DCBF7745-449B-4720-989D-236277D0A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5922CEAB-8D79-4ED4-8497-5948B65F3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retention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CEAA570-2F95-465A-A886-BF2A4B71D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loss due to power outage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5FF7F07-AAB0-4BA5-99C4-C819F1CFC9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85887644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0C00B18-0A62-4875-B7E4-2BDE0491E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26c1d4683c64ce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B0F945-3B30-4B7B-A32E-B4E8ACD44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DA088CB-1C9F-4AE2-A0FC-1340C2075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NX-SL-3S01 · 2/3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F07D4A-080F-4FCD-97EB-80DDFD7F9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E826F68-904A-4116-9CCE-23D26DAE2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0355F74-A6CB-4D06-985D-96E8C2590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2514168-74B0-40FA-A508-451148FA1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74018F-77D0-42B1-88D7-9F6ACD5D7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15ff9f1c4145c6"/>
          <a:stretch xmlns:a="http://schemas.openxmlformats.org/drawingml/2006/main"/>
        </p:blipFill>
        <p:spPr>
          <a:xfrm xmlns:a="http://schemas.openxmlformats.org/drawingml/2006/main">
            <a:off x="1414847" y="2057400"/>
            <a:ext cx="115175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8B30895-EC33-43B9-8E7C-9173EDA7E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047BEAE-2390-4380-808D-E7B3CC882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NX-SL-3S01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7C3F24B-9847-47BB-A2A0-39C0C36FE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2B83895-7420-4E22-ACCD-A8087BBBB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15–28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4E4464C-102C-4CFC-BD51-C52F51004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9901744-2F4B-4B5C-B3D2-6D23B23DA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B2396B1-6199-4CCB-8CD5-3C01A9D702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77D5340-478D-4E26-9B91-13B70CF65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86A9D5D-5D45-452B-ADBC-6C1D5B904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E5EC1B3-57ED-4723-93CF-6BED97B60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interference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7D9F5BD-95B2-40CF-AF55-E7D57B1C62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Avoid direct sunlight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E2C9723-A2E3-4BE9-BB23-F5FDA6E34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8A9B9BD-500D-494A-BECE-65218305A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A1C59C1-FD5D-4727-AC30-9C7DFE409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temperature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843D11B-330B-4071-9C47-F397E499B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C °C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21704D2-869D-4962-B679-9BFF384D9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11C9E11-4CA2-4A6E-903A-9902BF32E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5D03CEE-D8E5-4573-A179-B5C6F923A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EB5D604-6973-4F99-9DF8-8C11EDB40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 to 70 C °C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258C7EE-8A0A-4640-A644-CAA43D6BB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E97A73D-31D8-46BF-85BB-4F43082E6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7EAF874-0168-4C3C-BB23-7E2336F05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humidity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C069A85-85E5-48FC-A9DE-308B6E4DA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10% to 90%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448D0A6-D1D3-4442-ABC9-1C2AF5D550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48D95CA-110F-46E8-ADD0-E31B05478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47D0101-1FE3-4193-8234-F9EE589FE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05DBE6E-DB74-414F-9215-9178F65DA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Open the door 11000 times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997354D-C08A-4693-A95D-1A499D667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998A26B-0BD5-4498-8350-CC5795797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DB78E4E-BB99-4F08-A803-3C9FD8264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8F1ADE2-3358-4E84-840F-29B629775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6V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6766263-0278-4071-9DB1-8B6491D2E9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088614E-3786-4D40-8A2F-FB5C1777F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3F47EFE-ECB9-4028-9353-88ECF105A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0B0A3B2-B8A1-40DB-8D45-639D036F4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Battery powered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41144D1-F1C6-4C69-BD58-C5A31157F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F133949-4A06-4816-A448-B0DD3E1EB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028B186-823F-444B-83FA-3287760EC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pressure 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22A64CF-9CFB-4BD1-ACD4-4F913BE2A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4.9V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E150098-AF96-4026-9744-EEB04732E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74F751E-5114-49B5-A76F-7CCD1E856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6463D9B-B2C3-4509-AF0C-893F36FBD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Backup power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A91AF77-8B35-4DF1-ABA2-65596D7FA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Power bank or other mobile power supply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DF2E404-967A-4FE3-B500-05542BF05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450CC89-ED18-46F7-9A04-81A482389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AAD1CBD-AA7C-4E28-9372-EAFF7E225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Antistatic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54231F0-15BA-4584-A30C-4DE305EAA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Contact discharge 8KV / Air discharge 15KV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8D3F1BB-B644-4939-A353-73E773A48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426F44C7-F0A6-46B7-B620-420374B85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6B1EAED-07BC-4D36-A86B-B5BCC874B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Code capacity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65D506CC-102D-4E50-A8A8-7338142DC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sets pieces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6B69A9C-41DB-4F67-A9A9-AE025F360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7CF7FC5-CAF7-482E-B810-9FFCD4486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CB5DFF7-FC0D-415F-81EC-44336C6A7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design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9FA83FD5-044F-4BEE-99B6-84F970A49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Change at will combination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03EBAAB-0B77-46C1-92EE-18C0B71DC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5DE20D2-28F9-4C6C-A836-3B65D1AA7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2C2BCD4-D59E-416A-B063-5BCFD7326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length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F469489-CFDD-4089-9FF1-FBFC17D80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digits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959F832-D2CD-4CB9-90B1-AAD463F82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2EB41A0-0D47-40BD-9D2E-0628AB47A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1FFC098-5D1C-4BF9-85EB-D206B84BB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A7D081D3-C6C5-4390-904E-95DE245F4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Fingerprint Anti-theft Lock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63E2F9C-6AE3-4BA0-B5CA-446A2AFE1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722239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8882937-8B52-4BB8-9B29-EE95CA7F8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44920c88f3d406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E19D71-5C85-427D-8A1C-23C3FF7A1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7C0186B-DFD8-41CD-9EC0-D8FE3C751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NX-SL-3S01 · 3/3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DB1AEF-9DA9-402E-A7D1-9916B79B8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5CBF17-D42F-4AEB-A325-DC401BF69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E658C44-EFAF-47EE-844A-1BA864F6C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6B31C94-688C-4981-B983-389AB9CE8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9B022A4-C554-418A-B159-8C3EDEA2F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9c7c941d9c4cde"/>
          <a:stretch xmlns:a="http://schemas.openxmlformats.org/drawingml/2006/main"/>
        </p:blipFill>
        <p:spPr>
          <a:xfrm xmlns:a="http://schemas.openxmlformats.org/drawingml/2006/main">
            <a:off x="1414847" y="2057400"/>
            <a:ext cx="115175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CA3304-5230-42C2-BFFA-70452795A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334DE88-BD8A-4D21-9AB9-C39CC0F04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NX-SL-3S01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42214D7-364A-438A-A50E-BCDA0D329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D1FE48-BDD5-4403-A674-5822AA413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29–30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680106C-5EDD-463D-A7AC-40A5C8D3D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2BA12D0-C08D-47DA-9DE3-EB845A712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DC9FEEC-0944-4F70-8894-81A648D3A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3BE26FC-B4EB-4C50-9C6A-ADF20B99D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B5A39FE-4B09-4A01-846F-466041E88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F2CDEE7-9262-45BD-A2B4-D29EFBEDD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7B45B76-B720-4A25-A28D-37723DBDF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6E2BC88-7098-4A0F-9476-6717D4FAE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FFC0D8B-822C-47AA-AE0E-E76045C99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1B41278-1381-4CBC-B817-7AA3A8084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F867FCD-5775-494A-80E1-DC8B48D20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09F4059-CE69-48B7-B481-A2A4E456F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09392185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1601E20-8530-4EBF-A802-03CCF7872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8e14bcd26547d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6D21BB-945B-4C39-829D-9795F835C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FCBB8D1-C7A8-48FA-AE39-62EB94860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NX-SL-3S02 · 1/3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56C1A1-FC5F-4AB4-84B9-DE4272A7EE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F4BCA5-E22B-4DB3-91FA-C0BDBEB25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5E575E3-BCD0-4D07-BF16-8767B3438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C8E38A7-FEBC-42D8-BAB8-6D99D14F7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5BB2AA5-AA27-474C-96FE-D82F09CEB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5b0e1bc3194800"/>
          <a:stretch xmlns:a="http://schemas.openxmlformats.org/drawingml/2006/main"/>
        </p:blipFill>
        <p:spPr>
          <a:xfrm xmlns:a="http://schemas.openxmlformats.org/drawingml/2006/main">
            <a:off x="1659755" y="2057400"/>
            <a:ext cx="66193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BAC827D-0D32-42B6-991E-C4BD5A673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8413155-3C89-4E1B-8AEF-65E46A774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NX-SL-3S02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09FB631-0CBF-4368-8444-9CD11C38E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6E27339-826B-4C9D-9AE0-BAAD268D6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1AE11A5-4011-40B0-A0E5-DE83BB719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406EE57-DED1-47CE-BEAD-107740A64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3F11A60-02CA-4CED-BB85-D63564197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5509434-853A-4AD7-BD16-9182E93CC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2135816-627A-4BD3-9154-B9F8BACCC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8ABDA57-2F94-4584-8B2B-28C881086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D68BBED-9B13-4A74-AC9D-DAD551253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 Door Locks; Smart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FD6E55E-C068-463B-96C0-7412206F2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F8AFB4C-079A-4CEC-8024-07F0C8764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7025C84-5A6F-4614-ADCA-CDEEE962C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EC6FC5D-818C-49A4-BA6B-77EEB9420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Fingerprint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CFF38C2-DD96-43CC-AEB3-331F17522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BA9AFE9-EA51-4EFF-AFB1-696BDA9DC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0C1F1C0-760A-4814-B09B-E3B44C12A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A279665-C5EF-4A97-BE91-492FD8FAA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26CB88A-4167-4EA3-96BB-BCC9C049E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7F17BD6-DDC5-46C0-A0B1-62F40E5CCC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D58FD73-2AE0-46E4-B644-F86100EF6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resistance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D7A67EF-B463-449C-8D17-01C1A840C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4H pencil, 20cm continuous 1000 impacts without damage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6BA3CB5-535B-489D-B502-2AE7D1F33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21523CA-71AE-47DE-9204-7881226CE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479BD50-8E97-4A65-9016-79FD63C13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C7F00B9-570B-4C4F-A919-D48755D6D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500dp / 500dpi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EA5E592-D720-4824-9023-9F4CEAD63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818C7C8-F6F4-4EB7-8C75-3C2E4AE5A7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F4FBA24-6A3C-44E9-8B6E-EF103C437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Start time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0E21C5C-893B-492B-99A2-AC1556C31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1 second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0162810-6FD1-4A0B-8DDC-2C530EE5D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B21BFCE-36FD-4E83-B935-8217743D8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E691B57-F655-41D8-9B84-FFB7190E1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Rejection rate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3BC3401-E30F-489E-91B3-E75E089D9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&lt;=1%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0336A2C-D2E0-4733-AEE2-5764D1BF7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CEB3290-DC46-420A-8C00-720B3AEF9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7EE8F86-A77A-4879-AA98-069B4A464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Fake admission rate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29CD781-22B1-41B8-BE6F-66DC9CAFF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&lt;=0.0001%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1E6EE51-3D84-4CEB-9DC6-CB0117123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AF1B6A4-918F-4BBE-A3AE-7777B58F3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F466EE8-4131-4BD1-B08F-A991D4C78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05A97827-58EC-4B96-9267-5E743F0C22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pieces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767462C-1BA0-4F16-B3A1-5B32E6FF8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F7C2461-2D29-43ED-9B3E-29A12BF67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8EA817A-558F-4B21-BAEF-8E8204135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Comparison method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40C4E8B-947F-4AC1-8AB5-08039752EF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1:N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3C932BD-9DBD-4184-A01F-4FE762B42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D8B3320-5584-45DF-9A91-778BE636B5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C9B8C15-49CC-481B-AD06-DF6B4ADC9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 usage angle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A767FF8-D795-4D1D-A3CF-3A02535E3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360 degrees °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F00C7E4-61F0-486E-8204-041686AAC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5EE370E-CD60-4824-9DBF-A8BC24622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FAB83F1-D44D-470C-96B6-F43159F16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registration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B0CF157-A791-4A2D-9905-F451E290F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Generate at once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45A4A6D-C1BC-457B-8F39-C6C665BF7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60C6B02-3D1A-4FE3-A95E-D34ADD708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D60057CE-A59D-4944-BB13-0C3AB86D6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update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669A912-C42A-4FF7-BA5C-0642CFC52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Automatic update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F1AE9F9-947D-4AA3-9CD5-8238E7792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2FC185D-D895-4D6F-9FAD-FEC8C7BA1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AA63D11-EB67-4853-960B-D47D2D43B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retention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47C2C8C9-B9FC-4523-AAF8-EBED5B1CF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loss due to power outage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43250479-BC32-483F-8872-211B3D1A9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3318771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400E201-E429-403E-A974-2F59099D0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22f19fa83a499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80E9B4-F673-469B-B25B-F65D53405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CCE172-D39C-498B-ABDC-81E544BC4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NX-SL-3S02 · 2/3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F6EDE5-35E7-4AE2-BCD3-5E5C640DE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22996D-1519-4300-9A13-E69D1C662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5A7388A-ECAD-4444-9D6C-D6235481D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F1D68E2-D48F-4696-AF87-4F7A24CBF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6FF7657-2D06-455C-B351-72AE7D0CB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d057c2745646d8"/>
          <a:stretch xmlns:a="http://schemas.openxmlformats.org/drawingml/2006/main"/>
        </p:blipFill>
        <p:spPr>
          <a:xfrm xmlns:a="http://schemas.openxmlformats.org/drawingml/2006/main">
            <a:off x="1659755" y="2057400"/>
            <a:ext cx="66193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A5BAB30-2ED1-40B3-A329-95DED34C5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A0184F4-D98A-4C91-9D15-8D8493FC9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NX-SL-3S02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D8AC2EC-3931-44AB-AA4D-E7E7A56AD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C58C1D1-C85D-44E4-AEF0-3E408DE81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15–28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49C5E16-21A2-49B7-854F-B98ECA13D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363CFB9-A047-4377-B1E2-9BF1B212E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E90D382-CD2E-4F9F-A7A5-D42BFD423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56655EF-8182-4194-9387-619351665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290EFA6-8C17-449A-8198-25BF81251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CCD5951-48A5-433C-9128-233CC950C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interference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18F41D3-EF23-4A2D-ACAD-0583153AD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Avoid direct sunlight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8C809C7-CA10-495E-ACBF-CB605590D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003BEA8-F121-426E-B7EB-4F5C8BA16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E606C59-DF8F-4945-89D7-CF727533B1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temperature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66EDDD2-261E-471A-9562-9C3669B19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C °C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2B5562B-73C6-494F-90D6-5EFEB58F7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E4823FE-9C8C-4DFA-981F-1CBB4DB5C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101A2B4-F6F6-4E09-A777-ABCADEEB9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53B914E-AE53-411E-B2DB-E48D8F0AE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 to 70 C °C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FD0FB4D-5331-48EF-98C7-82D9E3B03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0538E80-AD96-4D28-8B4D-AF98EB98E5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9250DA4-39CE-4E14-9552-D8D42A8B0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humidity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58553A1-71F5-4E11-ADE9-06FDD92D6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10% to 90%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8B8FC02-E0C0-4CE7-AEC5-532B270D3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1FFE6A7-80DE-4928-A3E5-EB9F05DCF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CE88764-9B50-49C7-A748-D549367C8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6CF5E02-12F6-4516-855E-460F1D920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Open the door 11000 times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56B7A1D-CAAD-4129-A8D3-34247BC8E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6326908-940B-4BCB-8419-A8C9A2F64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5B7C397-D4DD-4AAE-AF09-1A0668653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A2B6B1C-5694-4750-B3F4-9FCA7AA1E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6V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616825A-A75C-4A17-92E2-DB4BB2D9B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7357214-DFEC-46E5-B7CD-F0DA25FBFA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60CC64C-711F-4399-A88E-FB12E95AE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AE3200B-C964-44E8-A684-057A8D8B92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Battery powered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BBBA3C1-9060-463E-9BE6-A57B73817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78212F1-5657-424F-9141-33E8B7DE7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AA8BA4C-8B04-4723-B374-4229403E7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pressure 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117F91A-A836-42F8-B369-16ADE9B71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4.9V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60156C0-AA2D-4675-A1CE-D942E1652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FBC15AB-571A-4275-B1B3-587365A0A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F8C7A17-4141-4BFA-B615-E784E9E24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Backup power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D03F459-4696-41A2-AD84-3EDCAABFF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Power bank or other mobile power supply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342DB4C-A1B7-4FF4-B80F-C55B21AB2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E8406C5-65B4-44DE-9915-710196F67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F0A5375-C646-4D36-ADF3-CF84B7309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Antistatic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8658F9C-5188-4BE7-9F63-D2D35D3BA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Contact discharge 8KV / Air discharge 15KV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2581DB9-95E3-40FF-80A5-FFBA5DB50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1D7B874-E8C9-42B6-B4B0-96F7E8A801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5E30576-2E54-4281-AC39-9FDE345CF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Code capacity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915D97C-B150-40BE-BBEA-AAFA2596B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sets pieces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1BFE980-1412-4DEC-A5CA-1E533DF9B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944293B-7FB0-455C-9EAD-05FE3F19B7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23B9D46-B272-4176-9998-636179EFE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design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D5BFDD7-8A7C-41B5-A3FE-F8019B17B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Change at will combination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ABD365C-4EF7-4428-A565-812F4BDAF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905B9C9-3112-454D-BE18-6E7674315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1FDBE71-79BE-48E8-9708-96AA0C571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length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04D98EF-4753-4DAB-A2B2-60727ED16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digits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B03C401B-279D-48C5-B374-B2BB88118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648A531-AEA4-4445-8E1E-BB57FA060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E4915AA-3746-4724-A499-B49AD948D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5E1A8AB6-6877-4D14-95DA-A84F2068D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Face-recognition Fingerprint Anti-theft Lock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7395F4C-C0A4-4EB5-A9F6-074656A73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15134234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A1CD7DA-09FB-44F1-8B24-809360EAC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043a3423d0481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1BF40A-349F-4B20-ADD3-500E2F573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A918ED-5483-401E-B22F-3BA31FAC7E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NX-SL-3S02 · 3/3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45EE57-C88D-4A14-B2C4-A45C3AE91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54B73E-C75D-4E38-B87A-AE2996D4B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358864D-A138-4A73-B6F2-11EA40846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00B5384-7F29-4455-B51B-96304A2CB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14CE633-DC1E-4891-86D1-2C664FCD8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90fbedf76a4497d"/>
          <a:stretch xmlns:a="http://schemas.openxmlformats.org/drawingml/2006/main"/>
        </p:blipFill>
        <p:spPr>
          <a:xfrm xmlns:a="http://schemas.openxmlformats.org/drawingml/2006/main">
            <a:off x="1659755" y="2057400"/>
            <a:ext cx="66193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ECA20F8-9665-40F3-8571-BFBCA9CBC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B41451D-6ACD-4389-ACEE-3FCBA1D7F9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NX-SL-3S02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360D543-85D1-4DB8-8F1B-AEDCBAE2E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6F4CDC4-9786-4273-9357-6C2884A04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29–30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D0393B3-A78A-47AB-9799-0CD20DACC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1E82FF7-9515-431B-A95E-F68EBA3F6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449DB96-DABB-4CF7-AB5F-45692DB1D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F3ED24C-F0DC-4C43-A80C-C4A794D76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AE17370-5466-4C82-9B43-F76EED9A2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7127151-8A88-4551-8442-C3E534CB0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69BEEBA-A272-4A51-BE8C-A15655FEE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23933E9-031D-47BD-AB03-B5524EB1B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4D61B4B-8254-41C7-B944-22A2C564D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D8D21EF-20E7-4809-8934-FD5AB13DE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A542429-8DE1-4F71-B695-5580C1EF07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1B4D2B7-4B4F-431B-B154-4C9DDCBB5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86352178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CB815B4-CA10-454C-A972-D1984E338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bffd91fa79a4bd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64B422-28CE-4D6E-8E80-5EB4B95AF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59BEEF-C364-481A-A0E7-DC40EE372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NX-SL-2017 · 1/3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D16BCF-8ADF-4ABF-AA91-9EF7D4C1C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1A9278-A2B3-49AF-88D4-D538F8CBB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88A5FB0-1EC0-4A52-95B4-F7A2BDBC8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D67BD6-1C52-44FA-9476-364556D65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314A935-B100-40E3-8E50-0354A353A7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63f832a0fa4b71"/>
          <a:stretch xmlns:a="http://schemas.openxmlformats.org/drawingml/2006/main"/>
        </p:blipFill>
        <p:spPr>
          <a:xfrm xmlns:a="http://schemas.openxmlformats.org/drawingml/2006/main">
            <a:off x="1366264" y="2057400"/>
            <a:ext cx="124892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7004F9-B0E0-4B89-B587-46FEC1DF7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NX-SL-2017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DABDB7-34FE-4F9B-9D46-793BF82A7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NX-SL-2017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C85DC2-6CF7-4B47-BC2B-07A1D9EBC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5E519A9-895C-4815-8AFB-A7EACC9CE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39E71B7-0806-4619-8D89-B5A14ACF6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C89D87D-D831-42FC-B583-658BE62B2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E2AFE22-32FA-4C2F-9747-4798866B0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56B8BD7-89E4-4DF7-AF9B-9E9A7A6C2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A37ADC7-AFE1-4C0C-A5CC-B881B2FC6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8C3AEC1-3AB6-47F0-B326-D7AD51436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EE85012-C2B4-4704-ADF4-8750519DA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 Door Locks; Smart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B80EC95-5504-48A8-9ADF-6C5D33AA9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EE46AA9-E127-4D31-B669-A573D37F2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4D689D6-8F33-41DC-AAA8-8B7CCA2D4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C4912CB-67EE-4EBA-A63E-42CB6F529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Fingerprint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3EF4837-8BAD-415C-A23A-0A6092855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ECF55C9-4F8B-4C79-A22F-B669B8B09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7444EE8-AA34-4F05-B515-26E71CA2E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419231D-3476-403E-BC7C-98473DC23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4BFFA8F-C41C-45A1-8E2F-DDC2624DB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8552D38-FE50-4263-9A6F-0B043E523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D07B624-2CEB-4883-88B1-9F855C21A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resistance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75B4D57-605B-40C5-AFB6-F0B782D56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4H pencil, 20cm continuous 1000 impacts without damage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F75F61D-28BE-4C5D-8502-9507EFC96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A2B2D95-BAE2-4236-BA7B-4C15B64F8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BF893CC-8123-4033-AFB7-28DB598A8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5044ED6-3181-4500-93C3-1D3EDCD53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500dp / 500dpi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2DC051D-A410-4473-925B-44C54DF1F1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C1EF450-0D14-4F5B-9EB9-71F4CBAEC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E646CD1-B12F-46FD-A2AE-3A550B1C1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Start time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3DAA178-7211-4B80-A894-A44CBC2E3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1 second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2A50A31-0DE6-4C13-B029-36D56E3F1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642B304-46DB-41CA-84C8-C1AAB25A2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59CFBA9-B9FF-41AC-9C1B-D7EF1F354F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Rejection rate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78477AD-5006-4FCF-A736-D52BFDEF3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&lt;=1%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6549F1E-9DD2-4291-8612-7DBF71A83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064E0A5-C4E9-4BA9-9EA1-3042A9A12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7E9CE89-AAB9-4502-9F92-B5E525537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Fake admission rate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9CBC9DD-7A49-4E3E-8081-368895C2D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&lt;=0.0001%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71BE8B1-F72D-4A0D-9DAE-B0D3DF1DB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F1DDA4B-C497-4980-B673-4545E88C6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AF427A2-F883-48CE-80C9-E7AFF06AE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391BFB2-A76C-4F40-96BE-576E6D512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pieces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B32932C-ACA2-457F-88AD-338F78D55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5585F82-C363-4C9D-8175-8F4250393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3A4EFFD-CD80-44F3-95FA-9F632D126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Comparison method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5ED781D-D937-4F28-B126-5C5E40E86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1:N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1ED3A9E-58DD-4967-BECA-3544D777A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DA5E408-A72E-402B-9D3E-6B0F8481F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6266008-572E-4A17-A823-A50EB99ED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 usage angle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5AD23583-2526-4BA6-9D4D-3310E700B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360 degrees °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3CD064F-14A9-43DB-B845-A162DE9ED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5C3580E-C8BE-428D-B560-5D0ED22EAE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4F8DC48-CF55-44E9-A6A3-A77A1AEAA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registration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B45E098-4270-4341-A5A2-ECE46FBBF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Generate at once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A1A51D2-E0DD-49FC-946C-C1BBA9D0B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5FF08D6-1F24-4E2C-97C0-47C718A73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C31F3B6-A826-4E53-B80D-240EA4EA8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update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557207F-4483-4BCB-99F9-E41999B43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Automatic update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D21B187-272C-4406-A606-8DF44D397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5214053-D825-49CE-A0A2-ABBAA2731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E6BFC8B-1B30-46DD-9317-71E56064B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retention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8DD6EAB-F1DD-4727-B9AF-AA35213CE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loss due to power outage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73844A1-4798-422E-B9FF-DC3B07416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45928150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E4FF08C-E140-4AB1-86B3-A0E61AC2A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37069262dc149a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3812C5-7CB6-4CA0-8F27-CD5021045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4C6EB41-8695-46B8-9766-51A27B081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NX-SL-2017 · 2/3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1608B6-6AAA-4E7B-BC8E-A0B43AA7F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437438-4687-4E74-9325-889248023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1F1C75-0091-4EB3-A609-44D623A9C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28A72C5-0E33-4586-A66B-C40609AD3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123036C-9537-4E4D-B8E3-1375E39B9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e97e07734c4cf4"/>
          <a:stretch xmlns:a="http://schemas.openxmlformats.org/drawingml/2006/main"/>
        </p:blipFill>
        <p:spPr>
          <a:xfrm xmlns:a="http://schemas.openxmlformats.org/drawingml/2006/main">
            <a:off x="1366264" y="2057400"/>
            <a:ext cx="124892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9347D5-3220-443F-88FC-86D717147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NX-SL-2017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9009A45-2B27-416D-8D6B-6C662192D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NX-SL-2017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89612D-76C1-4921-909C-86A52469E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1D314DC-6E1C-48E0-91FA-78FE44D7D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15–28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EA8F6A4-7527-41D3-B68D-73211BD8F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4D3BED9-233B-46A7-98A6-DD8727B956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8B46492-9C6E-494F-824D-33BCF6329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1E137BE-FB59-4717-BF67-24042F95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E108B02-B47E-4F33-A6B1-471B81E69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3B995A0-EDB5-4BCC-818C-EE263FBB9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interference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8E6552C-ABE1-4470-9D83-D45E968DD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Avoid direct sunlight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15CC921-002A-4037-A819-8C235574A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E8123ED-0ED5-4592-A294-5DB235A0E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F40589C-A4FB-48A8-9150-62C9F1A4A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temperature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87EE7CC-7CBB-43A6-9AD4-D8A74540A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C °C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0A7A0F7-C21D-46C2-99BD-645567FAC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B2D0619-7B37-4F2B-9A8D-A7D41C7DE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8CA7F64-A88E-4138-A1DE-5CB8DDEC8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66AA451-7BDF-4C76-8E0B-22DEAD3CD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 to 70 C °C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04F3A8D-B7F0-4B96-930B-3CC0914D5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D3FAACB-5E82-4DCE-991D-408F26444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50EEA8F-41AA-4A35-8984-2623C5C1D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humidity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0C9AF56-7564-4AA6-BF1F-9EB6CBD95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10% to 90%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FF5645A-40A6-43C7-93A6-DB6CA2DCD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D74A6FE-C033-468B-A95F-1A99E69BD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AA07B89-4B28-4702-A60D-F28806B0F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8E64DE8-C752-4DD5-BC04-C9994B0C2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Open the door 11000 times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C77EDD6-3A47-48E0-847A-28609D521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F7B495A-8CE6-4C8E-AC0D-DAF47AD6A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1B1D4D0-A9FD-45CC-8290-728B5C7EC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98D43EC-FA88-41FD-ACDB-FDE7C316F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6V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3CE3B0F-5905-4A97-97E4-73AEF5A62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82B573A-7142-4522-9F64-2297B92AA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3D44E60-D9E4-45CB-BC9E-195525CCA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8D0B2E0-F98D-43C7-A139-25B76F0DB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Battery powered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1C75DD8-1218-4A3C-BAC9-8C46A5570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827718E-27FA-4EA9-BDAD-8EFD500CA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D86200B-DF28-433F-888B-CE7F2B253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pressure 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A2233FA-2F22-48D9-ABDB-CF5B1F72C8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4.9V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16DDF06-0CFA-4351-B4BA-CD2F4D32A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6ADB873-5099-4316-A963-E74045354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961E037-7812-4E94-B4BA-A15C0C730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Backup power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BEFBCF2-0772-45AA-94D5-2A0A0BE3A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Power bank or other mobile power supply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8AADC1B-58E0-44A9-8457-A4807BA41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1E9247E-2DFF-43BB-8593-38EB544B5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2006EDB-0E44-4738-8E3A-323411A2E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Antistatic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8C306D7-D60E-44FA-978C-369AD47FF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Contact discharge 8KV / Air discharge 15KV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2244ECB-DBEE-484C-8887-1B06B04AC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1C63F00-00B5-4FB3-A37F-DC2D0A298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C9259E6-FAF3-42B4-8322-57ADE5DF70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Code capacity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0AA6DB2-DB84-432E-982A-C96E2C6EB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sets pieces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D453FCA-D75F-4440-80BB-FA6F01E35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C8F7A1C-20D2-4C2A-BC6C-5D78F3DD9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E898A39-6DF6-4293-8025-08F108879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design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31D0112D-83A6-45E7-AE98-6CEBEDAF6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Change at will combination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6A42434-4D55-44EE-A968-F14FA598C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007C0AC-0F94-4A28-A250-835E78ED9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C301E4D-229C-439B-91A3-5D151077B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length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00F3AE92-91A8-4C5A-8B22-0FC44F972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digits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27CA3379-1667-4903-8F50-061C55DCF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FD9DD5D-3978-4772-8883-789526E14F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F2DC445-A944-4AB1-B9C6-88F0CCD79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294E406-810D-4584-BBBA-CE012D6E6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Fingerprint Anti-theft Lock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5B1EB91A-5038-4F17-92F9-2E3D97CA0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4622783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97E77EB-0D43-4817-9AA8-468EC9BBE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37222c1e104b0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30F77B-92D1-413F-B146-A16582A81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46DEC3-9732-4B15-84E5-AF44B398E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NX-SL-2017 · 3/3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8F2ADF-FAB5-49CB-9230-40B5FEFE7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585C8E-4A7C-4230-817F-3BAF0078C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3B6412-467B-43D0-8AA4-351D69AE1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ACAA296-A463-4ADB-94C6-C2E6E5A9E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C934572-1DAB-4579-BFB5-76A287E83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9b7efa210348ef"/>
          <a:stretch xmlns:a="http://schemas.openxmlformats.org/drawingml/2006/main"/>
        </p:blipFill>
        <p:spPr>
          <a:xfrm xmlns:a="http://schemas.openxmlformats.org/drawingml/2006/main">
            <a:off x="1366264" y="2057400"/>
            <a:ext cx="124892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114A155-84AC-47E8-9474-197D2628C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NX-SL-2017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1E63CB0-AD9B-4747-8E80-CA2A8D3E7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NX-SL-2017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472373D-DE25-4306-8A34-2BA802759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C547F5-812F-4AB7-ACF2-2E176140A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29–30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3F38AC3-9147-423C-ACFA-42E4D9283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4F03F62-322E-4C2D-A655-C4C4BB389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8EB8953-9C56-4D88-A027-48CE167D2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58DBED9-EB01-44F8-BA9D-D202E9001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1CACAB0-6DA4-4C21-88EC-78992773A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4B5C873-00BF-4CF8-AB0D-5E7F7C22D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7BF05F7-E3BD-4383-9971-DDDC5036D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51E6AE6-7FB3-4408-8108-6877D4D61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2F50CC5-8C54-4713-92CB-0E9D53757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587A2BE-7B18-45AA-A146-DA9AA1B61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DA2BDF9-E095-41E5-888E-D708E80D2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DD6F535-9A4F-483A-BBB2-57D4E3B6A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25753492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9F3A193-7B39-4FA6-AD4A-3FEB02AD42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44d19393324e3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0D26AB-F0BA-4589-A248-0B00276D4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A4399A2-0816-489D-A654-ADB570BF5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NX-SL-2067 · 1/3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A3DB23-77E3-4EB6-824D-963B3919E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FC6DC8-75FE-461B-8C27-DB5940656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4C59C49-0AC9-4858-85CA-A4B80EB1B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BB82EF9-79E2-492B-89A4-5BD0E86BA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054BB07-4A81-42C4-AD97-BD688CCCD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c449444ec1e484c"/>
          <a:stretch xmlns:a="http://schemas.openxmlformats.org/drawingml/2006/main"/>
        </p:blipFill>
        <p:spPr>
          <a:xfrm xmlns:a="http://schemas.openxmlformats.org/drawingml/2006/main">
            <a:off x="1707834" y="2057400"/>
            <a:ext cx="56578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FD70728-63FD-4AB4-9170-D1CA0BE6B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15B5939-EBFA-4CA1-B145-279FA6BBC6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4B41499-DDBA-4226-855E-D1969BCA5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12DAE86-8DA3-4AD5-9936-F36CC6A6C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2748AD3-011E-421E-816C-FFE222E55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920675-0F31-4993-825C-195320EA4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8FE5DB4-0C4A-4B58-BA84-386FAC6BB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E033484-1768-4596-9205-B96D4E481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A161AE6-C1D0-41D6-8D48-84671068C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86A523B-5B04-4C07-B42E-E79007125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08469A9-8186-4A44-B832-ACDF6FD55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 Door Locks; Smart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ADF7F9E-1E4F-4EF0-BC80-54A09FB1A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B78F986-FC29-4FCE-B29E-A15708C37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8C462E9-CD38-4720-AC8A-1415C5370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76C3CB4-3F5A-4C4D-A23A-2A89108D8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Fingerprint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5B24035-88AB-432F-A5A4-3D07C59BF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171FC66-3746-4D0D-9BDA-7E36570E5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BA31EE4-CDB5-4C1E-81DA-38EE7B449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68155F7-55BE-47B4-BA1E-AEDF1389F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893B71B-9E73-4D2D-9379-3ABAC5863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5C779BC-8798-4B39-AEFB-05ADFD394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A243CE0-0D58-4F5A-B7CE-29DE5F596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resistance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F703A12-6CD4-460C-8A1A-BD333E2B6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4H pencil, 20cm continuous 1000 impacts without damage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E550690-0453-420C-9F7F-5F0EC6C4C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3BFF3B0-06B4-47C5-ACA1-D5D6784DF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90A8B42-19C2-4E87-A471-D08A35FD8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660FECD-82A9-466F-9C44-38A51ED07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500dp / 500dpi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81CEC99-5FB3-41EA-94B0-6E8C1470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0549307-C3FC-4AA7-B774-D977857FBB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6EB3E7F-F205-4AFF-B0F3-DA6283A6D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Start time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7351A8E-5E45-4478-9F66-FA14D8696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1 second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1812EE2-23C1-46F3-B6C9-663988CD3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22B0356-8B01-4E69-9CF2-8438603E1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FB302C8-F591-49C4-9C8A-2253D1DFA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Rejection rate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F6F5D34-D7A9-4E28-9777-EDD21BE1D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&lt;=1%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71C0771-AB54-4395-8D66-A7EDB0CE9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C6C87F0-DCCF-4269-AEDE-33A7D368A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69B9FA6-5846-49F6-BC01-2B59C04F3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Fake admission rate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57C9341-077C-41ED-AD03-525128910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&lt;=0.0001%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E427D72-B26E-4A69-B3F1-73D0B0E10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83C0D77-A736-47B2-94F2-D311438DC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054F227-E06D-4842-81DF-1D1AC9616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A5B0BB8-A21A-45BF-A33C-08AD38370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pieces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5DE918C-F372-4C5E-A395-9C2936A8E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50397FC-F546-439D-86CE-5D1251E79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831DB28-4C49-4EA7-9774-052C4884ED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Comparison method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4B8DACF-F754-4C19-90BD-762005566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1:N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5C40FA2-02F4-4031-B8D9-823045579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6E33AD3-EB5B-49AE-8A34-E8638DA1F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B335415-EAE4-431B-9964-5DD869A62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 usage angle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FB1FAB5-0A8D-49EE-9A95-DE44AF398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360 degrees °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07E1802-1E66-484B-9897-14CAF514E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8AA7F8BC-52AB-4B68-9E42-25FAB7FDF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74043FC-B3C2-45E7-9ED8-835D0F9BF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registration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697CCAE-E9CB-4183-8109-9E7E6D49D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Generate at once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0F3545C2-B7BB-43EF-8380-F66FE3664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CE2639F-AC43-4B89-AC8A-BD79650F8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26DB4CA0-1742-43AA-AFD8-217D7AC46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update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BB24521-BB22-4E80-944D-7461CF4AF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Automatic update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60445E51-1309-4734-99F6-4F1D409BE3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AD775A5-8D49-45F9-8D76-3BDD52F49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EEC2A5F-84B6-4ED4-A5D3-791CA18F5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retention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98C8A8A-FF6A-4009-8B50-9A15706EF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loss due to power outage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DA1DBAB-CB1D-470E-9F94-A309BD0C1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59246173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8525C6A-7B7B-4C68-8B49-9AB3C08AF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892e198e52e4b6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9E88D5-2DBB-4064-BF58-58C102214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E6454A-A55F-4025-A668-58C215A84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NX-SL-2067 · 2/3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A8D108-ECF5-4840-A0F5-E219BECB6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10C8EB5-8AA0-4B50-A4AC-4405F3043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E1460F-4A6F-4F2C-9274-8669BAF59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B0BA6E5-7514-4FA6-82FA-4C52F20B6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ECB6D1-A62D-4FC1-AFD4-81EBBF5711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a7245de7954af9"/>
          <a:stretch xmlns:a="http://schemas.openxmlformats.org/drawingml/2006/main"/>
        </p:blipFill>
        <p:spPr>
          <a:xfrm xmlns:a="http://schemas.openxmlformats.org/drawingml/2006/main">
            <a:off x="1707834" y="2057400"/>
            <a:ext cx="56578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5FED8C3-C701-4436-BD38-5514C9478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E3C5221-4BC4-43AB-9DC7-048182F98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ED8BF36-9FA1-4BAA-A766-36FCC7B7D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07E9634-0DFA-4495-9DCE-C1B53BCBD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15–28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5EAEFC6-DEAF-46AC-8B86-D96C516CA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63136A2-6C0F-4A43-9176-DB46E19D5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EBF3865-D01A-4A7C-8808-9B72CB1DE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8F341D1-488B-4559-AB2C-84EDA5DBE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C4C5566-F859-4E59-89EA-51E5D3E4C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0F1EBB6-CAC0-44C8-ABA9-83B16583C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interference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07DD34A-3968-4EB7-986E-7E8972FE4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Avoid direct sunlight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30E7B2A-0EF9-4173-A4F7-58CAAAACC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0CE5D3A-1B98-45A1-B240-AE3153BA4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8A1AE27-4EEB-4112-AC65-C5C15F4E4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temperature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222872E-1E76-46A5-880B-9E695EE41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C °C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AB4D93F-A6D3-4AD3-A78E-FA6F0CC69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CF7B583-FB05-4ABE-B3F8-487BF87C1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71270F6-3C0D-4F7E-834A-CB69DF0AE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C30F3DD-47DE-4766-BBAC-4172F315C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 to 70 C °C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8ED62A6-0443-4A82-9743-B5A442049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80552FC-AE1E-462F-88D1-9BD52B651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D2B6470-9DDD-4521-A127-ED0D0C0E07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humidity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39508CF-CDE8-40A8-983E-FBB5BEF42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10% to 90%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CC53209-6346-430F-8F5A-82BAB67C7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E14FE91-C3B4-40CE-8CB6-60A787F94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F077B5D-1D50-4F0B-A1D2-7D25404A2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D634252-D7DB-4224-9074-C7D8B2FF2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Open the door 11000 times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6A91B08-DFC7-4250-8F02-A841CF4DA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20618F2-C38F-4B7D-96FE-D6A401229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E67AC89-50ED-45FF-B98D-9DDAD56DF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2D9E877-C2EE-471D-BE65-E5D80627F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6V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F5473B1-81A2-4750-A419-81BC2698B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26DAAEA-952B-4127-92CE-6C9EB9470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C18D557-28ED-4B14-829D-1FFC763D6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D4A2C57-CC1A-4088-B78F-99F320A89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Battery powered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4B7B2BF-D443-41A3-A73E-F5F97AB3F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2B3E516-F063-4F1C-8A9F-454FAFF8E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2BCDCD7-1951-4095-8556-F1211D367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pressure 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E844781-6F8F-4CAC-B370-86EEA0659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4.9V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DF13714-5681-40A2-B7FF-6C12C826D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3DB1DE7-1092-42EB-9766-7C7E81DBF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1C9F157-4C7E-455E-8CC4-77C3248B2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Backup power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DC69F3D-8599-4534-A6AE-2D0B4470E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Power bank or other mobile power supply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14D86BB-3D40-432E-833E-8F6407777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DBE1AC2-C8B4-4BB3-8A3C-C97259B9E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BBEBCE9-1E71-4ED1-8248-C3E12E1EB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Antistatic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DFE50933-DAB3-40C6-976F-F7BCB2EAF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Contact discharge 8KV / Air discharge 15KV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60EA9E62-1C2C-4C5D-99C1-79BD7B500B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FD422CF-BC92-445C-86FD-025FC0C05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8FCD974-6B82-4B49-A08F-544622C64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Code capacity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EAD6B9C-19D5-4A7C-B80D-A9DF6D809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sets pieces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BFCDD7F-47C1-430B-9E6F-E5ED86150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9F00CA1-50FD-4D51-89BE-A2F56EE46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96503D1-6879-4B8E-8D99-2A3D0BBF5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design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39A3D17-B995-4784-AB2C-7E15E120E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Change at will combination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9AACADC-C5B4-4748-B3CD-395892622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44B460C-29CF-45A4-A4A9-F0C648577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11F7F60-5A2B-4DC1-AA1A-CCBA972FD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length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2B79DAB-541A-471E-AF18-422E93EC9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digits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F5E4C56-B3D1-437B-B205-A8DA23D9C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8CAEFA0-697E-4246-9189-506479AF8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6229238-161F-415B-96C5-F9EFED8AD7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23BF14CC-5455-42C1-989A-5018921642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Face-recognition Anti-theft Lock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5386DB0-2FE6-46DC-BF2D-EEDEE9513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54317304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409B33A-213A-49AA-862F-E42CFB4FB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f192489c99545b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C3CDF9D-42E4-4CEA-8473-30AEE7B92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F81721-CBCE-422F-8C84-D3F4FB845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NX-SL-2067 · 3/3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73AF108-5942-41BF-A5A8-D78D5A0A5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26FA58-18DB-42F8-8629-BF84A41D2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5417737-B078-400E-AD2A-78AE0E466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7D3F9D-1B26-4CE1-AA92-22A5C378F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1D61CFB-4BAB-42D7-BD96-68900C7FB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f5e8d4fc1045e8"/>
          <a:stretch xmlns:a="http://schemas.openxmlformats.org/drawingml/2006/main"/>
        </p:blipFill>
        <p:spPr>
          <a:xfrm xmlns:a="http://schemas.openxmlformats.org/drawingml/2006/main">
            <a:off x="1707834" y="2057400"/>
            <a:ext cx="56578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5B31EE4-9F65-4F40-A883-DB128DD7A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64ACDB6-F98A-435F-AF89-9C4DE7080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11F378E-0770-4BA7-A42B-D9522334F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12C2830-3EF7-46F5-A703-199278148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29–30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C235290-4650-4CC1-B6C6-FA0B91388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718A103-7853-49AA-B1B3-888508349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FEBF185-E4BB-405D-8EE0-214D9A58E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E69E107-D8EC-4BC9-99CA-822FBEE38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4BADD8C-CD29-4D47-AB99-FA93850B1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05DC9F3-E638-48BF-B656-12A8C0217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A9FEAF3-4FAD-421D-9186-F44858A04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FB06564-AFEA-4409-A142-0B5F154A3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179DD75-B6C8-42A3-8333-F1B460828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E93929C-464E-4837-95F3-23979E811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EE63925-5F9B-4599-97BB-1AFFD8508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3606655-AE03-44CF-8D73-03F980212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7689883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215A11B-CE8D-46F2-811E-0D040B1A5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91b9a1e17b4a4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DBA738-9DD8-4388-AE33-543C04DDB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0BF04D-6314-4F01-8B00-C2A080E53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NX-SL-2033 · 1/3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30F54E-5FF2-4E76-AEA8-53905E5E6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7FD6723-61AE-4C1A-B564-94FCC0C2B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062B83E-87AC-4D13-B44C-3933B78FB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183F477-C080-47FE-A048-29A8A46BF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39D7F96-1BC4-4C6F-B4D6-29599D87D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0d7f6f49d7b46a1"/>
          <a:stretch xmlns:a="http://schemas.openxmlformats.org/drawingml/2006/main"/>
        </p:blipFill>
        <p:spPr>
          <a:xfrm xmlns:a="http://schemas.openxmlformats.org/drawingml/2006/main">
            <a:off x="1348293" y="2057400"/>
            <a:ext cx="128486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3962FF8-2C10-40AE-B0D3-77B58C5FF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D643E25-AF29-41A2-B8CE-48D32DA63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NX-SL-2033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4E5C13-6D1F-4AD2-AB37-BEA7B1C1B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96288D1-ECAC-461B-999C-3291E0042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5CEDCA4-35A1-4A26-ABBF-B5860C3D1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9DE7928-9E8D-4A90-8ADB-69BAF4452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5B5B3CB-5BC9-435B-9B76-F193CD630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938105B-AB52-4F01-B1AF-383947A64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47685B4-598C-4827-A2E3-A94BE6E1A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B7DC95A-8350-40D1-8E25-33888AD04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95934B1-E015-46E9-A2CE-CA5B48CD9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 Door Locks; Smart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BC63AFF-4E65-48B3-9400-7E78F22A5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0460A40-0C3C-48BB-83BD-8B10E182F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9B921DA-1B78-4980-B34F-DB87CBD1E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F2BA4DC-C506-47EC-B0F6-CDD3CB6BD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Fingerprint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A6FBDD0-A7F0-48A4-9975-07C40B415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59BC90D-0794-4DA0-9F41-B64FFAA0E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F1D5D39-AFCE-4F18-A703-08F61CD7F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427D133-84C0-43C6-9497-98CF26FAA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E78C24B-2B07-43EC-8F72-C5B029823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30902BE-BDDF-4CD8-9502-CB251050C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CC0379B-C61E-44A5-8480-956E9A2E9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resistance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FC50450-B833-4CF1-B115-3D195E5FF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4H pencil, 20cm continuous 1000 impacts without damage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854EB4A-A962-4F79-983A-7201ECAC9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0E3F3D5-8EAB-4F8C-9A3B-3E8F35A8B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A23190B-FF84-4E93-B753-5AE648A46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DBAF51D-73F0-4B5E-90AD-895293CE3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500dp / 500dpi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8EDC98E-9453-4FF3-B192-670069A77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FB6933B-E586-4A6A-89D4-BC85938F4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B8C7B1D-55BE-4C8D-82E3-6B07D92BF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Start time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4D1F6E3-09EA-4A07-A32C-1447CCB96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1 second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0D8B182-D79E-460B-A1BF-521F31C61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052107A-A67B-4A1D-BA5E-B9B10C18D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52F097B-6CD2-40F9-95F8-78637E20F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Rejection rate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4DE29FF-F30E-4DC2-87AC-00E84D3F7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&lt;=1%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C168662-52EB-444B-A6E4-C05144B4A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CD57D75-8641-4DEA-A373-B3B9F6DE1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8A261A9-4CE1-47BB-B3F9-6B2669841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Fake admission rate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07E452D-0A25-4AA8-A950-FB06B4D20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&lt;=0.0001%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C50C2AE-17CC-42EB-8A25-07EF594AF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A916702-520A-4743-A51F-30BFAC092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EC4A394-A035-44B0-BA16-9CCAB34CF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F7FB4D1-8CF8-4151-8521-AAC921B13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pieces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9CA80A4-1E40-4F24-A65E-01C861A23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184E3D6-1C53-4F82-8258-E90E40FFC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4A27D11-C8A3-4B88-993C-98410D4BA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Comparison method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A148C4D-63FC-4F8C-B2B8-824EE7ED3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1:N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2D23D80-8F11-4422-8CF0-33679B01C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1641D58-C4E2-4C16-948A-D4A5A3778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30AEDEB-0610-4DEF-A419-D944F1DD5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 usage angle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FBD4C38-2411-45BE-90C8-F9AA380D6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360 degrees °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10456E9-36FD-466A-B8E6-D262F51D20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C698955-92F2-43D9-8C05-60D81784F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6E4E4E3-B1C0-447F-996B-3891C7B3C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registration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4ED04C7-FCA6-4699-9834-2A1895460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Generate at once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448B7D1-6385-455B-9AB4-B45016A16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1D97CA0-7A94-4D23-8606-AD1C83C21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28D1A4E-2412-4D93-9A63-F9EB983CF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update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BC67566-C566-40A3-BB6E-E5A6FC463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Automatic update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4EF6A29-3169-4A1E-A093-E9328A20A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4BAE1D4-3456-4C35-972E-35FE67B94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557ADE8A-4324-4436-BDFA-C575B809A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retention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C05343E-21D5-4D55-8F14-DA50B6E22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loss due to power outage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664D4A0-5F72-413E-9600-5398DAD68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431279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356B5B59-8990-4BC1-9F6F-B899BED92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010bd34c554e8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48A597-F511-45CC-896F-E31B8DBBC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914D3B-3831-4C82-96FA-A2467A9C8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NX-SL-2033 · 2/3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12467A-F2F0-4C6D-B8DF-86F89EDBA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E50A5A-4D52-4B49-9C02-7A0815EA3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97950E9-9101-49DD-B902-CEEC5A0C0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FD95572-0E18-4E8E-A732-FDD91C185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8F553FE-5143-4EDF-BF64-F814C53C2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f0b055d259f4aee"/>
          <a:stretch xmlns:a="http://schemas.openxmlformats.org/drawingml/2006/main"/>
        </p:blipFill>
        <p:spPr>
          <a:xfrm xmlns:a="http://schemas.openxmlformats.org/drawingml/2006/main">
            <a:off x="1348293" y="2057400"/>
            <a:ext cx="128486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E9F3B9D-FB94-48CF-B4F1-94FBEF1F7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641BA63-4EDE-4FBB-B594-5A656C08F0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NX-SL-2033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CA3CF34-2530-4631-91D9-2BFD13A13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CB07D7B-AE16-4D08-9648-19138313E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15–28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9F7FDF6-A4BA-4CE9-BC47-1BEE5194F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B2F0A1A-BE50-444C-9F32-529E791BC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C6ECD2C-4658-47FF-A02D-7D0449789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AE3D5B5-A051-4DFF-8575-A36F607D9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3BEA9FF-1762-40D9-801E-EA5796845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B41804E-BC6A-4F1C-AFF5-F7AFE40EB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interference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E2634B8-2F09-447B-8606-126A9BC77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Avoid direct sunlight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E4CD0AC-884A-4770-9858-A61DC319C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73CF5DC-FE15-46E4-AF2D-8279569FB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0F87228-3165-476B-9A7A-23648F3E3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temperature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3F33D2B-E711-4A2F-97D7-081A708DB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C °C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EEE2C65-12FA-4630-A5C1-6B863D77D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9A3D37C-A7F4-44E4-BDE8-381510CFF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389EDF8-2178-4806-A6E6-E8CEEE82F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47E4574-7627-4769-81D9-86216D9CD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 to 70 C °C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278A7E6-3C15-4319-87EE-1FE375DCA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1D9C31A-4E73-4F63-B032-06D170E08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76169E8-C7BD-4650-8679-35D9A67CD6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humidity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4B2B8AD-B928-4ADC-AB06-88AA02E04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10% to 90%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3700BDD-9F14-4F01-9E5F-80642CB19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D28DCA2-090B-4E0D-9554-73C24B2AE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9A667D7-DC9C-40CC-9794-73A5FC219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3744291-8B49-44C4-97C8-D7309593B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Open the door 11000 times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07BAF30-A381-4A6B-9349-5C89EE80F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8B5A884-44E2-418E-94AE-4B6D92C88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35EC354-0128-43B5-85BC-AD4394656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DD7726C-1697-4F8F-BA8F-811BF1090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6V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B499971-92BB-470A-84C1-4517765FA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0368239-538C-4BA5-B170-952026A93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6EC7FC7-F502-4868-8868-B3F8F2172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4122699-804F-4A4A-83D1-1F0AA10AD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Battery powered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6895EF4-26AE-420B-BFB1-AE0B093D9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0B27C7C-0EE0-4DE5-B185-2106A2DD4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3676130-36A4-43F3-A264-E0334D7B6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pressure 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FF97B26-5837-46F2-98AE-0D1084B73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4.9V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441453A-A8E5-48A9-AE34-258C06BB1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816DAF2-E8B4-4F50-8B59-4985019D9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7F73CB4-7E6B-4EAC-BDEF-C22C47D9E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Backup power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F5B06FC-9B77-43D5-B11B-20DC21113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Power bank or other mobile power supply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8DA825A-66C5-4ADF-B859-5DC9CA635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E785AE8-1A1B-42CE-BFC6-06426FBA7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A9ED1A9-09BE-4F6F-B769-7D93A5307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Antistatic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9AC3710-FEF7-4DB0-BFA2-609DB308D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Contact discharge 8KV / Air discharge 15KV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00649D3-904A-4939-A6D8-8B8CB46C0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B204C40-9836-408F-AE67-3B65B645E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4B3E990-1BB9-4C34-8456-07F26350F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Code capacity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C4910BE-EC9C-49CC-8596-AB333F11E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sets pieces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F5E5BFD-BAB5-468A-92B4-BDE5788C7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DBA2F2B-3769-421D-846F-1BDA58789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65B86B7-3143-4050-ACF0-9147EC552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design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CAF95E7-E31D-4DC8-8108-423849741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Change at will combination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D3B6B9D-EE54-47F1-91B5-F7AFE635F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B4C6234-8D6F-4BD1-82E9-E077FCCDC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E7F146C-C57A-4B47-A955-829A128B5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length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F8E75E4-CDC6-45DE-816F-7DD965906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digits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DE282EE-2FA8-463B-AF91-2EA45E846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AEEAB84-1A39-4B8F-8BD6-B2A2FE8B1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A8FFBF4-8872-439D-9A14-874C8DDEE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8882C1D-B5FF-49DA-8B15-1AE67CF5F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Fingerprint Anti-theft Lock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5913F4F-296A-4FFE-953F-357E756E5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54363754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CF8EEA1-7369-4E66-B2A8-0D355CA5B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268f48ef7b440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A0D7AD-ACEF-4C7F-9D71-4BA71EF23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FA7FD0E-4C9D-4FC7-8F4B-E433E2FDE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NX-SL-2033 · 3/3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DE175A-8C88-414E-9AA3-E01553773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E17EFB-5D19-4AE5-8BED-A96D942CD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79F048C-E649-46BD-B069-C8ECE22F6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53B983D-F0F3-45B5-B1E0-B3A2B0693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0FBEA50-D549-4E8F-B24E-824503E7E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f249a2312d42ff"/>
          <a:stretch xmlns:a="http://schemas.openxmlformats.org/drawingml/2006/main"/>
        </p:blipFill>
        <p:spPr>
          <a:xfrm xmlns:a="http://schemas.openxmlformats.org/drawingml/2006/main">
            <a:off x="1348293" y="2057400"/>
            <a:ext cx="128486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D3FD8C8-EF24-4270-87A7-324709F09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414AB1E-59CE-4726-95F2-04DD57A93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NX-SL-2033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60E1130-CBBA-458A-AF6A-51CC0CAAE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69A1D27-C418-49DE-B3C5-E1586E3F0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29–30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73AF58B-1BB4-4404-BF5D-0D5B03E12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A136447-022E-4759-94B9-99898599D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2F41618-31DB-4440-910C-EB9ACA753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0DC8E0B-E6E3-4DFB-A5DE-6D2C71DA1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05C46DF-98B0-4BDD-AB2E-7AA912F94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075DF49-B8A3-4322-B523-F89740343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B9C70C5-DAEA-443B-A1A3-645527FE2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5BD66C8-6793-47D9-8D9F-CD8B0D60D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12FFF48-9A07-497A-8AB3-C64ED8F31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3C64460-7563-427E-88D6-23B7AFA1D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9F890FC-4BA1-4E34-8788-8AC89BA6E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829E1DC-D265-4382-B0A5-AD4021719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26052305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06A97F7A-FE70-43D4-85C7-4E9DA037B3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d4a5c7f6ca463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A428F6-9045-449C-8817-D18C5A4C2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FBC4C6-75B6-48DC-AE8A-7914F6F41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NX-SL-2033-V6 · 1/3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0F339C-10E8-46A1-B889-DE43E2F9C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8AB98C-A848-4B45-A88A-0C60753BE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034A226-C685-40DD-B223-557849E10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4BA05D2-2E4E-4B05-84EE-F441C1B5D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DCE02DC-3C08-4668-83FF-8E8369DAA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d950c8109b04e60"/>
          <a:stretch xmlns:a="http://schemas.openxmlformats.org/drawingml/2006/main"/>
        </p:blipFill>
        <p:spPr>
          <a:xfrm xmlns:a="http://schemas.openxmlformats.org/drawingml/2006/main">
            <a:off x="1348293" y="2057400"/>
            <a:ext cx="128486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1E99515-28DE-47C8-A223-225F9C706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NX-SL-2033-V6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62C25F-6977-46DD-9698-D206EBA08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NX-SL-2033-V6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511259C-8925-4E01-AA38-83A82E568F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A1F6AC9-6C67-4157-B5E6-E48466BB8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A6E3F7-109F-42A8-8C1E-F8D07C403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581A4B4-47E2-4148-945B-22D1B1A4A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F2E9CD5-2F8D-438A-AAE0-1C1180DB9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D0E97A5-6E2A-4E44-8C52-3A4FF56C0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0137B78-B9C8-46BE-AC86-2494582A8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BA8AF06-B2CD-4B8F-8CE0-9016F6CEB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93C9514-9AAF-4298-BB58-FCF81CEC7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 Door Locks; Smart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CDF796C-AFA2-4AFB-9AB8-3E4F564F2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1D9D9D9-FAC9-4705-B55F-DADA30BB0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A1576D5-C698-4209-8D7F-D7B4A12CB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A908D97-C681-440E-B942-0371F057F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Fingerprint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26EAB5A-8890-4881-86F0-09406AD2E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52D9B27-EEDF-4741-9FB0-3ACF5BEE8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E51448E-3845-482E-ADDF-B19E954DF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BB6BEC1-713B-4868-91AD-67BFB0486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0A0F666-FDB7-4797-A207-723FF55FC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A6AF455-7C17-479B-B6B7-8089EAB2C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F057D04-AAA3-403C-A664-F02E07745B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resistance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9FABCCC-8DC0-4113-BF96-B0A5E1228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4H pencil, 20cm continuous 1000 impacts without damage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0AD9D8C-0FB4-4BED-9720-E443F496D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012EA62-63C7-43B3-A787-95BF6DB1A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81821B9-ED19-475F-9399-7AF3DF75F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86B6585-FA09-48A2-B958-ACE895831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500dp / 500dpi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E05E855-26C8-4198-9768-E346A4724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656AD35-BFE6-450D-9342-F9AFB8088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797D522-CD9D-4E86-ABF9-873A97FA0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Start time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AC02727-FA10-4A78-B9AD-B7CE391979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1 second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F8AA065-1D59-4286-93E2-04EEF2713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C41419E-3B5D-4AA1-BA3C-45041453E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055B77F-329B-4EB4-986E-A0E2D031B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Rejection rate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EF14BC5-DD14-4621-B732-C22151CC3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&lt;=1%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2D03115-215A-40B0-A7FA-9BDFF347F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94CCA68-6244-416B-B5CC-07258898F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0602FEC-477E-498D-B869-E7516F865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Fake admission rate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F4BEA55-1140-4383-B279-72526F8C4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&lt;=0.0001%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4E20078-C3B0-4BF2-9515-198ACB866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642B9C5-DC76-4281-9F8F-8E54FF732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2E80009-46F0-4754-9788-13000F609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B28936C-CE1E-4F59-BB1B-A01856CCD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pieces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177355C-D050-4220-87E4-6E0B5FA02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B47A9A6-D55F-4ED7-90FE-A7E0D686D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C3A576E-5EBE-4E5B-9934-280724CC1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Comparison method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F081699-49B0-4732-B236-838DA9B23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1:N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817220C-6D5C-4CF0-B58E-0CFC5A0B5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81933FA-BF63-449D-A910-9369CEC8C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64407E4-908D-4086-8EBB-E3FB9A1863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 usage angle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2551BB4-EA72-4831-85AB-62F815F82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360 degrees °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B53E9FE-54F4-4604-913A-315DCA14E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6989694-7A6D-4A0C-A568-055A11C43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055B687-3A24-49D5-BB3F-C872A82C7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registration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1A2C3D2-B251-4F06-810B-748882626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Generate at once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E883EF6-A5A9-4697-9E17-14CA246AB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B690E4C-A912-45AC-A93F-98044E081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C9829AE-FAE1-458E-BF3F-CBA96E881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update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A0ADA6C-3D81-4652-82B6-7FFF06E5B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Automatic update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7B9B6E8-9779-424A-BE23-FF5034896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65DF270-EF53-48EC-9B44-18A6E1484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5F5F7385-1714-418F-8BF9-B7B9F3B0E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retention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3772AF8-DE23-4349-AF1D-E7C8A4B4F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loss due to power outage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AE7D141-B1B9-4128-9DFB-628C3BCC7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5716958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A14B5E9-55F2-4804-897E-1CD497011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a8f6300da3420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165F99-1837-4EAD-ACD6-C54BD501D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E3388F-0D40-4CA8-BFD6-7EAA8B01D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NX-SL-2033-V6 · 2/3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A023D8-3447-4FFB-AF8C-58266B1F8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7DBBC4-877B-4D8E-8A67-68D39E9F2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8F471C5-C54E-45D8-B1E6-46EC7DE9B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DE25286-781D-4A10-95FC-B84B28A73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BBFC2A5-D305-4EF3-85BA-8F4771921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515417d198484c"/>
          <a:stretch xmlns:a="http://schemas.openxmlformats.org/drawingml/2006/main"/>
        </p:blipFill>
        <p:spPr>
          <a:xfrm xmlns:a="http://schemas.openxmlformats.org/drawingml/2006/main">
            <a:off x="1348293" y="2057400"/>
            <a:ext cx="128486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B72380D-B4F6-427D-8695-6E7EA0D0B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NX-SL-2033-V6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B6A53D9-84A3-45F3-A3FF-9679B736C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NX-SL-2033-V6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1BF0664-9803-4FA7-A2CE-3B8E6F184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6C05817-0B6D-4F86-9342-B100B5753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15–28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150328F-7513-494A-96CF-A5E8C831B0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192686B-AF57-477D-A7F0-34E8933DB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08A3492-34CA-4795-99CF-50B798953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A7113B9-22C2-45AF-83B7-556F29379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7A00946-5833-47BE-9711-3CBF30B96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1CCDCB1-EE60-4198-84BF-93A67779F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interference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CB8D2EE-098B-46D1-99C8-9178FE4BD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Avoid direct sunlight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EEFB012-5BC0-4E67-B757-772A823B1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140542F-6568-48BF-91F6-FD29C37B6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9211D11-E019-4452-A4D5-E12271C65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temperature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D10DDBF-DADF-433F-8C42-FFD662DA0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C °C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A475FD5-CD22-488C-8B21-9C4855503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E15C142-30BF-452F-8B14-2E5C62829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32E29AB-003C-4D05-B6EA-908B34A1E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E7FE928-F1CD-42D8-BD6E-5EE6D14AC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 to 70 C °C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72F1461-DA27-4355-8466-7E033B70B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CBFE23C-A168-4241-B053-6736DC95B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93EB401-3C68-406C-9F45-C2E690928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humidity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CB234D6-0067-4E5F-B42B-1B3658726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10% to 90%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D8A006C-2524-48F4-AD08-43CE30086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F7AC69F-B5C7-4F64-A2BE-0BF80176D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9A4E04C-B47F-4D7A-BA9A-9561D2F00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B9416B9-4C21-4260-9EB8-47712BE82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Open the door 11000 times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755CECA-F1DB-4CA0-AFC2-4D1F72E73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7DE33F7-7F84-49C4-ADBF-71B1168A7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E357BFF-DA14-4B91-9CF7-77E7E72CE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77CBE58-5A5E-4447-A9CE-7624613F5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6V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73BE496-1EEE-4C24-8C01-F59D8D7D2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8EE4910-E401-413E-8164-99ED4B725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D7C148A-93CD-4983-B96B-B95A2CCB0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E8F74DC-0CD9-4903-B55C-FEBB9412F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Battery powered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C3209C6-0065-4AE7-9C5F-EE7B7B1A8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03866EA-04C7-4D66-B55D-0CE062DD24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1EE8EE6-8443-4E83-AF43-3F21B2390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pressure 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06CCF7D-00B7-4091-A82D-514789D41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4.9V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D962A49-B919-41ED-B4C6-4199AD971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B0195F5-F10E-496D-BBD6-9F843D885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E5A6611-36FF-4372-824F-1C9A2FB50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Backup power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28EF44E-AC1F-49BE-9A31-F48A4CAA8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Power bank or other mobile power supply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6D3D6C2-5E6A-4F15-8AB9-4933CEB34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2BDC085-0D29-4859-8C94-C61D8DF0A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5E41A1B-8BF1-425A-A724-75ACD2C58C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Antistatic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6E78EDB-53A0-4D26-ABB0-0A3655060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Contact discharge 8KV / Air discharge 15KV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ABECF7D-446F-4AAD-B1C2-A97E7A6DE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CBEECE9-53F5-4A00-8134-C556F728E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14B4E4F-E9AD-475F-AFC8-24CC947CA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Code capacity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E8B4A9B-6499-4B15-B97C-A3B5A5676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sets pieces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65F3B65-FE18-4388-868A-3B578DA05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6A97CD5-4411-42AB-BE4D-2D451C844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A8475FF-637C-43CF-93DC-57B06C2E0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design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92E700D9-E70E-4560-B1A1-AB37D8AF35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Change at will combination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8DADB2B-F737-4438-9483-4DEEED5EF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D7031D64-033E-49E3-8E88-D8A18FB06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B672E28-867C-4763-9C35-B35098310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length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A4550FE-4318-498B-AA75-0015055EB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digits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2CD5B98-A9CA-4FF1-8151-8240072DE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0097936-8635-4CE6-A5F0-27E217940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E764AF9-4945-41BA-B582-C98A869DE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ADCB79F-D3C5-4EA7-B476-04EA78CE8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Fingerprint Anti-theft Lock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8B78184-C608-4B84-ACD2-07B9AC3F2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92719286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000AB14-E5A0-41B1-B00C-FA0E047DA7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292fb5fb8b419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FD22A8-E626-4D72-B606-6DF16A30F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55E3E5-C07A-4ECC-AF19-D62D003E0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NX-SL-2033-V6 · 3/3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147EBCE-323B-4BD1-A16C-A786E147D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85423E7-F844-4152-BD6E-AB8B2FB62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FA4CCD-219F-46F2-BE84-DE7A22794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08A878-463B-4999-81B9-65C8DD5F4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ECE358B-4A0B-4170-9E5A-8F0C5EAC4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575961faf24446"/>
          <a:stretch xmlns:a="http://schemas.openxmlformats.org/drawingml/2006/main"/>
        </p:blipFill>
        <p:spPr>
          <a:xfrm xmlns:a="http://schemas.openxmlformats.org/drawingml/2006/main">
            <a:off x="1348293" y="2057400"/>
            <a:ext cx="128486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98F4ABB-BBFA-4ACB-81F9-B9E65EC26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NX-SL-2033-V6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5C0504F-0006-4C56-860B-2C2D9B65A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NX-SL-2033-V6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D87C44-C011-4769-A464-08A39A5D0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6FABC3F-2C11-4DDD-A539-FB2EC3C21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29–30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F158908-0637-4225-9AF0-50D12743B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E6D167C-CFDB-4D0D-92E3-6A19E401B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04CECC5-72F8-4A8A-9AD9-993A3D89B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8A05C6B-3801-4207-86A3-96A405448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E74BBBE-F8C6-4BD1-B899-D9BE51614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7E00E4E-EF73-4CFC-BF63-67E0B789B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E028AF7-DC8C-4417-934E-5D4DB39D6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C1F5EA8-D8F7-4DC8-A90C-D1C3833B5F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4F9E61E-28CB-4171-AE52-1DB21CF7F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6C0578F-A920-463C-821E-A49015C98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74B918A-2E48-4496-A05F-4A9F1E7888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42EFCCA-8A02-48B4-B1FB-4D4458ACA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1549886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938587B-0ECE-492D-BE25-3A59CD83D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f4937d72581422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1563BE-A030-435F-B930-B22257C3B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DB6BD4-23C8-4783-8451-DCEA9E9D6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NX-SL-RX2066 · 1/3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BDC951-91D8-402C-9443-5BF9584D7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112A85-071A-400F-AB60-AE0804EE3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9FD945-5365-4034-B5CB-0D27E5E4C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EE65703-6F48-4271-91E2-0C5348CCA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7865DA8-9E2D-4B07-8D33-76B2FE9C7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616f3064374b96"/>
          <a:stretch xmlns:a="http://schemas.openxmlformats.org/drawingml/2006/main"/>
        </p:blipFill>
        <p:spPr>
          <a:xfrm xmlns:a="http://schemas.openxmlformats.org/drawingml/2006/main">
            <a:off x="1402745" y="2057400"/>
            <a:ext cx="117595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838379-CC00-49CD-B450-4943E3036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NX-SL-RX2066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4CDB110-35C0-437A-BD3E-81E36947AA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NX-SL-RX2066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C36C4ED-B17C-450A-88B6-81948C946E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2D845CD-5B8D-4F21-A998-CC799C289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1B950EA-28BE-499B-BDAF-9E4044391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0026F4A-992E-4F45-B8DF-2F54858B6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B538768-58E7-41F2-9015-F7B1A85E4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3224709-E88E-466F-A95D-BC444835C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3DC245A-06FE-4B52-8F65-CE0010441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0F959E4-9AA7-44B6-A385-500DFD262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1D797B7-BB59-494B-BF2C-2C3D2A842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 Door Locks; Smart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06AE340-0C94-484F-8D0A-C95546E41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136A01A-0A7A-41D0-9167-FCD3CCD1B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24E4572-41D8-4D56-BE42-B66C1C20A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CEAC8EE-783D-4F44-B950-CD76516CA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Fingerprint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286E1C8-29EA-4EF0-8397-E0A590EC7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CDCEC71-8C64-49E0-B774-DAB12423A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5C25249-E0B9-4B96-A44F-382D62C17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1857A80-7060-435D-8275-C3B44C293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142082C-C83C-46AB-A171-69A007DFB9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5EFD4A5-A6CE-4DD0-9C30-10E653BEE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F3F816F-EA3D-42DA-B7D4-E23DFA57A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resistance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4C043C1-05D5-4A56-90E7-D611B8A13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4H pencil, 20cm continuous 1000 impacts without damage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F1D9BC2-419F-4E4C-842A-384F324D4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C3489E8-510C-47BF-821A-FD71A01DB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99317FF-772C-488D-AF6F-4CC1A77D5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Sensor resolution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79EEDEE-FB8C-4940-9959-029ABDE8B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500dp / 500dpi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1600B5E-3350-405D-AE41-06A11CA14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803C399-13D5-49E7-B444-CBD56D475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B70E167-FF21-4B64-943D-46BC12214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Start time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D6F321B-4BDB-406B-8EDB-2568C109A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1 second seconds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AECAAE7-A97B-4712-9049-236B49FCA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7D42C55-9F3F-4F44-BDF3-38DBF7D49C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D555399-49F8-42B1-9DEA-B3EC4C05F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Rejection rate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DB2C0EA-CF59-47D1-AD4C-53FC8F639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&lt;=1%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BDEFBA9-BA57-40C6-9C3C-148E6155C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22FB6AF-7A6B-44F6-98BC-14751D942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5070673-1979-4DD5-A931-9262BFFAA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Fake admission rate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2E76AF4-D765-40E2-9F8D-9D7A3718B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&lt;=0.0001%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004AC5F-B872-4D69-B174-DF16F4229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567A65C-AA16-40E1-8EF6-B2B4B09D9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03CC963-4506-4544-BBD5-7CF498DD7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F22CEAF-FA6D-49B0-AF12-342A9FE8E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pieces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22DD871-A43C-4761-8E19-2343B585A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DC4C15F-6BB8-4ABE-BBCB-BA655A0A4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569C8D5-E3BD-43CB-A2A4-E81A856FA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Comparison method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23F0737-2A59-47D0-B72C-3839D7548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1:N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BCCC61D-4CE0-4436-9269-3E1CE7CA4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FC406916-FBA3-4193-8F77-E30213ED0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C8F6F3C-8A81-485B-8424-A21D1E38C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 usage angle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07549EB-EB01-44C5-ABB0-86579B23E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360 degrees °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F1769E4-0F23-4726-AA1D-45D403001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7FDB7B8-804F-468C-A10E-ACEF5B64F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9181C4D-E3D6-4F08-8DFF-D9DD08ACE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registration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3ED27F6-79CC-4411-9719-26A8754FD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Generate at once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22DC17B-EA17-4C76-993E-42563BE52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178B426-28F4-44A5-A5B2-781619956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C14C3EBA-941D-4993-B0C2-BEC72DAB6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Fingerprint update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1A88BB1-AFF1-44C2-81C3-FA110F2CD8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Automatic update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F33A469D-9C12-4D6A-A832-75F299C50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E9A1C50-166E-4E96-A205-55BBA42E3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8F5462C-DA1B-45BC-A840-DD94A1876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Data retention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F5AB2A1-C962-49FB-88AA-92EF927D9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 loss due to power outage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AEF70109-7894-4B24-96EF-AECBB6A13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2644117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A31EBEF-5CAF-4CCA-A885-5F16F4560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25026192301432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B74AB6-CBEA-4686-9612-E47195027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9A5E18-3CF8-4CB0-B029-E44A0A7AA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NX-SL-RX2066 · 2/3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9A2597-06F2-4E0B-A7D1-E25713A37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BD1D79C-4EA7-4B12-A6EE-2BDB8D031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4F692C1-2E59-4376-B5DB-B02B766BD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6B0F240-2923-4C66-8BF9-4252393A1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DAC6ED-9C2C-45F3-A4E3-40E76B9F0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a54b05c7494b25"/>
          <a:stretch xmlns:a="http://schemas.openxmlformats.org/drawingml/2006/main"/>
        </p:blipFill>
        <p:spPr>
          <a:xfrm xmlns:a="http://schemas.openxmlformats.org/drawingml/2006/main">
            <a:off x="1402745" y="2057400"/>
            <a:ext cx="117595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5B28C2-7762-4DB9-8287-384A814DD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NX-SL-RX2066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772A881-18F3-4A1F-A25D-2EC1C552E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NX-SL-RX2066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C4B18C-8FBE-4FA3-B0B6-C62621D3B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1224125-48EE-48A9-9546-E814DB110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15–28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9100DD-0FE0-4D83-8739-7C9F16EE5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0521BDB-9A98-4CFD-900D-95DA7B26D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00ABB29-9866-4F19-B27C-0ED90B66C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0733E5B-4EF9-452F-8E0E-FBB13B182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CF5C4EE-7AEE-4521-8EB1-5A0C5A1EF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88B1371-5486-4495-9EA5-F080B7BA3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Light interference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D98E8E0-D91E-4789-B05E-27FF10AF8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Avoid direct sunlight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2F82DC0-1039-40DA-9F7B-D15DBF0C4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9DF4937-525A-409D-957C-3D1EF15DC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B932C84-5E12-48F6-9CFC-C359E275F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temperature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37C322D-E1EE-4F08-B2D4-0931BD685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-10 to 55 C °C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0A790A6-9C2C-473F-A4E8-DD413A21B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A6DB3CE-FACF-4B42-AFC9-6644649E2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CA74C21-BC18-40F3-9D1B-9E277F34E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temperature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A95BC53-6878-42FF-8D76-282A64A2C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-20 to 70 C °C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3790611-C631-4DE9-8BF1-9B98651B4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1E7F0FA-CC12-47D1-AC5F-5391C1D92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96F1E28-76A6-4FC2-8193-0B879F101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humidity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B336698-28EE-4E0A-AED0-8B5A8E8F9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10% to 90%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799C87D-60A9-4026-B049-BB53A4C60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368E7F4-08C9-4E8E-B848-34ABA76BF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C4D7036-2ED4-4C92-9020-0223BD606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5DA6D9F-C383-4D36-963D-D2E85BD85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Open the door 11000 times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DC13FC4-4DF6-4CFC-A2E4-310C36239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93649FF-116D-40A6-9A29-C43C8E239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9F8D4C1-1F5E-45AD-B70E-30081AF86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36A744F-D488-4BE1-96D0-93EF579F3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DC 6V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F6B856E-1A06-4577-9432-695F940C9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46C8CE6-8915-430C-A6B3-D202B7A55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2F86FF6-CA76-4389-8FAB-1D0DF8DB8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69D5200-8804-4C78-AC8F-BD3311BF5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Battery powered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B50D51F-CD04-4084-9CAC-65ACEBF74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1DEDC4B-EB45-4813-BA86-F18DB91C5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DD3CDE3-B7AE-401B-981B-FB52025AD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pressure alarm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D2A50E5-69A3-4E74-8368-120B64691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4.9V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6B749A0-4056-4EA7-9890-55375D3C9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A88A32C-CE65-48B3-851D-CDBEB3E11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C69811C-3572-4F2C-AC60-B92133D12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Backup power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416A649-2E66-43C2-A934-D7B78D36C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Power bank or other mobile power supply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3962BA9-5560-4B40-AA08-811B9E354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B296635-8998-4FE0-B5BF-50A4A3FD7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E123BC7-FB09-42E5-AEDF-1B184F541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Antistatic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17B2AD5-AB77-4AF9-BF69-AA5078351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Contact discharge 8KV / Air discharge 15KV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B2AF0EB-3307-4323-85D6-0C23F14B8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1AD34C8-F3CF-4A80-8B79-805AEF13A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1C0DAA48-644B-44C0-BD19-0E4B6B44F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Code capacity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7B545CB-E132-4E15-BE45-FFA2A8084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100 sets pieces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A63D2FB-4DA2-450A-9EF7-A4363107F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FA026CB-FB61-43D6-B587-3A73FE18C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3C16A0C-B2E3-49E3-8B71-B16C04470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design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E02E436-47BD-4120-9E48-367E8740B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Change at will combination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890E203-ECA3-469B-8E70-A090CB556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046F4B65-32E2-4836-8FFC-3A59A3101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CF351A0-8B58-4844-9255-9EBE13206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length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39809CE-8095-4176-B263-9AFF16540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8 digits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233FD92-254A-48B3-B303-92BE3D266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F358B44A-5608-46E3-B3E5-452923FB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5F6F6FC7-FD3E-44A9-B24F-B58CA4EC4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5C95898-3ECC-4C2C-A25F-6D60C2F14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Fingerprint Anti-theft Lock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03C4877-D9CA-4FB4-A0E9-D3F00750A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0210385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75E67DF-B3AC-43A2-BDE0-94AEA8455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2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256c727d074c8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B3CC472-2CE4-4C89-AB1D-097688760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1FF914-D713-494E-8BD1-82BA99BBA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NX-SL-RX2066 · 3/3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97EFE9-CB8B-408B-94AF-F24EDAF17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EAD3C6-5895-4DAA-8E2A-FCBFD18AE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C056BE6-DEF8-4A25-8478-FD5A62D1C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EFE50BD-8AE1-402E-AC38-6E3658E6F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677510D-AE53-47F2-AED8-74A806306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3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0de54e5c5744ef2"/>
          <a:stretch xmlns:a="http://schemas.openxmlformats.org/drawingml/2006/main"/>
        </p:blipFill>
        <p:spPr>
          <a:xfrm xmlns:a="http://schemas.openxmlformats.org/drawingml/2006/main">
            <a:off x="1402745" y="2057400"/>
            <a:ext cx="117595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6332BF1-4A91-4D8B-A7DE-B6FBCB7D7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NX-SL-RX2066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4C68530-F437-4CE1-B9F8-4A447B53B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NX-SL-RX2066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A99F6A1-DC92-43EE-A41D-A1C34ECCC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1B45CD2-2F72-4BF2-B940-96558EA16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29–30 of 30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2E36884-179B-4C83-97E6-B54DB9F73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60C1D0C-2B30-4C75-B909-C37C88885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A73F86E-435D-461F-A4FD-A625B2D20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9B3FA32-F6C2-434B-8EC8-095F006D8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FF0D471-2F56-4BCF-A91B-4309FC7A6F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35F8397-90AA-47D1-8D72-CAB8E089C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ED0023A-0F7E-44F5-B28F-BA482D81B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F8DC70E-29D7-4963-85AD-EB8933001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D0A7B05-2032-424B-80AD-BA2AAB0D6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050E728-1289-4FC4-8575-B06BC98A1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B8AF210-40ED-4084-B6DA-FE8876A83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EB8411D-7EF1-4EC9-A126-A7034612E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25874308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3C289CDB-33B8-4B48-80F8-3FC13AD82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adf21878cf417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DBDC0C-0542-46BB-AFA8-85A446C23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DD751F-3C2E-4935-816A-22E972FFF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NX-BL-2031-ANTI-THEFT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56609F-C6E2-4DB4-B60C-FC520FDA4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6ABEC5-CCF3-4062-AA86-3F8278EFB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A870AC5-1D4C-4FF3-9FD4-81F71AD5E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207A67-1C41-4EC2-BB48-F202BCAE2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A6A0407-097C-4737-9825-FAE0DED40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21fe0cba3748a5"/>
          <a:stretch xmlns:a="http://schemas.openxmlformats.org/drawingml/2006/main"/>
        </p:blipFill>
        <p:spPr>
          <a:xfrm xmlns:a="http://schemas.openxmlformats.org/drawingml/2006/main">
            <a:off x="1230558" y="2057400"/>
            <a:ext cx="152033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7FA133-F25E-4901-B7A6-B761D8050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NX-BL-2031-ANTI-THEFT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F2DA58-80F7-490A-8383-3FDEF14C8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89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NX-BL-2031-ANTI-THEFT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C7CA176-D1C2-4E41-8B26-4B0E440BE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6F51099-84A2-41FA-B937-F8381A101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B7560F6-A7E2-4726-9C16-766712691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712F1F7-371D-4613-8553-F11DDFFC0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5F798DF-CC0C-4CEC-B4C3-2FDE14301C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10EC361-8538-4A6B-8F6A-D145147C5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F3A8D26-CDEF-4D64-8C70-F421D421D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55E7D39-4B8B-4E22-94EF-E5471EE06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CE7A47C-5543-4DA2-8846-B10F46202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33ED2C2-26CD-4A8C-905A-86417DAD4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BE1A6A0-045F-4F4B-B994-91BA305FF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0BD2333-4EA4-4053-AB58-DC3ACFBD2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7B945B5-EDD7-438E-858B-4AD0BF7E3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11C7A57-3A92-4A7D-8CBA-1D818D912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E5B520A-635D-4CA7-A46B-1C33A31E3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1D3538A-DE7E-47B6-99D5-30BD471FE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0109CCE-FE03-425D-89B0-B7D456C1E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C5603B7-D3AC-4842-B7E5-DD2077158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49D2836-02AA-4D7B-94D7-723B8DABF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F7F060B-4D98-482B-B80F-81B6907F4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19B2C01-3A41-4705-96D9-E5957E8C5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849F6B7-CBBA-41B2-84AA-6D51F8D4F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DE92343-E3B0-4D54-BCE8-D1F3B95D3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C912924-B973-492B-959A-793B83F30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B945500-8264-48FA-9994-4E834E50C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58C2C90-4836-4EE2-8931-A48825489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D8A77C7-A1B5-454C-ACA9-083582674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53371B5-514B-4E50-AEC8-E425AA5FC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1576A75-0736-40FB-9822-3D6336372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1EC1232-10BA-42A8-8058-CA9559C2C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0523995-66E9-45DF-87D0-6441DF0DB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9C2F199-7612-419C-B1C9-DC7A754CE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CE0CB46-3B11-4F25-BF22-3826DFF84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B03DDD6-68A7-43B8-83BC-123BCF463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55A18F2-904E-4332-9314-480F8A0A1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1704A0A-4B3C-4F23-B3E3-CFDC77029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DB15B5A-4352-49FF-8774-FDBFABD3F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5BFAC6C-9842-4C40-9358-A9624CFDA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BF5A9B8-A940-4733-80AB-ECBD696E93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CBBB35E-F8DA-4CA4-AAF9-640C5B0A0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AD0B9B8-EDFB-4FFA-B601-50C5CC075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FB27E8F-6A8B-42DA-BC9F-ADAFDB22F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93F3DE1-73BF-4761-B740-50F35B0B2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12220D7-82C5-4585-8B06-2BED59319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279A3BE-C5CD-4FBE-B379-12449B43B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26E8F78-463B-4241-8AFA-3C0F1CC75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F393E25E-72B6-4396-8F56-1A278A655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857F838-9CAD-4A8A-ABBD-39CAA78D7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5C0781D9-4D2C-44F4-840F-8C0334DDB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9C26C2E-4ED6-4546-BCFD-B76B129E3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0547307-2016-4989-8818-0A36B1835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94A9E91-81DB-4990-A47F-455537BD2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36BDF84-CD81-4514-9A30-A703389A9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EF163EAC-D4F0-4086-93DD-21CC2576A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2BE54A8-C1C3-4FE4-82F8-576253C83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B326CBE-F5DE-49A3-998F-B395F0750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52FFE80-E890-4AC7-AEB6-8A9CEFEDB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6EED5B86-8935-42F5-9369-0334F4090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8088EC3-DADF-4C31-8F05-4B590FCE5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DCEDCE8-577C-4984-AF11-B5F5F667D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7D5E3D0B-D62F-4ED6-8414-C21F8A7AE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C5A5ECE-135E-4D3F-83C5-CED46758D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1221424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A3D1DF9-404C-4DB8-8E9A-8699FFA15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311968ac0743b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27D686-5D32-4F6E-9ABD-53248322B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5F1932F-0D88-4345-BDA7-FB7BBFBFC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NX-BL-2031-ANTI-THEFT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211906-FD40-4B48-B69A-765479E06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29A626B-E85E-4082-9F4A-7BDC861FE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B6A11A5-3FBB-4A5D-8786-8258AA767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FD55E4B-CD6A-49C7-98BD-A352885EC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4442B71-0F47-44CA-9F46-CB5B6A5EC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63ee1b162bf4b81"/>
          <a:stretch xmlns:a="http://schemas.openxmlformats.org/drawingml/2006/main"/>
        </p:blipFill>
        <p:spPr>
          <a:xfrm xmlns:a="http://schemas.openxmlformats.org/drawingml/2006/main">
            <a:off x="1230558" y="2057400"/>
            <a:ext cx="152033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27EAE3C-02CE-4C1C-A47E-E539D80AA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NX-BL-2031-ANTI-THEFT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643EB00-F62E-4469-8609-0A1080500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89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NX-BL-2031-ANTI-THEFT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8833D7E-F4F8-42AD-BC38-D98C1A41E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CB0302A-18E5-4E39-84D4-BF049175F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B7FE1C5-1311-4C1F-88FB-86F5DC173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B416AB1-780C-433B-AE48-108C1A4A4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63D2620-B1FA-462B-817D-FEC1E5B225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D03AC14-482F-4E61-8EB3-B0F7D5FFE1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BD12CA4-CB1A-4E3B-96BF-2AE49CC17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E5C064E-524D-4104-8F62-9AF160399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B31CE32-8973-4D46-86C5-BCE5573C8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7CF4F6B-D5CE-4F20-BDCF-5383B9681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CBCBFF9-6260-431D-B4BD-C428F1047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741962B-2AAA-4040-A3DE-38B0DB811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DBB2D40-270A-476C-86C0-6C13F0D80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814D8E5-DA45-4166-8206-37CE1154F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4D1CD5D-397A-47C5-B2DD-0343A0784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E25D3BA-D994-4DB4-87BA-3D6A4BAEC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C51266D-9C6E-4291-A113-09B4253B8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9097210-AAF2-444E-83E2-CEF32B35C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15E627C-9ECF-493E-BB23-574D46963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FFE14DA-E9CE-4860-B711-3671E1984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4A662B5-0906-4C9D-A17C-2EB303E29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EFA0AC7-5589-45AB-82DD-B797C0DFC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0892CBB-809B-4B2B-A5D1-209C484AA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D703CF8-4726-4EA9-84D5-D3A5E83A2D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B9B79F5-644A-4E89-A118-CE206FABE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94D77EA-CCDA-471F-8094-9B4B55071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9364F51-9CC6-4DA7-9134-CE7440B1E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8107426-37FF-45C8-A7C6-F1139D00B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926B741-6156-4BEB-8C39-CDC154062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7F4DA9E-94CF-41F1-A580-7FB2584C9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4557971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C5DCF99-5F58-469D-8F71-10D7DCF6F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3348c661a14c7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2D1C76-2B17-45C2-B885-F45D30FF1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9445B7-5999-4C0B-A7C4-3CEFF35EE5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NX-BL-RX2031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503C09-7A4F-4A89-8C9C-56A9CB55C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874002-CD91-49ED-A4A3-54C3A0518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464F130-FB1E-44FC-A3B7-D3E7FF991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9ED261-4E6B-4121-8F56-91E5F3293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91333DC-2AF0-426B-884D-97E94E100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7d53a57a2e4f34"/>
          <a:stretch xmlns:a="http://schemas.openxmlformats.org/drawingml/2006/main"/>
        </p:blipFill>
        <p:spPr>
          <a:xfrm xmlns:a="http://schemas.openxmlformats.org/drawingml/2006/main">
            <a:off x="1363820" y="2057400"/>
            <a:ext cx="125381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8290F46-61DA-4C18-A0B6-E74FBAF007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NX-BL-RX2031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5E3463-E3D9-4A79-AA37-A3513E54B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15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NX-BL-RX2031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8BC875A-42C7-40A8-A38C-45F54B103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F6BE5A-7103-4123-BC69-863B06B7A1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088D920-D33C-4EF1-86AA-AB1CC30D7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18B9D67-4C58-4B06-BFE9-D0C1A8B79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041B428-36D8-4671-B231-5462A1FC8C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C7A9C19-D068-46E3-88C0-20F7327BD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410C459-15BF-490F-B3B3-4CBC3DA0D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CDC8D00-7FE1-4026-8DD9-0AB17C59E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815CCB4-77CD-426E-8AA2-BF322FF59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F886010-0772-4D7A-96D7-C638AD3BB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92A2A4E-EFDF-45BA-9685-27725D3B84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8AC5352-0CDB-46E0-AF86-1AD53F439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8EC9482-B5E4-476B-B790-C8B92DE25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04E3AF9-C1FD-49AC-A2AB-5EF452C95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41EC6FC-F3FB-4B36-9C1B-CB6E90296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9CBC12D-A1F6-48E0-BB92-989D2BA00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A9EFF66-4334-4B85-A21B-DC76895FAE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1D8B9B7-D279-4266-B6AF-0A179B40D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7F8A90C-EC82-44D6-9C41-3322C1A14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61F599C-70D0-4ACF-BEB8-53B0091281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E1295A9-504E-44F0-97FF-346497BB3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7F22C54-8C81-4315-8AE9-BBCECFA44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0D1B427-E6ED-4411-A415-C659B4558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FFCB84F-EBB1-4618-B404-CACF8F6F3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09F486C-4582-4D5E-9BF8-F18B1B50C2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BE102A9-E206-43D7-B7C7-40E9875C1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A734247-DE19-4445-ACD5-75680AD8F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0E9AF57-D8F8-4E22-9016-49E0729EB4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C2EE253-B84E-4BA7-B9E4-669673D18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DDC2707-922A-45CE-818F-FC13ED708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51255AD-B959-4532-8848-BB938452C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3D6D751-6C08-4865-8CFE-4E7685440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D5C896B-8D5B-4BF3-93FA-94E1475BB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1FE371D-78D0-49D1-8CD3-EECFB0C3E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034CAE9-79C0-4792-8FB3-9A1D3330C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ED22EE9-D8CA-4BBA-8FEE-D5438D595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2B5C79E-A41C-459B-BA62-20BEB9F15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44DD458-C11C-46AC-BA2B-7047AD4D5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CB9AC0A-F0DC-4C7B-9524-F7B1ACF6F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200A5B7-457E-4722-9E99-C37559E50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083EB42-8883-4520-B008-8361EF3B6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ED6AB48-D63A-4116-9B13-934DC1AE9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68AB9B8-689F-48FC-966C-A99DD864B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09FC6F7-EAAD-4139-80D5-1F78CE5151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50D0CF95-3D9D-4EB3-9651-4B7665A15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2B006A8-DA3B-412D-8472-99E9EDB9D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8F1488C-95FF-4E2C-9E37-89EE43CB2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202546C-D866-4CF1-9D44-B19D83442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C832BBE-FEB5-4EEA-BACA-529FAA367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C8265B9-16C4-49C6-98CC-99AE0477E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5775B56-C144-4C64-8002-CEDCE2A9D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7D3DD165-B457-4E27-83CB-B071740A2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CF326B2-52AD-4418-8221-53ED23B0C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CB1EE71-25F3-48D8-930D-1A9202477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B661ADE-48B4-46CD-838D-913A0FA3C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397D99E6-96FB-4C83-9802-0568BE195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01A2CB6-7975-4C9D-885D-2ED343B6C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35E2FE6-C43F-420B-9D15-F46CA9544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3CC0611-12A5-4FF7-BF3E-245FBDB7C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A7F4374-4860-4E8C-AF85-5813E462A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CF7AE94-4C0E-4333-9EE4-56C44C448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54FEFC28-5A18-46C9-AD19-A1AB8F378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3554082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9A0FA8F-5EAA-4219-86EE-940AB0E9E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e74707761143a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F3C60E-65A8-4437-8002-EB915094C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8792ED-1DFA-4E09-B8C1-5CBB6131E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NX-BL-RX2031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C3EC6F-87F4-467E-BBC2-3BDAA9EFB7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D923D5-AD7C-4429-A558-CB11D2A18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E44017F-14C7-49C8-8FBB-0BCF8B995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5157358-0FB0-46D9-AC64-51EACDAB3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70F1BAB-7C74-488C-BDF5-4B60CC24A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3f0588569c4538"/>
          <a:stretch xmlns:a="http://schemas.openxmlformats.org/drawingml/2006/main"/>
        </p:blipFill>
        <p:spPr>
          <a:xfrm xmlns:a="http://schemas.openxmlformats.org/drawingml/2006/main">
            <a:off x="1363820" y="2057400"/>
            <a:ext cx="125381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E5D3919-E39A-4268-8C3C-F25BFC1B3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NX-BL-RX2031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944BFF2-BCF7-4F22-9836-15910A79C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15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NX-BL-RX2031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ED78F73-2AD5-40D9-BE75-AC315A709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3816AD-6D8D-44CC-B70F-B9FF7D7CF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36C82D6-A542-4205-A361-B6709625F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EB3133D-64A4-45E7-86AC-19689F59E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C468606-8709-482D-B6C6-B0AB58ADD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0C33566-2CF8-4896-9529-25AB915B2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87FC77E-C8C7-4F49-92CF-007197546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B54801E-1CFD-4E77-9CE3-76C57B6EF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70DDC4B-AEA8-4886-8D7A-4DC8319E8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642DF54-6F49-4B54-B9AD-64066ECC71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5A1259A-E1BF-4D25-B77F-632C6BAFF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F5052D1-38B0-4A73-B044-409E7BD00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6DABF58-0B2C-4CCB-A6A6-62618EC78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5DBA983-E754-457D-9081-B8D2AF52F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866638C-9677-430D-B0F4-02A0E3CC6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7130170-77F1-4892-880C-E7796A0E61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0982E82-DB66-4AD4-80D9-1FECCA15C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7BF085D-C51F-4381-9B7B-3E1AEB10B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E76B315-1B7E-440E-8BF4-6965BADBC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1C05D85-C38D-44FC-AAE3-BF1965AC7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E8810E7-356F-4003-86B6-D180A72AE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30DF363-73FD-48BB-97C1-196AC1240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D3E8E69-3AD0-4FDD-8AFC-DBADFA191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CEC55BC-10F6-48EA-AB38-57821148B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10FDEA3-CF2F-4BF8-9AC0-C88C0545B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FA234BA-D715-4020-B736-772621831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DEC1A24-1A2A-46C9-A36E-A698F3916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575822D-2E6A-4865-88EB-D6A0B5D7B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787173B-DB0A-42EF-BF56-F89CA66D6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37B2111-3F82-4BC8-946B-A65F6A84C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48107939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065C141-66E9-4FB5-9A9F-4624BB2D8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eb28815199478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77FB500-9140-417A-A00E-824ED03C3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996BD7-1D50-456F-ADB6-1E20D05B1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NX-BL-2031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4BE494-6190-416D-AD46-AF287E184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5FB1886-6BEB-448E-ABC2-0D457A2B3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E57928F-36FD-4FA2-A42E-2EFDE847C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FB75C55-9DE6-4E9F-BD6D-E1B6E8307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29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D4C6CF-4C2D-4FB3-8A5C-7DD729CC1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9519e6b04b4403"/>
          <a:stretch xmlns:a="http://schemas.openxmlformats.org/drawingml/2006/main"/>
        </p:blipFill>
        <p:spPr>
          <a:xfrm xmlns:a="http://schemas.openxmlformats.org/drawingml/2006/main">
            <a:off x="1388265" y="2057400"/>
            <a:ext cx="120492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84AC88-B9BE-4736-8D09-70C2B2E7F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NX-BL-2031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1A91B11-8E12-4583-B4D2-3F552C009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NX-BL-2031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8954BBB-8711-45A5-AB9A-CBB2AB7DD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55135B4-7BD2-4E00-9E4A-E84685DD0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62032DC-B9DA-41FA-BFBE-491B54DF2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EC2E527-2B25-40C1-BF8F-86993439E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DB84E47-9BFD-4A6D-BF73-BE2CA9362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A0A37A-90C4-444E-8B01-198518503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54F39BD-D2D2-4089-8941-BC2F8040E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D038B89-09D2-4B97-B3C7-66B9DE5B1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2B99453-5CA7-460A-B270-D279779A0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8DAD7D1-5777-471B-92CD-B08214AE2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E980125-4E49-4F91-A028-F0C060AE6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E8C6797-5D85-42DB-B7B0-8D442B904A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CF304CF-327D-42F2-A5B1-9E0098231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33AF5E6-98B1-40EC-B55B-DCB827895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AC5D583-2430-4613-B6C8-FE0CB1B9B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C25B4A5-5E3D-49AB-835B-699E137D5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4742FC0-8EC7-4386-A47F-B388FA772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69019AA-8A12-4600-B5AC-2EFD983D4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51C4314-78C5-4AFE-8042-EA07B76F2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FA3B766-5B17-49BC-B82B-873A41635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9CAA433-59F6-4D28-8F74-5BFD04BCC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23F7584-2504-4017-831B-0A2D1ABF9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22D09E5-D703-49B4-9A84-F99E4C48DB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2F1D133-F934-45FD-B82A-BA1F16A9B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19FCAB4-A544-49D3-BEE3-7040ED498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D068738-67CB-4A14-9700-F0BE91ECC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6E4E704-A8E2-45DB-B082-526D4021A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B7B664F-40C0-45CB-ACE1-894431970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8EFAFDA-291F-4060-B400-4BBB3C3D8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E647D93-DD14-45CB-B56F-5055C976E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2AEC0A1-EC0B-4275-9DB4-461C80FCA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82F5412-5DA5-4C1D-B5F8-74D4D2D68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B46B7CE-CCA1-4A31-B273-41853526B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7E6D8DA-D0B3-4C64-95A2-568940A00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53E5F74-C5CC-4023-BD05-1E5EBAFD5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F4B2AE9-C985-484C-B8C5-DB2227281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662CE90-DB77-4084-AF61-205CB25A3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9D6D8BD-8CC5-4FA4-89A1-8FF5EC10E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E54F1D2-03DB-4708-A1EF-3EF5BB83F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575E671-E95E-4482-8EB0-08ACD98AF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6E8BAA3-4FCD-4307-8115-849E8E23C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55EC655-230C-45A5-A892-33AE87437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585EF9F-0FD6-44A3-9070-06361FB92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F6A62EA-595D-4FC0-9812-33D0F26F5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84C543D-F739-45A9-A719-811DBEF39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6B37304-FBA1-4CF7-B76C-A5EA4F17A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B68C993-5DB5-42CD-9353-9A6FEB3C1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5461EF0-8025-4666-AD9A-C25D9FACD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DB74EC1-45FC-466C-B8A9-08241F420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23F884D-1BAD-4182-A300-3B5468C07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7F578F8-F630-41AE-ACD1-4120A4CE9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7BF57DE4-2E73-4575-8E68-498B3AC73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991CDF4-CC67-426A-A8E6-060107809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BFC1402-8B59-4F92-A2D8-35396F53F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7662FE9-0321-4B03-980E-7E101DF24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4A62D75-0834-4C24-9D90-A73A462F0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3AB3C18-CBDE-4BAF-A372-872F99FE7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E56F733-370C-4A8E-B75E-8B7112F5C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B7F1AA8-BB3C-4EAE-9A65-23A90B9DF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C547CD6E-CB96-48BA-AB5E-05809336D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99E8684-C388-4719-A74E-599B99971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0BF7F12-85AE-4838-AE5F-57B2112CD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45341815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6591199-EBAD-40D0-887A-938F29E72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21b91d7bcd4d6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EB85F2-07D0-402A-A240-24184828E0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3A0C351-245A-46DB-A5C6-590D410990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NX-BL-2031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861EB39-7A69-48E7-90BE-1D8490952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175F85-DEA0-4879-97E2-B3675238E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4AF4427-6687-4455-B754-D8CAAFF02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14B058-F618-4BA4-9706-4767D2172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867192C-C06D-4577-8340-29996B14C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e60eef7794e45ea"/>
          <a:stretch xmlns:a="http://schemas.openxmlformats.org/drawingml/2006/main"/>
        </p:blipFill>
        <p:spPr>
          <a:xfrm xmlns:a="http://schemas.openxmlformats.org/drawingml/2006/main">
            <a:off x="1388265" y="2057400"/>
            <a:ext cx="120492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F5518E4-DC5A-44AB-92E1-5309AFBFE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NX-BL-2031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4D17EBB-79D8-4781-8088-350972343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NX-BL-2031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FD37EA5-6E93-42B7-AD45-5188CA71A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6A51C5F-73C1-4E5F-BAB7-E7FA49271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DBF487A-FE60-46A9-9037-A9C381A66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3ABFEE6-D0D1-4C01-8561-942C152C2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7328B7C-EAA1-41C3-9198-D8B43DABE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00F673B-B1AA-4F2F-BB1A-9FDBCD2D9E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D96E22E-A418-4F15-B79C-D91FC0DD0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FC48149-153A-4058-8187-A4EB36D51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8EDAD56-D5CB-47CD-B8BE-D6415F0656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D3EE45F-3E2F-47E4-8E3B-6ED135084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789225D-53E9-49D5-8002-C8E06E768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C26BF16-E770-4425-8B48-BD74D7850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AFD97D7-6B1D-48D2-AA32-26F4486E7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EC74A1E-A1ED-48A8-A485-414610E8E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585155B-82D5-4F5D-A591-8B401C0B3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8978D91-33AF-49DF-ADFD-8F8B1260B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6E27620-AB2C-4024-93F7-3668D44EB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196239C-4871-456C-9D45-50655A9EEB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86C4D20-9D20-4F7D-95A5-FA7FB00CC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7F656F5-FF89-44C5-A011-D719B0E46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57E7EAF-DEDE-47A8-89E2-5B569E9A1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C48AA00-0604-41A4-85BE-6560C6EA8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126867A-56B2-49F8-BE08-D26C5940A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4A11C21-B085-4B6C-BC2F-A190D0FF90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901BF2E-87A8-45F5-8279-0EC368F17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998C549-71DF-448D-82BE-399A84ED3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0E04687-F951-42EA-BBE8-1A41DE71E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00A8624-A57D-4042-9149-765644F7F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39D6AEB-819F-4084-8E5C-E8338A532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2F40611-04D5-4AB9-B215-BA9C767C3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7527856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9D6CB73-14F3-4653-9CE6-FA6C2E3C0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347bd9574d465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26F78C-0402-4F0D-B022-9628C0FDB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895943-4679-4935-AED3-94CA5281A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NX-BL-2067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693173-8C1F-4BA2-8EF6-6DEF2AED9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9C66A7-BBB5-4192-81F9-44C7024C3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8822F6-6C7B-4844-BD3E-BF9C35EE1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DF08CA7-A776-4817-AACD-5BB292E2D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0695F9A-FA3F-4056-B0ED-D779BEF3D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4e8e5915a94998"/>
          <a:stretch xmlns:a="http://schemas.openxmlformats.org/drawingml/2006/main"/>
        </p:blipFill>
        <p:spPr>
          <a:xfrm xmlns:a="http://schemas.openxmlformats.org/drawingml/2006/main">
            <a:off x="1570584" y="2057400"/>
            <a:ext cx="84028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359BACF-467D-4769-95E1-66FA20A1D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4B5DCBA-CDD8-4916-90F6-2C6B2C9A6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BA03463-BE7C-4DC9-B618-0C810D166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841CBCD-C50D-45DA-8DB5-DBDAAC3F08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96534D5-7CAB-4263-90C3-A2F734878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6613620-DD42-4967-A432-562F7EECC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4F49FF1-C3F9-425F-8E49-F180D18D4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2F59CC9-40AF-402C-8DD6-F5D5889E4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DADFB3A-99B7-40BD-84A4-8AC4A1449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9F1B33C-2D8A-4196-B511-EF5509BE4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7010CFA-C478-4241-8800-DAFA47BC7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51A9EBB-1363-4EA5-A3C6-98D05204A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8DA7C8E-3830-4E60-B5D9-37044A31D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9D73AD2-6E3E-4DC6-861B-3A8F905E1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C88E211-E579-4BF6-99BE-FF2A42FBF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9B25367-F3BC-43F5-BC14-E09B65F6C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762D531-0811-45F1-887D-446CBF409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6373472-63FE-4AD8-A5DE-E41E7ADFBD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7963237-5A44-4E27-AC14-B4E9D528C7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56D2611-5AAE-44CE-A846-236EC421A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05EB14C-ED0D-4E31-AE0E-1B36A7BF4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A9BF96B-AADC-48F5-A725-5A93FCF99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3540918-4BED-4AC0-A593-6CE1B0269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648E629-21D4-4EBD-809F-2D6D4C8C3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B1810E0-CD95-4AA8-B3E7-A4DAA26B9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CB25E95-1300-43B5-BE13-C7E4386DA7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9C6BF49-2338-4941-BC97-862F02352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99D817B-C312-46C2-8A16-B442746FD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AB33A2C-4E9C-4836-A9C4-0412C2557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A5DB7D5-32C0-4274-8965-0D267D897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451ED54-F5EC-416D-AD2C-1F1099CF0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E08C85D-8C8B-4B5E-B0E2-70587B8E7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047C734-592D-4E87-8844-69B43E5FB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09E5E4B-0CDC-4CBC-861B-2BC24C136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68A1600-6F23-40AC-B529-B9D30068D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C3EEF0A-7CAF-4DE3-A3F9-4413DBA2A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7A07327-7319-4D43-9675-6FE7FD549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1C5D3FF-1D9E-4DF0-A277-8D4FF9153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0979C1A-C726-45A9-9DD2-608A9BCB9E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AEF402A-B668-409A-B43F-362D6803D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3213E04-06BF-44EC-99A2-E4F0E6AFD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1EE8625-1AA5-4C6D-A737-3C6940CF3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01982C6-58EF-4E63-80D0-E1E0CC71F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29784BC-0125-4FC3-99B3-9A9BA94B7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AE79BAF-8A28-4CF6-A9EE-4FD9F9E045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3AAF655-C35F-40BC-A3BD-01E01B381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F386C5EE-A21E-4496-B48C-A4160AAAC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5A3A752-0AD1-4F1E-B084-7586FE20A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BF1EB04-EDA7-4563-800D-81EAB02F4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B08D26B-8ADB-4ABA-98DC-82EA53B45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5C3311E-E036-4A91-B67B-F3E510BCBF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7EEC1F9-C112-46B1-B8A5-58A976E8D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BF71146-3062-4613-A15C-67424B2002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23B81C1-4DCC-4028-8091-FB2DBAAF0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BCE63F5-F0A6-4BE5-A215-7F4EC45B7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F6A9756-6CFB-406C-B2B1-923036561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66B3EC4-8C3B-428E-B065-2596E84D2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8C5B9838-6947-48E0-94C8-501DA786D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FD4A4C7-FBDA-4974-8159-826C1A70A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694A306D-F14C-4060-AE78-A678CCD36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9DD021B-F710-4B19-B6E4-2D58E9F00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8FE35997-B3E4-4FBE-94E7-36C2C2BBE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21B97396-A14E-47D2-805A-E553C00C38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C7F2301-7294-4D3C-A60C-A7DC038D5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9334654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CA99CCE-4D82-4C0D-9EF3-847BF3628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b8acca740541c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423DEB-9689-447C-9A94-469C42EF5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AB11A9-2838-48CB-AF64-F165F8E87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NX-BL-2067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B0E112-BDDC-43B2-9018-179CAC287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024D76-CEA1-4862-B41B-3D2EFFFA2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063A92B-9554-433C-8281-636E17C95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C144B6A-12B0-4AB7-A1FC-D22AED3E4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9D5405D-B337-4FE9-A577-2F91DCABF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d4442bdeda4f80"/>
          <a:stretch xmlns:a="http://schemas.openxmlformats.org/drawingml/2006/main"/>
        </p:blipFill>
        <p:spPr>
          <a:xfrm xmlns:a="http://schemas.openxmlformats.org/drawingml/2006/main">
            <a:off x="1570584" y="2057400"/>
            <a:ext cx="84028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4C759B1-9012-483B-8FB0-BF41A3FBD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327CA47-6C6A-468B-BFA8-E59B647B1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C8B270-CA91-47E6-B682-9CF2D9206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BEB100D-27FD-4AF0-B464-26A0EE996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49B6365-38F5-4115-A9BE-2E4B5C6DE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353D106-D8FE-49FE-A59B-889CD2D37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9AC54A-2966-4996-84B7-9B901776F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B8ABDF8-1E77-4C9E-9A26-FD2E55FF7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2CA3B20-6544-4534-B1CC-44472C8B0A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60605C3-BCF2-41D8-A6BD-1CB75E8DC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F388D70-7F62-40DD-A93D-A9892908C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7442CF1-A5CF-436B-80C0-DF89F0088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8CFEAB1-4DC9-4BE4-8096-DB55BDD20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D5E8240-9A60-4516-98B6-D66C3806B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BCA2BD5-0BA5-4BC1-89F9-838CFB3F4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F30CC77-B88E-4345-990E-6C296685AC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F90B2F6-0E4F-4013-80D9-7CF108D39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9367865-18A9-43CC-B514-65CCC1D54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D07A50B-75BB-474F-9D54-11B104C16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EAA2DC4-E8F0-4B47-99C0-8926D84CB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0E48DE0-CB6A-4FB3-8A7A-B11E0C549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10A72BA-8E69-437A-B2EA-0E7058C5B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B405C0B-6FE7-46E2-A64E-FE7E57247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F933CE2-4855-465F-9C36-BE7829EF9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25B33F7-E9C2-47A4-838A-342F547C4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623A267-787D-48D9-B9C4-9922DAEEE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87CA89E-FE60-42E6-9F72-50339B8E9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67EE20C-AEE5-4B36-A34A-6D1C31D71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CE70CFE-72AB-4A4B-9BA5-E9B088AC7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D14E825-24CC-4876-907D-CBEAA75E5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49C85AA-B820-4891-B422-408B5F81D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076311A-0F95-44ED-AAED-541A893337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19768789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5A1F4B8-D5A6-40C2-93EA-3E66C1726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f871a031e24f1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FF887C-7853-4513-9030-5264234FA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6739CF-FD23-43FA-B161-CEEDABBFD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NX-BL-2017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92CF66-BDD6-4DF1-8FBF-0ABCD04B6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204F1F-403E-420A-AE89-E2216DF73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426978-16C9-44C9-AC9C-71948EDE4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67DDA84-2156-49A3-8C98-168BB02D2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5F6D944-72BF-4D3E-99B4-E9D878AF8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ef55fd5ffb4f88"/>
          <a:stretch xmlns:a="http://schemas.openxmlformats.org/drawingml/2006/main"/>
        </p:blipFill>
        <p:spPr>
          <a:xfrm xmlns:a="http://schemas.openxmlformats.org/drawingml/2006/main">
            <a:off x="1402997" y="2057400"/>
            <a:ext cx="117545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5F6FFEA-2362-4678-B407-29A1C5FB8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NX-BL-2017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4FA3C9E-A77B-428C-86C6-342D0F23D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NX-BL-2017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DF0FED-477C-42CF-A65C-4407E8F67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FF6C59A-E671-447B-B8CB-4BBDAD5F7F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E9E13F7-5EA4-4DF9-BE2B-C94BF425B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1FF1D0E-98B1-43D4-A035-3D9934243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8FD50DC-0404-40D3-ADDC-F3D301BF9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EDF735E-08D1-44F0-83AF-36D306B2C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2E3445C-E509-4E1A-A987-A72699D35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ECE4E91-E5D2-43E4-A98F-B3BF8D3E6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96CBA99-5FC0-4224-A129-6322AA25B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B2EFF89-2053-4000-9052-4FE7FD56B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1C39281-EFBB-40C8-B122-D8EAE0404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BAC5BD4-B510-447B-AE05-0FD370942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73BF5B2-A574-4F26-93F7-2CFB50EAF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A7CD9BD-5BBB-41C0-BC28-08E29BABA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F5EF5E5-4A2F-4672-B605-912CAF994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FC52AF5-4E55-42BE-8306-291D4FF09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7693F24-7EB8-410B-9B79-3B300FF0C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EBE8EC5-C785-4D12-AE0A-7DA7FF45F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4F3F719-9DB0-4F33-9115-E1CCE7915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3AC8E6B-DF1A-45BD-8769-18BA2DA65D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DE5B2D1-3437-4BCC-A87A-4458CBDCB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A0B6B42-63B1-4B75-A3FE-53A042DC1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E6A7835-BA4D-4A7F-B909-6ED87B455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A46042C-1224-434D-827F-409C85295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DFB1596-832E-4006-925A-9FD889836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A456105-D9B6-4912-8C14-F0454BB8B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3502A39-71B3-4B36-AC4D-E6C08C14B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E5DDB03-9166-4905-9CB8-D4E68B694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F3E1335-E7BC-4F98-8D45-3B1513627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55EAF45-B0C9-4C9C-9D71-ABD528A47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6C7D8AD-AD81-4065-9D4B-B4EE291A24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6B87FA6-DAA1-4208-81F7-2489F4A9F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595D396-335F-4368-9EDA-C0DEF5882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BE3BF0F-89AA-4476-A8F9-7AC1FECB7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1882BDB-0F9A-47D4-A6DC-1EB9CB5B7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58B2CDB-36B0-40AE-BE6F-E4E328C6B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6FA5105-104F-4647-91F2-458F06F74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1CD8344-2F61-4AC6-9163-CD1AB6267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533473F-B53C-4874-86A8-DF56F101A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AD7BDDD-3895-41B2-9519-5A4D1E5E1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4DFB144-D633-4560-B78B-B6FCA06B8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987717D-7B35-47D8-B8C0-E779B4A14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59A2539-7F94-454B-BB0C-103B1FEE76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512AC9C-3DAB-4BB7-A504-8E74AD764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E305081-5315-4C44-B7D9-C477AE052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1F3A6E3-F90E-4871-A006-9DD0089E0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34F6367-9440-41EC-B100-89C5E5E34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491379A-3F80-4051-A300-54DAE1D98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CEC4E45-AD2E-46BA-B7F1-745922D9A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E53502DF-B958-4C8A-8013-705D7FD74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99EEA0C-0543-4F6D-AC3B-F2C0E8CB5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7FD4755-B7C2-4AAB-B5AA-EDD51C308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420010F-77A9-49EB-AB4B-846FCDBAB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B432D38-81BD-4159-A522-A3989F429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8B891B5-22FF-4ACC-9907-54C2FCE3FC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13F03CF-E2AA-4365-91A1-FBB59E3B6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A47DA99-2618-411E-BD54-72783844D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DE30B44-EAB6-4464-B35D-678B27D74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481206F-45C4-4358-9160-70E056377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D6D1131-F448-4526-8A3B-269D7846A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6FC90A9-4150-442C-9972-5E0B1B698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B754369-09B6-4878-8A6C-063F8964D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63804430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D40CF28-0621-47F7-B094-53390A35D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56cac0ce954eb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72C3F0-AF01-4A01-ACF8-7E361A685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EAB8E4E-4321-40C4-90D9-88E8E763F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NX-BL-2017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CA599E-D171-49F1-ACFB-211EFC58A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0F6D20D-8992-4D13-89F5-0CA5090E69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1D0261-17C7-4155-852C-21099C7CE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AFA3019-A648-4975-8BE5-478F85CF5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31ED012-4675-4B6C-9585-E4F6E01BC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b31c590e31c4a62"/>
          <a:stretch xmlns:a="http://schemas.openxmlformats.org/drawingml/2006/main"/>
        </p:blipFill>
        <p:spPr>
          <a:xfrm xmlns:a="http://schemas.openxmlformats.org/drawingml/2006/main">
            <a:off x="1402997" y="2057400"/>
            <a:ext cx="117545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83D4CFA-A3F0-4082-B716-A70916447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NX-BL-2017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8FBFA2-B7F8-48F5-9C5B-FD1827581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NX-BL-2017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73381E-66C6-4DF8-B19A-17AFDDEF0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766A9A1-65BE-4270-938F-2B4EECD03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4486B91-6D4A-4F7C-85C8-DD9DAACB4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3D76323-C2BB-44FC-86F0-3A275D469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5D2C8B3-5D65-41D3-A61F-2C2C866D2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D382DB5-411D-409C-84CD-7689235D7D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F083D30-EEFC-4AD5-9DE0-83405C9C4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04FD508-3F9C-4FE1-B372-1259876739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2BD36BC-F936-4B46-AFEB-087EBAC56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42E7FF7-2341-47F1-9526-4B2DBBB60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369D93A-78D3-448B-991D-AE253A0D1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6D0943D-142D-4EE3-8500-F759B00D4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04010D5-D78C-4FFB-BFB0-65945444E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4449015-B138-4756-898D-9B7462D48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3BEB98B-BA7E-4E7E-8E9B-06BDBD488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9A4459A-5B34-41F7-89FE-F66A63DB4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D3318A3-C72B-401F-AE6F-2901F496D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9959558-FDBE-4332-B504-CECAC35B4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2A66EFA-7FCD-48B4-8395-A8E05D700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9B6624F-8B34-4E1C-95C4-98F5F260B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4EC0CAA-E321-449A-AD94-18FD2A261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C42016B-E1F6-4A4A-B085-C5C3C6A64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99B796E-EC62-4AD8-B6A1-0B5BB3837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E5D0FD0-36C9-4EFF-9265-DD398B629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5D1EC0B-4F6F-484E-BBE4-46829A055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6D75541-4559-4725-9CDF-1FDF680B7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AA5F615-CE5D-485B-82EB-4A2F5F5EB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2EF53BC-CBBA-45EF-8746-CF1A5A5C0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AD4998F-5BC2-49E7-A019-91FC0DE56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EEC3549-748A-4F32-A695-FB2B40E78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46244106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F72C51E-DD50-4017-842B-A2C099179F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795ad7e9024d5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CF02D4-6560-4689-83B3-2237888CE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B28EF5-F8BB-4732-9AED-48B54E124E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NX-BL-2017-V40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DDDA92-E50D-46F1-A2BA-4D2ACE755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78299C-BF93-4EE6-B9E6-548960C1A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70C6DB7-42AB-4370-8AB1-B3E1F3C9C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BE8CCFE-5F05-415B-B83D-033E33EE3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7B64BF7-6652-481D-BC84-68371872A3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9b202e6fe141c2"/>
          <a:stretch xmlns:a="http://schemas.openxmlformats.org/drawingml/2006/main"/>
        </p:blipFill>
        <p:spPr>
          <a:xfrm xmlns:a="http://schemas.openxmlformats.org/drawingml/2006/main">
            <a:off x="1403827" y="2057400"/>
            <a:ext cx="117379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8640A4-C2D9-4760-8BE5-D4D1C6995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NX-BL-2017-V40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B96A926-0A31-4B47-8069-D907CC8F8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281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NX-BL-2017-V40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6A141D0-BABB-4091-A08C-F21420657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4FAF28D-B9E2-4A94-8883-A007BE83B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21D6C4F-69D6-48ED-BF76-1E4EBA8C0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23D609E-9E78-40CF-93B5-5D0C5AA29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F59405A-99D2-4D59-809B-E35445C2C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658852D-7606-47CE-8724-FD44EC4D1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D68C3C5-6F0D-4899-89BE-FB32C60D3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963A6D6-B82F-4852-804B-D1CA14F10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E281B29-A2A2-41D1-AF78-FACE762A6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B77C152-8D4A-44A4-A471-4646C711A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F00D11A-FD50-48AC-97CF-359E58D98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8735176-87BE-4702-A79E-9C65CAD42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165D612-D7BE-4BC1-B8FA-329E46D5D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B2FDB24-0C63-40DE-91A5-993121019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F2B274E-69B2-40B3-B5E7-9E3F20ACF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963CE0C-2871-4D65-8713-E67CAA6CB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0C1074E-3119-4523-8CD5-C21B93E92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537F9CF-30FF-4D6B-926C-114DD4EC9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1D07A1F-E9E7-4995-847A-0FA040519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35C7F2D-61E0-40CB-9502-AEC8FB4FF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C0AB981-A0F6-450F-A2EC-DB8D4D9AF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70D92D3-5092-4FE6-968C-A6908E571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2D58B08-6677-4819-A4F1-8D88AEF0E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A28C356-9C01-4887-8373-00C54DC8E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29EB0CA-4F3A-4633-940A-60CEB9A9C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A1C97A6-AA87-4A4E-8294-579518851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D4DA4C6-49B3-4971-811D-1638AF9F1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51C674A-0A51-46C5-9A5C-B7799090A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FB0DFE1-C4F7-42B3-B45E-F5B2B8037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D5DE6D3-20B6-45B2-8D31-220F2BF71F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6D2D189-FFDE-4AB4-A1F9-78EE2D38A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2EFCFF0-023F-4CD6-A487-B8D48A00B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244A469-B09D-4E07-B3CC-22A20D1AE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ED58523-B5E7-4766-882B-C0F3892B1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41414A9-D920-49D2-9B09-35C4277F3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9EE5548-FDCD-4795-848D-A0D7884B1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96F587B-5B2F-46F7-BF94-23A520F2A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BD1E50A-401D-44D1-B59A-594667138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83B1A98-0D86-4FF6-8B65-1975F409D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0754220-A808-4DE1-B1AB-E1B5C9F0F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5527981-7E43-45FB-8AC1-77D9B3E9E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895C707-4036-45A8-A9AE-D2244DD9A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FD25160-884F-4CBF-BD63-6FB6C076C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BD06754-E8B6-4F2E-8B15-DB84DEABD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D6022FF-0A21-45CB-8631-060DB67A8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1E16C8F9-908A-47EA-9CF9-D18A5FB73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F4DBFBC-7510-4940-A877-7F950F1DF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A16B469-F051-4292-8829-DC1054C58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DF5206D-7BD6-43C2-B139-5D7D2EFF4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021AF4A-194F-4B7A-94A5-E6D47A36F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F5D07F2-68A7-4C69-80CA-5A675294B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7505E6B-3255-44A0-BAE8-93177BB2C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03C7D75D-0C97-4DD9-B35A-9012B0169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24ED30E-A358-415D-BAC7-546F6D3BC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7799591-4023-4019-8DF7-A93E96529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DE3C981-7D1E-4886-95F5-F44E64CFE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DEF2892-C804-488A-AD13-A3A7C2F5DA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BB9F259-302C-420B-91E4-DD6D7DC21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D72BBFA-85C3-4169-88C0-E3FD26D11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ED5D3A8-77F4-4C34-A1F0-4D9613BF7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BA44C43-B50F-4F56-B219-F5CBBE6D9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E0BDC6A-3E4A-4756-A3CF-44212FEB7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3689272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66F0260-1E38-458D-905E-FFD733F6B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f879c3ab96428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4321D3-A635-4F5B-BCAA-A0DD4B0D8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79BC31-7C4C-425E-9FB2-44A658A98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NX-BL-2017-V40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9D58E8-1D55-4038-82E1-6E41FFDA7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0B086F5-C27B-4609-A1D8-8DEE44C2C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5C9F23E-FE5B-4F4A-A527-464BDC9FD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9929E9C-DB88-4610-9A18-BAE1262C2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D7C819-4CE1-4897-AE4B-D43830E4C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a5458930bcb4817"/>
          <a:stretch xmlns:a="http://schemas.openxmlformats.org/drawingml/2006/main"/>
        </p:blipFill>
        <p:spPr>
          <a:xfrm xmlns:a="http://schemas.openxmlformats.org/drawingml/2006/main">
            <a:off x="1403827" y="2057400"/>
            <a:ext cx="117379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AB56EB-3474-402C-BCF7-5A00FFD2A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NX-BL-2017-V40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75DF23-D34C-4F42-88A1-AEE41F05F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281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NX-BL-2017-V40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7ADA2DA-97C1-49D3-9FC8-D4483E62E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8F4505-2002-469E-927C-11DC23158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2DE6B5E-1964-4E8F-A4C6-32C98D487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618CDB6-BC57-4FA6-8902-D717708E3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869CD48-C111-456B-9181-BE208F596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21C8E90-7123-4E2C-ADE5-F06F6FC3C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13BD694-5C57-4C59-A362-C63D330FE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2CA3E89-169D-4446-8305-DCF15237F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64B3B3D-DA78-4A67-ADA1-B2F16B40A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7FC9F95-6605-4F05-BD2F-94AF6647D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21D82DB-8B42-41B8-988D-FB6D6271C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76D279D-8EBA-441D-BB85-331600DC8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89B1834-0D78-41DC-A761-E631A90DE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261C7EE-D6F9-4E82-996F-F69B12E45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6E1EEEE-FF14-41E3-A76F-AFEDF0204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2388E83-7250-4B09-A652-7C373A976B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CB311D2-2C95-4AF1-B93A-8AF281117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7003F2C-D89D-4D9A-B2AB-011D8F0B2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622F1AB-15A5-4732-82CC-D78E763FF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939A79D-BEBF-4246-B5CB-7A9195659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3DF1015-AEEA-438B-BCCD-1EEF9537C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2D208DF-8A2D-47F2-824A-438992551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73C73CD-FA10-4191-B0BA-B3CFE637E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C5E4DC0-EF00-453A-BBB5-01A0127DD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4E074AB-833C-4B5F-A261-F67E69DC2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85E0640-36F7-4509-9D09-18B5B8056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3361EDE-CFE9-409C-B02E-87985CE80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779B7D9-E707-411E-89F9-4BE6B1AD5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80B23FF-5FCB-4F20-BFBA-022CBADB1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974CBC8-8491-42C5-BB58-EE0C7AB1F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18193778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0071F983-26D7-42F0-9E27-EB39FAEA9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91360822754d5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9DB2B9-49C3-4443-9123-10E34A941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4EAEBD-89A3-4076-9C14-3F2EA2AA3D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NX-BL-2060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93B4D1-BDCA-4507-8527-A9DA6C9C5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9FBA89F-0B57-460D-9374-83F106C4B7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D6E7FE6-A7B7-4870-BB4C-2EC33509E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4BD6F73-5A8D-49BC-8142-841971B90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E552CEE-3DDA-4182-82AD-E8EF53A03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39d25563b841ea"/>
          <a:stretch xmlns:a="http://schemas.openxmlformats.org/drawingml/2006/main"/>
        </p:blipFill>
        <p:spPr>
          <a:xfrm xmlns:a="http://schemas.openxmlformats.org/drawingml/2006/main">
            <a:off x="1347729" y="2057400"/>
            <a:ext cx="128599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A37961B-EA9B-4AAB-899D-6420FADE8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NX-BL-2060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1D1B84-2C8B-4219-BFA1-2277443F4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NX-BL-2060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E770ACE-9E8B-4D9C-B855-B25A67D88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6B9C395-74A6-40ED-94E2-72CF0BE2C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9D430BA-0B8B-402D-8C38-ED2295BB2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F24BE39-B071-4CA2-BA7F-F09A28EE9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FCD9455-69F2-4D3D-8EC9-ACB8B4FED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81C4967-4FB4-4156-9E1C-9DA3CA86C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ED1A595-C051-452B-A182-DB66B3EA1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3CF2BA3-06D5-4C75-B3E8-527D69F93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DEF4950-F955-47F8-953F-79434B9DE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21FD250-395A-4404-A2C6-5FC7F8E76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3136A0D-C183-4E06-A588-830CC585B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DDD4D02-0E5E-4B09-B193-698A50135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49A884A-5008-4E5A-BE37-8524A6C4C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78A1288-6094-4FFE-A10F-17C88EF42C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3455775-A6BE-41EA-91B4-A431CAD53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E5F8AF8-84B9-4378-B73A-9F2A92E47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3AA48C1-606B-4BAE-B288-8A76ACD8C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F49C977-CABB-48A4-9B59-80F68D3CF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7F1D429-8F87-4C0C-B8AB-3AF3964EB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389F816-29CA-4651-A1FE-C092954EC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F70CEE9-F7A2-48DB-926F-B54768F7D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4B949EA-32EA-48C6-B0CD-5C3C1E26A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E21956B-C142-4BC6-ACE7-B24B1F287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FF81E30-40EA-4394-A8F2-21B37CFCE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5389CD4-CB76-44D5-88D4-66E56B1DE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F00D537-CD07-4FE1-B35B-736DE3538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0C08998-050B-4617-87D5-3EE5E6C2A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BD9A461-E3D7-4836-97F8-28CF686CF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392F05A-665D-43E4-AF78-54963CFE3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D7306F6-3DA4-4B66-A925-F82C146AA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7A79A52-363B-4F9E-A581-246985BD1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4EDA7AB-32DE-45A2-A814-FBA328E7E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B341CAB-FA85-424C-9D23-B44540A97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3FDEB59-0630-4AAB-B7A9-CC8BFA2BE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CEFF0FE-2B84-4150-A5CD-D3EDD33C3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231F5CE-9A19-43D7-AD37-40B6D1D51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9E70A7E-118A-4970-9632-132D9FD72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80DD9B3-2CCB-4912-BDA9-4143FB508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66E9D78-198D-4D5F-A80E-BBC34C088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04797DC-AE85-4B36-B04A-5B9862102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65740B8-BC5A-4D6A-A115-D0B2F4DB63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AB0F5BC-52E0-46BD-9A98-55D5A4800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6014933-6DD2-4FF8-AEBB-0AF1CF041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B0F5170-7C0E-4DBC-B271-76A5596B7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6423509-F027-49D0-B60D-D7C56B520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11DCCE6E-5CF3-42E1-A6D1-78952AAAC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FD5846B-9CB3-427E-B257-B82AF88A2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3F35F08-C981-48F2-829A-D4253D705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A158F28-6517-4D0D-8E8F-93A347F8E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4AF3A801-0B9C-4C96-820C-D9D011265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73DDE1E-ED01-44CC-8973-9D69C0C3E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2EAF934-2FFF-4B9D-B5B7-41E6B16BA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BF11E7E-DA73-437D-81D3-D285077FD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B22127D-E10A-4195-8BAE-9FC82C82F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78042F6-8926-4DAC-B0D2-D1101758B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C04FE2D-D8C5-4D7C-95D2-C32C630E8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73038BB-AC9B-43C8-A614-BC64AE4F0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2D7A098A-F377-4707-985A-D6C807A99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AF424B31-5A7D-4779-BFD6-A74033755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C26C33D3-15E4-4BCD-9959-151D1FDEE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796108C7-1D69-4904-8AAB-BA06CD2CE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9E3F84C-0B10-4C08-B3F7-AECEF08E8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74218010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694BE33-5D46-4551-827A-6CE49A619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56c5fd70bc45f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6A1361-12D8-4DE6-A88C-0301EFCE8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BD2786-30CC-480C-9798-FB0FC630E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NX-BL-2060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97474B-50DB-4971-B954-463EBD846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DD6E9E-1535-446F-9600-F268E0A56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20EBCD-C0D3-4F9C-8A4E-5A7BF156B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02F0CC-DA14-4198-AD1F-C81134ED9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C7BB28-AE35-47E7-8A0F-10E740D6A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3c8af3896846a1"/>
          <a:stretch xmlns:a="http://schemas.openxmlformats.org/drawingml/2006/main"/>
        </p:blipFill>
        <p:spPr>
          <a:xfrm xmlns:a="http://schemas.openxmlformats.org/drawingml/2006/main">
            <a:off x="1347729" y="2057400"/>
            <a:ext cx="128599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674141-72AD-49E1-B57B-8EC6B955FE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NX-BL-2060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D245C9-2A7D-479A-A7D4-BB29F283D0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NX-BL-2060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DEBB2DC-FB8F-4A91-B6E6-5A5564AE2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25D0A65-E31B-4A29-AF84-598A32948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44D7661-8726-4A03-A249-9F0187798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43DD585-90C4-4F82-BBEB-188D0F576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EF0730F-4D3A-4F3A-AC1C-0B25FE52F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73DAB87-F5E1-4157-ADF5-7166F3DCE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F7D7115-C929-4BA5-A284-4F4A56ACB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D00072D-21CF-4972-B1FC-D44667537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D16860D-1C74-4CA7-8005-5BF712681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8BA4BA3-303B-4970-812C-4067CC228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AF3D968-5913-41CB-A0ED-4781F9A97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EFEE559-9489-4956-8295-F88C7B91D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05B78D1-324E-433C-9628-688866A00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1B1C748-16DC-44BE-96FD-526DB51D2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C257C9C-70F5-4966-9272-7494A61AA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881CE72-FA10-4402-8514-3315DD63F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39F11A6-0C89-49F1-8759-E7D8878A7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160DB93-4AC7-457B-8A6C-69D3EC4AD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CDAC1B7-ED4A-47E6-980E-F72948D0D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279CED3-398D-408D-8453-29B7EC5BC2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8B39F48-6B35-4F1D-A7C4-162614291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7B22A02-85E8-4752-AA6F-58F6FCFA32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4DE32DD-2248-4A3E-8C94-AAA3E9530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C27C22E-BDB1-4737-8965-D1A5E94A9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61E52F9-9B9F-4F1B-BC65-7CB2B63E3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BBAA140-6075-461E-8C07-F9EB0C969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0324FF2-DEE1-4A1F-9DEE-60B07D547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512694D-0BEB-469F-BCFD-5CCF5463F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757AA59-E64B-4A96-BBC8-D4CE0AA95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6BF7769-AB95-4A13-B0F3-755F50838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8580431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CF91B40D-6796-46D0-9560-74677D9D9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40761872624a0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038E4D-121F-4898-90E9-67F35A52D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6A32E4-3D75-4193-B916-7E888A6BE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NX-BL-APARTMENT-2063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720D5C2-4727-439C-83ED-3FDAD5629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3A6938F-27D5-4A43-9535-8F00D297E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20DB1E-D394-49F4-9EAB-3EDF8082F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71F85BF-4EB9-45DD-8265-41E6AE055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39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FE76333-E91D-4498-8BC2-F839EBB78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63e6cf67d64161"/>
          <a:stretch xmlns:a="http://schemas.openxmlformats.org/drawingml/2006/main"/>
        </p:blipFill>
        <p:spPr>
          <a:xfrm xmlns:a="http://schemas.openxmlformats.org/drawingml/2006/main">
            <a:off x="1339147" y="2057400"/>
            <a:ext cx="130315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56CCB4-5032-43E5-8505-A2977AB98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NX-BL-APARTMENT-2063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1629273-194D-4500-ACDD-9D9D6E049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89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NX-BL-APARTMENT-2063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72C5E62-59C8-456C-A54D-4282780E6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44F3F8F-C72D-412B-BC22-571ABE460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CD61A70-7233-4058-9884-EBCEE827D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D3F6CAE-8257-4711-A959-7DE84E5A0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E81D6D9-CBCA-49F0-8C36-E902A2979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7B55C21-F4F1-42C0-A0D7-63E7C0C76E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6CCE5EB-5593-4ADF-8279-649430D9B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83CBC7F-8BA5-4089-93D1-346BAE50B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562F0B6-2433-4E13-AE91-C0CCC492F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48CD06D-9CAA-4FED-B5AF-F1BBBCEAD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6565BF5-A4FD-4D20-8C6A-B90378FD5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FC73826-CB34-4181-8AD5-6C9A826CC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B11D43E-C1DF-4963-9E1A-5E77DED6A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EA7251F-8D5B-4D0D-8749-E4DAED06E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FCC7DFE-564A-4D6A-88F3-75F4AA8C2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87D6989-FF7C-49F7-B332-138F7277A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756A678-572C-46CD-8FF5-F304869FB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2E27E15-DFA0-497E-A2A4-6BE819CE8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6B2059B-5F1B-44AB-B5F4-11F57CDBC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5DB3970-B975-454D-AB00-CE8A996D5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81EF337-7619-4FAE-A3EA-F762F696C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EFCF16A-0CF8-419A-A524-888806A58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4D0BC4A-9744-44E5-98DA-F2050B1FB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E0A3D36-EA8C-4BC5-8019-E3AA3E8B4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295C619-D7F1-44AA-89FE-9EC285642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5689394-A594-4E85-8735-D9DCEF262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D3BA40D-D755-418E-A4B5-77E33B6AF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AABE9A5-2479-48AA-B3B3-3B037B0CB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4CC778A-4CEE-4730-996A-B0F4DC280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CAC24B4-E318-43E4-8BDF-7C8F04BBF5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1290F36-FE6B-497C-AF5F-3D9E934A1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361342E-F7AD-4FDB-951C-0FE456CD5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1C1A590-1ED8-40F5-91AA-26D150277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BEA64CE-C9CC-4518-8CC3-52F4FD486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7B11542-8544-4910-B718-1D0A795FC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176B6AF-682E-4475-BD83-181592C58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C285AAD-2902-47C8-9622-686A70987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14DB1C7-7D46-4334-A609-7BB5B5A9A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37E61B7-D34E-43BC-8C3A-3BEFFFEB76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E354BD0-6BC2-4AD8-B0AC-1C76FDEB9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FA9A1AD-8BBB-49B4-AC1D-D6E616550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0373667-7130-4CF9-8861-16179B6CC5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0EF1772-23CF-474A-AD98-48B56F744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1DAAD72-9DF8-4313-B4F2-996AE7C31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8D5C750-D56D-4E9F-951A-F7B54E99B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8973031-62F7-4ADA-9764-DAAB9B7AA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A392BC4-059D-4048-9972-1CE86C639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E97830A-0845-458A-BAC8-B779F70D5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079A48A3-2246-43B6-BBE2-1992C674A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258EFC1-C870-4529-8571-239421408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6B98D67-16F8-449E-984D-33E9CB307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4EB0E5A-37AE-4B68-BE80-3EB73F086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EE05D10-A173-42EE-AEFA-53ED89CF4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973E4A9-D039-4E67-9700-0EC8F7337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9EB5570-25C8-46D6-9A04-D6BAB0203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C4BD908-F080-44CD-AAF9-3A89581B9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66AD7EF-5DE2-4953-BE35-A8B7A0D5A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40D43B2-5E6B-49C7-ADBF-A217B2334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9A641AC2-96E8-48D6-9246-9BACC464E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0C7540D-97DE-4067-AD23-BAF01B3D2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D62D07A-3FDE-41F2-904D-65D50E69C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A79C4B6-2888-4982-B2D2-55B36D217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1490030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95708FD-7A81-4AE2-9F4B-3BC5F508B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3ea2169bad46f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BFFE41-EBD5-4042-A785-349031AB2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D4C8A7-24C4-418A-824D-9EC933A36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NX-BL-APARTMENT-2063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70FE02-AD0A-4237-B742-263D28990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ECA8F0-F8A2-45A4-B016-5B2B6B23AE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987B52F-5FAE-4322-964C-D3A1A8221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5CEC95D-0BE5-4065-8FBE-416D5F99AC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23216EC-3A8B-4C0D-A726-6C3FE74A4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60a56cd78e44c1"/>
          <a:stretch xmlns:a="http://schemas.openxmlformats.org/drawingml/2006/main"/>
        </p:blipFill>
        <p:spPr>
          <a:xfrm xmlns:a="http://schemas.openxmlformats.org/drawingml/2006/main">
            <a:off x="1339147" y="2057400"/>
            <a:ext cx="130315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D82A9A8-9B5A-4A50-9CAB-3DD696F56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NX-BL-APARTMENT-2063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5C7BE77-EC91-4751-88C6-ADC0EF16E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89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NX-BL-APARTMENT-2063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25FA70-579E-4147-9582-65A303302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52EEEC1-D44B-4E59-BC17-E1E6FDD38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D4F8F1B-651B-42ED-809F-EDAC711B9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85C84D3-EA8E-4DF4-AAA3-C2F7D846F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B7D4CFA-09B9-447C-AAE7-2214F50E3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8C2EE73-DE41-4FD8-A803-FB64D6CFB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43EC019-411E-4351-B280-1F09B6512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607F3E1-52C6-420F-83C9-5AA6147DC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F5ACB4D-9D4D-48AA-B793-9CD31878B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9753BED-991F-49E9-BD34-CE84D69DE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DFE0E51-8ACE-42FD-99E1-1C10C4ECE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2F8C608-BC92-4CAF-879B-78CB14A9B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49100CC-50A4-4BAB-BD22-26CD067D3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F1EBF93-63CF-42D4-BAD9-ADEDF52AB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84177D0-5821-4B65-8EAC-8303D3591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273CCB2-D838-4617-AE87-18FE1EC03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A04FC7A-3DF4-4FA4-9770-06A80C606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1D33422-C348-4358-B2CF-70B0DF4B6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0E129C5-27D3-4A2A-B53E-FCDDB902F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5C77848-DE49-46AE-AE72-92F223155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FF06620-868E-458B-AFD5-BE1BC62CC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F7BEE8F-4F63-4AC0-9EE1-8C1330657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1C7FE79-A3D4-426D-8704-9709AE713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21B6E3F-CE21-4C17-8993-C3E766CD9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78E6065-8B45-49A3-9420-3CDAF05E9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3A7591A-774A-4110-8D56-0FF5B89DD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5C87517-3AE8-49A7-97CB-4F26D95B9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16EB25E-25E7-4ABA-97D0-484F78666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3ADE92A-4FB5-4896-9982-C598DBFA46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79D29D0-F849-4811-9E26-ADCC3962B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7332517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4FA5679-2655-43DE-8508-7017ED77B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d7e757f3c6141b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B7EBAE-F1C7-4CE5-8DDA-238A03B76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3EB5BA-4C48-45F2-8C5F-F1786A9426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NX-BL-1088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1A6187-2F10-471C-8F07-E01447813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5C54AE-08DD-467A-9129-734E39C25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8F2E4C-3BDA-4F6B-B4A1-5EEB5FA59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76B0AC2-4F03-488E-A935-D88779DC3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7D9BEB8-4BEC-421C-9DA6-932704533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9735010eb64146"/>
          <a:stretch xmlns:a="http://schemas.openxmlformats.org/drawingml/2006/main"/>
        </p:blipFill>
        <p:spPr>
          <a:xfrm xmlns:a="http://schemas.openxmlformats.org/drawingml/2006/main">
            <a:off x="1290588" y="2057400"/>
            <a:ext cx="140027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F0DFD60-7291-45F7-A91B-DF142A6AE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NX-BL-1088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45D7111-BB59-4D6D-A28E-9ABE6D6EA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NX-BL-1088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9BCBF64-B2FC-46F6-B2E7-F0C6013AA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0EAA653-D10C-4380-9091-164668135F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5EF7A87-3A40-4216-A045-26DCD1C6D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44C9160-634B-4D9A-A152-708D805C3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7643794-2694-48F0-9A42-AB6AAC82B4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9782F48-72A1-482D-A937-F9087D780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671E579-E915-4CF0-9579-B242250C0B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5244E69-3120-435B-8FEF-B19C7871B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CC9B1D3-8FB1-4D10-A50C-A01B72994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D1937A0-7451-4A78-B2B1-088B8399EB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CFDCB09-B94E-40A0-B8B1-568BA049A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64861FC-ED2E-49F7-804A-80CDD72CE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48C0FF1-2572-4DD9-A663-A6B6E7BB7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FE094C1-BFFE-47C8-9731-9951FF68A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186F9F4-E6CE-4A3D-996B-E5985B5E6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08CE28D-497C-4C6A-976D-E3596C77C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27485C4-099D-4E07-B340-9ADDC435C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FB81614-8CD6-4E68-9690-C67A117A9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6507D01-4FA7-45CA-8B14-363748A03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F4DC4ED-E037-41D9-945D-4F5908BBB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7A2955B-B525-4595-ACA8-5C38DA356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58A3A39-7B5D-47B3-B9AB-26583F034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48550C4-52BB-49FA-8E0F-D72015D7F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3AFDE92-27C2-4E41-8083-E89A82CD4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1E07FF7-1D0F-44AF-A66E-26FEB26DF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F861CE8-A876-4B74-A51C-94D2DCC64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998DB65-5CAB-42CD-B85C-692C7EE45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0630067-00E3-4202-B57A-480221769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028000D-C531-4BEB-BB5B-35278E9A7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D8F199B-E291-4BAE-BF5A-4AAF79DC6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737F13D-A87A-4B2B-8F74-3161848C7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4239549-8C6C-45EB-956D-0737DC050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D6A9704-A949-4E64-8265-C037760C2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04BB46D-9BB3-41B8-8FE5-55B671FCC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E1EFD68-E2C9-4540-9449-62BC772F1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8B78BF8-2D9F-4B86-B763-764FCFF77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3436000-E5F4-4C00-BFFB-42979A274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C62145E-CEF4-4C07-A504-1566B1828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2D8CB12-A0D3-4CCE-BF17-8882AA3FA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12313F1-C37A-43DC-A941-1FA38661C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0F46581-4E4C-4AC4-A75E-A82CB2225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E14C052-0BDE-47FD-B6BE-1FABCE8FD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B8E3B1D-4BEE-4724-9210-A49806FCA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8746EBE-F4F5-4C76-9A20-2E9EFFF49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8B42511-8EA9-4609-BCE3-05FA0AE0E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C86A2BA-D5B4-4D6B-9A0E-EDC584867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40283FA-B270-45AC-BEB2-2FC0D58366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3B156A2-70CB-47DA-844B-60CC17B26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E40B800-0402-4F9C-976A-5B8CFA5A4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995DB68-0681-4058-BD0F-1C1C4A938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6A61279-4D5F-4463-A9E1-070E90F6D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5196789-BE33-4E6C-A1E7-5AAC491FB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06329B4F-06F0-4177-AEEA-67C26D79B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13592B6-10D1-4D4E-9962-ADE8BB86B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4396C11A-B07A-4527-9E03-BF3561DF5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9AC9A09-D0E5-49A1-8C05-43899C3FF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8941B1B-8BA1-466E-8215-869C10111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42CD4E0-D9BC-46C4-9F9A-FE0081D58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15479F9-61AD-40C7-B6B0-3BF4DA2AF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C25C370-EAF5-4954-A2E4-A0C89A728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47464B1F-34DF-4D37-AE97-B940FA3B1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5070281-8193-4FE8-B36F-8A10CA562C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2210431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CCA9BFD-4A36-45E9-B0E5-396A9197E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5b17caa7134f7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EAF833-9035-466F-98C9-728C9892B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1B366F-9275-4486-89E7-292196785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NX-BL-1088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BFE2C3-E498-4CA7-A8BF-43A1371C2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D499FF-EDBE-4391-95DB-55B2EFB45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86DFD6-589B-46F4-9339-03EE5229E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D3BAC8D-340D-4378-9762-DE2C0BC71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02074DF-8113-4B5C-9D48-6209C2586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dc28ce54014df9"/>
          <a:stretch xmlns:a="http://schemas.openxmlformats.org/drawingml/2006/main"/>
        </p:blipFill>
        <p:spPr>
          <a:xfrm xmlns:a="http://schemas.openxmlformats.org/drawingml/2006/main">
            <a:off x="1290588" y="2057400"/>
            <a:ext cx="140027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DF58B14-7C79-44FF-80CC-1A6A27FF9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NX-BL-1088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8615FA5-DA6A-44C8-BC91-C2DE074F8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NX-BL-1088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F6F0EDA-DEFD-44D3-B30D-B6C8733E1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4A29EE9-B3E1-48CF-92E7-12408832F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C284689-356C-4427-A104-D959A41FB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10A6567-AC43-420E-9B79-EF0BC0B35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3C1388B-0801-4D78-BE66-1B349C185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F812C96-71D6-43E4-96C6-8B796262B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D677626-5890-4B2D-99AA-168985881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D09C17B-1B9B-4CC8-8131-8CBD336E5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E64B51B-DAF5-4A3C-AC2D-AED2FB1F2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5E44FC9-477D-4A26-A757-594320770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AE17403-92D7-40CB-BD3B-A3D96D1FE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674ADCA-1FCA-424D-AD53-8EA5C9A95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87CDB54-DBA4-454B-9EEE-A84A1A29D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F2F932E-403A-43DA-867C-1261FCD98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89A778E-DF60-4F5F-A173-6C778856A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CEA1284-0337-4F5F-8064-689295F25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2E14610-1D4B-4279-9FC6-6F19490E7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C683667-4750-49F4-86BF-1417C366F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B7551F3-3724-4F9F-A18B-38566FCCB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6A02B40-0AFE-45B8-9219-D3B05CC0A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8B7A6DA-1722-44BB-9553-92F5BC60D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26DB865-7ED5-46E0-AA7F-F6CEE4948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ACF7EF4-CF02-4919-81F2-F16B36E81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6B59DBA-5EEF-4496-A55B-3F9777154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CB52FD2-9368-4B68-BA67-B97FCC92E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A19C48B-002F-41B7-B660-4D981228A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6A8EBBF-9A04-4081-87D2-257689356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18CBF02-D778-4BB6-9C4A-6503C0E18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D66325F-A0AD-43A4-9310-0E2523E4A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6EFACB8-8D27-4112-B85E-996A9EF97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59979112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62FA2F2-D873-4EF9-A96E-3EA626068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9744b681054a2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941357-7C6E-468B-896A-7A5C6AC2D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69A981-A7A9-4DD3-9696-176ADD39B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NX-BL-1088-V46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11841C-F752-4624-89A0-C5652C42D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EBD6A08-2EC9-409B-907A-60D8B4B49C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099BBD6-124D-49CC-A5F4-6959720F4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C5D4D2C-88D0-40FF-BB8E-91C5A298D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600692B-729D-47BD-B3DC-4FEDA0B94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32e66ec80f4b81"/>
          <a:stretch xmlns:a="http://schemas.openxmlformats.org/drawingml/2006/main"/>
        </p:blipFill>
        <p:spPr>
          <a:xfrm xmlns:a="http://schemas.openxmlformats.org/drawingml/2006/main">
            <a:off x="1276143" y="2057400"/>
            <a:ext cx="142916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015E935-42D6-49AB-B9B9-17D3DA88E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NX-BL-1088-V46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8E19FAC-7330-44FD-8E67-C2A38388D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281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NX-BL-1088-V46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51F2A90-64BA-466E-8E9C-C3424CB6E0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9009A45-EF4C-420A-A166-27AE3F720D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0BF7E5B-8E98-4958-94AE-27933619F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7CD9E0A-C5AD-4B74-A366-EFF57F064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442DAB8-6E88-484E-A731-7E02B7AD3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C920215-3929-4533-842E-C3C3EEA42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A730E7A-DFAC-47E5-B2DE-25F4D285B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E849523-EB83-46A8-AA71-6E99B640C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E723856-AB44-474D-B2B7-76CBE4B28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&amp; App Locks; Bluetooth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7715C2C-98A3-45BE-863A-B0CB85A1D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2C7B5E9-235A-47A0-9E58-DD5B113EE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F31FD37-BD56-49C2-9AD0-E5DEE53E0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04562C8-83B7-43E9-9787-EEE749BA4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FF81F6A-C37D-47F0-A634-705DD489C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F6C7CB2-D6E8-465D-AF28-ACCF4D4F05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57B12C0-425C-47E1-AD34-6B84F49DF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E2900B1-0B97-4564-9456-5D0E2BB42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C1DF4E6-4F06-4C92-9ADE-CE9C612D8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7BB894A-CFEF-491F-A9E8-11440F101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13C79CA-CC29-4394-BEDB-C701CCFF9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Bluetooth standard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C9924A8-A595-4B65-8C57-44119C131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Bluetooth 4.0 BLE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CFF5209-BB75-4EF0-AD90-313C95D97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D46CE28-BF01-40A1-9BAB-960632F94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A7B5FF3-ECBC-4F7E-8353-F9E4EA2C7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 card types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278EE31-9F7B-48ED-80DA-FA5DA5583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MIFARE M1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47D8188-77B1-40D0-8240-B5690882E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024B926-727E-4E8C-8DD5-7A60269A9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74686FB-74A7-4355-B681-F6CAE948D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Supported mobile systems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E901569-6679-4137-9F22-DF63E6263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Android 4.3 / 10 or above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9350CB8-4C0E-4921-BEE8-5113E9C77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606E48E-3944-4510-812E-F322C9692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C4534BB-5E8C-4854-AFA4-2C3B15B12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time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31842E8-3CE7-4B56-836F-4BCE653D2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~1.5 seconds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2DEB84A-EAEC-4647-B0D2-1DFDBEE46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F5B0318-2EBC-48DE-B811-146C4E2C3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77A2ACF-CAC0-4ECB-9FA2-3CFEDACF0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Door opening methods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82BB878-158A-4437-A540-4A58717F9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APP, password, IC card, mechanical key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CAF8541-5989-424D-B706-F797803181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7626C48-4F92-4E7E-BF33-59C7CAA18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FC4E6B5-8CCE-4AE3-BA08-7D4138B40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IC card capacity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43215B7-9624-4FD6-86CF-CD5641375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200 groups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E241224-BD54-46D5-80E6-EC20008C8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626C02F-BB66-42AF-9CC3-E683EDA90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90B16E6-668D-4A55-B347-2FACEF09A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Power supply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3841FDA-8550-4417-8C6B-F8F48DE261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 alkaline dry batteries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88334BEC-4B7D-404F-8FE8-3E1FCE7B8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37B4EC1-030D-4123-ABE5-88ED61AA3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AA33E5E-96A7-4D7E-BF27-8FF3A7D8F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Low battery alarm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0D98364-737E-4618-BD6F-2F25D7262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4.8V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B66EB79-A942-46FB-A766-697E1D5AD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C3584BC-3FD1-40D2-98A5-C74455A19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749CDC08-9093-4B9F-8E57-E00EAFEDC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Standby current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AD6E537-F5C5-4005-8611-2ADBDE88E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60 microamperes μA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0A0A2E4-AC2F-4354-9BE6-27034C7A4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0EBD5F8B-40A4-44DB-A8B2-4F36C54CA9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96FCD1C-91A7-4362-A570-562CE7C156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current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575076B-044B-4920-AE3E-AE6C82F03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200 mA μA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57B3716-3D9B-4E4B-9C4E-FA03CAA1A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524FCDA-8990-4339-B078-8B46385B8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B8B0EB0-0F0C-435A-B0C0-06E5205FD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Operating temperature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8B35B9D-7009-4A38-A2DE-C64136DCA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-40 to 70 C °C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040E5C0-846A-4DDB-9B6C-AB11FAFDA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741895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D026107-9353-4239-A59C-2A39B438F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8807e3fa8c4d3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1838A1-B96B-4556-9DAE-CCC5A7EC3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ABB5CA-BADE-4B81-B9C1-71877B2D3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NX-BL-1088-V46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A158571-53AD-4B03-86D3-1DDBA0497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5DC8A39-6779-4C75-B99F-E7DE764D3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47DC659-F00D-4014-9069-9B3812439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36F57E0-B6C9-4F22-A695-DA9252DAF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118B262-FF39-4FD1-9E21-B5F548C297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2b60be5e934f4c"/>
          <a:stretch xmlns:a="http://schemas.openxmlformats.org/drawingml/2006/main"/>
        </p:blipFill>
        <p:spPr>
          <a:xfrm xmlns:a="http://schemas.openxmlformats.org/drawingml/2006/main">
            <a:off x="1276143" y="2057400"/>
            <a:ext cx="142916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84BDA3A-8F12-490F-9B32-FD0E2E0E92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NX-BL-1088-V46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D9C6B8-CDFF-470B-946D-F28DC1879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281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Bluetooth Lock NX-BL-1088-V46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C1EDCC9-2D56-44E2-9E03-E8A289974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65227E-504E-43A6-88FE-AF89B0D75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15–20 of 20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EDE0B52-A70D-4872-8EE6-4B4FAFEC4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C74EEB4-F3C7-4622-B4FC-7E38B6EB1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398EA4A-595E-4C96-A4CD-B34AD74D9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8A7D6FC-C02E-49BA-8B4D-C511A6BA2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6FFA1A6-2826-4B7B-8846-428984BF10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A4E408C-E228-4938-90D6-D1264206A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type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6E64E9F-E226-431E-B609-D9A0CA15A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Capacitive touch button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9E8389E-4D0A-44E0-941C-068B4C75D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C3B6A69-9BAA-41BF-8471-5339E99A9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939C1E1-FE2E-408B-807C-8756A8CABE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Password capacity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38627B4-21B9-41B2-8AB9-5504488DE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 sends password / unlimited custom / 150 groups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6470A18-3103-437A-8E84-B95C220A9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27FBBCE-D75D-4B43-9EB0-25E53A754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060D2CD-A0D1-4CE0-BDF4-266E014B9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Temporary password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C93EBEF-7F8F-4DA1-8DEA-D876A895C8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Temporary password can be added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C6DCA01-FD9F-4E83-82AD-A48AEAEAD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E8087FC-E87F-429F-A9AB-3C649A231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95FA77A-C97D-44B7-B6D9-362379C14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FEA81AC-B95A-42BC-B2F9-906774770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8DF0B2C-D9E4-43D1-9714-2A2EC9BEA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5AE7598-FC83-4768-A276-3AE780731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EA86072-B334-420D-BF9B-0F5F6CC912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35F4DF8-BDF8-4996-99E5-E6D5C4E20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151DB43-F5F8-44AC-BC58-DA6C179BA8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7514655-65A2-4E4B-B2C1-10DBAAA9C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FF77551-9DA0-4AB0-B58B-3F8CA8708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D5C7489-C056-42D0-A1B2-49741C5B8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B3E9843-B31D-4A71-974A-A07172F0A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77624699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17713CC-3CAB-481F-B096-3E332FF32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020bd1ba01448b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B84834-CCBE-4B73-BFFB-DD3BB3935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AE2648-33C7-4CC0-98B4-93DD1BBEA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NX-CL-2031-S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208A66-0AA8-4FDB-9D6E-55EE1E42F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32F08C-6DAD-4369-9BA8-D41352C7A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AEB407-E194-438F-B67A-6970663D6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C0845B9-8B97-451A-AA4C-A0760FF7E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5E0ACD2-0530-4263-B1CF-BF2453B03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137fd2d5fb4ae9"/>
          <a:stretch xmlns:a="http://schemas.openxmlformats.org/drawingml/2006/main"/>
        </p:blipFill>
        <p:spPr>
          <a:xfrm xmlns:a="http://schemas.openxmlformats.org/drawingml/2006/main">
            <a:off x="1397534" y="2057400"/>
            <a:ext cx="118638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0B80FA-2B5D-4BAE-A85A-7DC19208D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NX-CL-2031-S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84B76F3-DE92-4A5A-9EC3-5CBC62870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Cabinet Lock NX-CL-2031-S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DF35D0-C2B8-4389-9D8D-64306C5EF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1CFCB5C-46AD-44C9-9665-9BA541989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CF48199-7ADB-4E35-B8F3-24C63A9D8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CC4D93D-40D6-41F5-B7F1-430E35B0A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181D368-F97D-400C-BD3C-F3A07FB34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37381B5-66D8-4842-A970-888A4FE6A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936C01F-52E9-41C6-ACE8-8DF1CC1C2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42A4889-F154-4815-9C9C-EC2A41B70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5B83336-302B-464B-B553-4030CA151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2AEEFFF-66C9-47EF-8D71-285D4668B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978FF99-DE6C-4E0E-8377-CE1AA9EF4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32337F3-C7D2-40C9-B2F1-B9D9D1637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E628F13-5F2E-47A7-A221-9BB75A1DA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F4BD952-992F-47CC-9EB6-1B81843319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D667559-86C6-47AD-8C0D-8712679B8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F572727-9AA3-4877-A07B-9B7A61D0A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BFE64A9-DC65-41DD-98A6-5D143A125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95A9352-9CEF-445F-B395-734E1CF41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8E1A172-4877-4F21-957A-B92F509E4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112CE96-E563-4663-B487-C24682645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D9E8E3D-1112-4467-BD92-4ED73F1EF6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0D1A348-400F-4A4C-8F81-10F3185DF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F19750B-2DFC-4145-A48B-2FDA00F2A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A8AA086-5B6B-4D29-9BD8-36C0BAD5B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1874FC7-8A01-4D65-BB2D-E87BD3C8F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E6A06B4-D5F6-4D83-A17E-C76F59326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E96B0A1-DBBB-49CE-B8E0-2ED5FE9EC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879E5B4-8B24-4FFD-9C1E-AE509C91C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4522C47-49A6-4B75-83D5-C8C494BF7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2DF04AD-225B-4AB9-BAD8-8318F66B3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0430017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8705062-5949-4841-AA97-F525E71BEF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5e532e1aa114ce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0B1D1A-3844-4099-86BA-21AD4DF4A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1ABE29-DD8A-4BE7-B61B-A861C184A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NX-CL-2031-S-V48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DE663F-360E-4C55-8241-4977B5E74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8FF91BA-350F-4A38-AB77-4EE84A2C5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31038C6-356B-4DB9-94B4-4CC4FA22B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B660CA9-D928-4687-A683-DCAEFC568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CC8BD5-2288-45EC-AAD1-D61A0082F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0254019de9437b"/>
          <a:stretch xmlns:a="http://schemas.openxmlformats.org/drawingml/2006/main"/>
        </p:blipFill>
        <p:spPr>
          <a:xfrm xmlns:a="http://schemas.openxmlformats.org/drawingml/2006/main">
            <a:off x="1389322" y="2057400"/>
            <a:ext cx="120280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699871-CCD3-478B-B065-55AAF58B4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NX-CL-2031-S-V48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0D0CF11-D302-40B4-95CF-D33AD73D5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095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Cabinet Lock NX-CL-2031-S-V48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CFA68B5-E634-4C0F-A141-2515154E0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3D4F0E8-0365-452B-A138-01B2ADB37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3FDE2C1-0B69-4A84-BA1C-82A263346E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FA52FA4-645E-43D9-A185-5D894F790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C12B50F-01E0-47E7-B679-B6DEE72E4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45FF05E-1EB4-4E61-BEB1-5C466F15D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0A9D5B3-A95F-4D34-B0D4-573332CB4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4ACF076-8A6B-414B-B50D-6449855BC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B09EAB8-12B9-47C8-9397-E006B13E1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A41E59D-1AB9-4C22-A309-AA719ADFE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5625E87-CCAB-4B94-9D21-3C041DD73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D1BD74C-A5DA-4B04-956A-D54DB71E7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7B079E7-49C8-47FE-BBB2-9F952FE7B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56B4314-5713-4DBF-A34C-9A9049793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CA8F3D5-1E65-4B7A-9546-AF5410DCE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8FDFE98-A11B-4BA9-BE13-681911DF2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5AD1148-8903-4203-B933-73A6F2206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5C6AB64-ADA1-42F9-9939-D878A1235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8775925-7A1B-45E5-94A2-1B3196DDB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AFA7617-2F29-436A-A166-A1DDA84D5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D395F62-9E23-44CA-8B0F-BA08E35F5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69F4142-A100-4FD9-87F8-2BBCED043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FAF8309-71BB-4951-9465-DE012C4871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F25A827-7214-467B-920C-55F07FFD9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9E94325-D223-4E85-9CC2-3EEC1FAB8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C56FD58-5289-45A8-B41E-1498E6278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B93C9C1-1761-407B-ACC4-DBD38734C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77E1209-0C58-455C-A032-6BAE791CC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7254ACF-ECF8-4A7F-A42C-69D9AB913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11E0C61-4B12-4298-B2CF-82BCD181C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75960754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F4DF1BD-80B6-487F-97AB-B1C50111E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6c323501db477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A792A8-2531-4F7D-87E6-E74CD1CD6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4063FC-AC59-4ABC-A895-B2ED157F6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NX-CL-2065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9A70E6-C348-41E0-9A01-1AE1116B1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5C2A9C-94A8-41A4-99F3-A22455A1A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CD8705E-7AD7-478F-A588-265E1BD86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180E52F-3D89-454E-B02F-861E18C43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DF13EF-67E6-417F-8C98-C803FDD52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44e5b466ed4c8e"/>
          <a:stretch xmlns:a="http://schemas.openxmlformats.org/drawingml/2006/main"/>
        </p:blipFill>
        <p:spPr>
          <a:xfrm xmlns:a="http://schemas.openxmlformats.org/drawingml/2006/main">
            <a:off x="1360118" y="2057400"/>
            <a:ext cx="126121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64D3C30-583B-468C-89CA-3C5682666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NX-CL-2065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794BEB6-979C-4A75-B7D0-F511A0385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Cabinet Lock NX-CL-2065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40072C1-5E5B-4955-955D-BBCB65220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888B68-919A-4F0E-B58B-09B6CB3E5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E7F427-A17D-4E92-90A5-069A2E0CE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61ED895-CA95-4C0D-89F3-F2467321A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3F09D3B-3E95-46FB-BA4D-0D4F25ACD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8FE5174-7ABB-4FFD-B58B-8AE0366C7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1429A14-2E74-415C-97A3-B9A509D47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B96C400-5E8E-4A30-8A0C-C9DFCF921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CB8E381-19DD-454A-A6EE-871D9BB2B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EDA071C-AA99-4977-BB10-EFA7398CC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81941F8-2DE0-4F49-A0DE-1ACBD485C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7162AD9-5A39-45D5-8517-42E7E0FCF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B920C48-9AC5-4CCD-A6A0-5BBC1EECB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CC5187D-3D4A-4AD7-8E4B-CCBE27D67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A467D8D-EA0B-4FDD-862A-5B2CFD3EE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9C4268C-A668-4AA0-A18C-0A3034473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39AD24F-7E6E-4957-83E9-C259FA7C4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DF06AE2-7C50-4B17-9E55-C58C85D83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4033D6F-10DE-4B30-A57D-E74E262CB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142A104-28FD-4EC3-A9CC-58790EA93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43CD0D0-8F42-40CC-BA8F-63EA9ACA7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F590AB4-B50A-47D7-83BC-5887A4936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5BF565A-6589-4435-9C25-965E1EA10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CEF1AD8-3529-4C69-8A0E-BBFD7A6D4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B09BF45-0256-49FB-B3DD-3D91F311B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447089E-9D81-4A4F-859A-E9F34916D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A36BE0C-F12F-4B41-8F71-2EED51315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0331B2E-C935-4DE0-825F-12A923CED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83AB98C-0841-4C12-91EA-35434EC27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6D30175-6B5A-484C-9D4A-50887E0E7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66985300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7A7875D-7D35-4DD2-AE39-65D0A0DC1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f472a990e09435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FD229BA-A0E5-416A-B9EE-7C2706A08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02FBCC-4BF7-405C-AD2E-DAB3F4EFC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NX-CL-2067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974D26-7F83-4EA6-9BB3-E86D7B51E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7500B34-86CD-4372-A367-B1D700CB7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F954D55-BCF9-4C8B-8BD0-0DE9D5B4B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1760D9B-B29B-4D4B-A300-6139299A92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504140D-0672-40C6-B58F-1399744DD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6d5bb7d1364254"/>
          <a:stretch xmlns:a="http://schemas.openxmlformats.org/drawingml/2006/main"/>
        </p:blipFill>
        <p:spPr>
          <a:xfrm xmlns:a="http://schemas.openxmlformats.org/drawingml/2006/main">
            <a:off x="1550651" y="2057400"/>
            <a:ext cx="88014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A3DB624-A1F5-4F3F-8B55-3C17910DF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1507752-B3B3-42F7-BE46-832C4FAC5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Cabinet Lock NX-CL-2067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7A75138-402A-4C33-95B4-BC7A06659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69ED79B-3DB4-48E0-ADA2-B7F595528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5BD00FD-742E-4483-9713-9166EA4F6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91434BA-98B4-4A5B-927B-81DA54CFD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89FF52F-7880-4292-A0DC-02E8D667F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57D101A-BF98-4E1A-9B3F-3B11EC541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DE2ABE0-69C3-44AD-B3AE-BEAA9EB8A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B51D278-1AE9-45FB-B743-C1AB17385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47CD8B0-150A-4A1E-BC81-D5F3564F6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60B49F9-65CB-4ACB-B045-F74079E28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491C1A8-AD3E-44FC-9433-50F372BF9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C565CFE-F5C1-4FBA-AA9E-55933E681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91551F4-FA26-47B4-98DA-D00611B27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FEF1DC1-AFE5-41D2-AC45-7FAF9C387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E285BD1-B4A7-4463-A53D-948E949B8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510490A-83A9-475D-9888-FE7B26E2E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7A62A17-D340-4A02-9B05-42B252E7F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AC81FCB-29B6-4D6A-A5B2-F61A52BBB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25F1F23-4FF1-415B-B3DE-ABCABAF56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19A83AF-E07E-455A-BA82-B0527E502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2375B01-323E-48FA-ABAA-AFCB3F8D1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8587AB5-8960-46C1-916F-8D2F4B4F7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BEAB6CA-48C6-4F27-9B80-3BF1298CC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A7861DA-F5B2-4928-A020-14DDA5B84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B5A96AE-3E26-463A-BD6F-A05F26A6B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2C5EB16-B74B-42DD-9112-9B71F34DE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4344F00-7644-4EAA-A342-EDA1735A0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6D19ED9-5BA0-4460-80C4-123108AD5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AE0A01F-C9E8-4DD1-898D-DDF363262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816764C-4A19-4A12-9A65-FA320EE16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27720324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305FFB1-738E-4F8B-9686-35953104B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46f0b7bfed24bc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F90F50-B5C7-45E8-B51A-50B662A93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FC5925-E7A9-4603-8B24-BFDAC5F2B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NX-CL-2067-V51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2E07D8-0E8C-4633-8B5A-F7DAE49D1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367418-5046-4B07-BD2C-633C0011D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D6D2BBA-278A-4374-A537-02CB2F753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549C312-FC7F-4CE0-B2E2-04870FF60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49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DC7EE96-B6FD-40BE-ADB4-70E4F56FB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af28c2ed2848f3"/>
          <a:stretch xmlns:a="http://schemas.openxmlformats.org/drawingml/2006/main"/>
        </p:blipFill>
        <p:spPr>
          <a:xfrm xmlns:a="http://schemas.openxmlformats.org/drawingml/2006/main">
            <a:off x="1398414" y="2057400"/>
            <a:ext cx="118462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522F92E-72F8-4893-993D-6E50E8198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NX-CL-2067-V51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9F2FAF0-D97A-4B4C-9535-20CEA9F97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15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IC Card Password Cabinet Lock NX-CL-2067-V51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101A9C9-2E30-4A19-8324-76A9B6EF1A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0F5A34A-F8CA-4A9A-A43A-DF6D1BEB8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0FF9C9A-C4FB-4DB9-A154-106787B25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79F2EDA-12AB-49D6-A8CC-C79CCA4FC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4C5F83D-E6A9-4815-9297-0D7E4C7D5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E020ACB-BE43-4ADB-9073-23F81BA14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710EE5E-835E-45E1-90D9-8E845C7FB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DBF3DE0-38BD-462C-9ED5-FDC12F8B0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FCE20F2-6BC5-4A49-BC2E-7F4D5B1F7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EA1DDA2-8598-444D-B9EC-27E77721A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7B5DD7C-80AD-4109-9609-0DE993727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D3A8283-7AC2-429C-A9C2-426700788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35BE273-8331-450A-BAC1-6A096B152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IC Card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55E49C3-8D05-483E-94F9-CD693568E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8A5E107-DBF5-4F04-9779-9723FE2E6F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C51D607-C759-4006-8849-67FAB87A4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A801E3D-E5A0-4EF7-8F4A-7F04A868E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532D85D-5F07-476E-A5EA-BA3A2E758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4E32100-D7CD-4E8A-BBA5-7300D2A8EF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12BA8B9-9D12-4035-8CEA-DBBB1B83A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59091FB-69A4-423F-B3A6-2508A42C6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C9A6AA6-DD38-4CCC-9CBA-CE9A26F5B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9B3696F-DB2F-408D-86D5-A5F229F95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5793DB3-1485-434E-B732-3A1CBEFD2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6A8FA43-0871-4F63-A8F3-ACCA76B78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2F0A64C-9E71-43D8-A2DB-10A67EE1F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850D465-1BC3-4FD4-BAB4-8FFB2E378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090C30F-BA38-42E4-B148-B3DBFE44D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BD53540-79F7-4FA9-8600-BC73CC25F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8CF33CC-DCD1-4BA4-80A1-6269E9503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90446545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5FA73CB-2150-4D8B-925F-BC22F7A9F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1fd65b3599404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6E0F5D-92A5-4BBC-AD0A-E8EA729C7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5F969C-BFFD-4A89-8C64-EF339526A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NX-CL-RX2062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9B427F-97B4-430B-AB3D-C24E1D4AA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3CD463-9D95-4905-B618-AC5B50AAE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63EDE28-DBE4-4040-BC11-5C24A63E6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B4FA011-2312-4AEA-8A9A-8BDD07CEA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5C005E8-C58B-49B6-A5C9-27DF48B90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f43e0904c74549"/>
          <a:stretch xmlns:a="http://schemas.openxmlformats.org/drawingml/2006/main"/>
        </p:blipFill>
        <p:spPr>
          <a:xfrm xmlns:a="http://schemas.openxmlformats.org/drawingml/2006/main">
            <a:off x="1294547" y="2057400"/>
            <a:ext cx="139235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CB0EC5C-B0AF-461C-AE14-357A9C25E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NX-CL-RX2062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8077729-2734-4135-A321-9DDDEC838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NX-CL-RX2062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582CA34-54C6-4310-A1DB-DA844280F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DC8695B-32FD-425E-B78C-AD2297720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C3CF2A0-4245-463A-A079-8506EF8CD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5824AFC-4481-4D80-B97D-2EDA10BE3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BB13D5D-F214-437A-A6AD-63D987867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787091D-1115-4D3F-A34A-7BABE27AD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5B85FC7-0D56-4442-B6C1-2AC8727F1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25265E9-14E5-4731-AC17-6CCE61D26F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88B9AB8-C296-420F-8461-B865A7A9B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DE3B906-E1A8-4E0A-B448-CAC1C62B8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DC51523-C745-4F9F-B6D0-E072C0C97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C5057B2-2F45-4FCB-B362-93118E5D6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D57F478-CBEB-4D12-A5E2-4A6AC495F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EB44591-A0D6-4337-8773-404E535F2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F86E02B-93DD-4B9F-9E5F-81614696D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22A70A8-43A7-4A97-82D7-C3246F508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E48892D-35CD-458A-9916-891AF923C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8AE5A03-1741-4654-B03E-E681D2016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6C617CB-D6E9-4016-A0E7-400ECD5FA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6FBE4B9-F95B-4902-965E-280E4B150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8430E39-F648-49A7-9264-94DF70814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51864F9-24E4-4EFE-9A33-D969C23663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A9BF339-F744-43A8-BD94-E57438083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EB38934-0FC4-4C68-8755-FC446EE40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81E56E7-F73F-49D7-A842-FA02BA202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846C7C1-7E3C-45A0-83B3-3B3A9A413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63C3788-FD67-43D8-9EAF-9EBDDEE0C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391E60B-3116-42E3-A6F0-074EDED2C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65A1B81-3307-4F0B-8374-9E42EF1BE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0BB3D37-6D11-4B5F-9748-402330B2E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9316230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5C47640-E325-432A-8F4D-480E25159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9f47f3ea2cb444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6AD38F-F6AB-4F09-AF90-05D0F204A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9DA833-E0F4-47A1-A5B4-3FCA2AD66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NX-CL-RX2062-V54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252235-DE13-45EB-A451-501AEB5C4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67BDD0-2B43-4F2E-89C8-5B16B571A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9B9982-A5F5-4E7F-9CAD-0A9DFD663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401F178-C0C7-4428-8E73-613646D9B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CAE6020-C60F-4B1E-976D-B8FA2BDC6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4a7e10b001479c"/>
          <a:stretch xmlns:a="http://schemas.openxmlformats.org/drawingml/2006/main"/>
        </p:blipFill>
        <p:spPr>
          <a:xfrm xmlns:a="http://schemas.openxmlformats.org/drawingml/2006/main">
            <a:off x="1287069" y="2057400"/>
            <a:ext cx="140731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4035645-7138-493A-8E16-0A9E7ED2C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NX-CL-RX2062-V54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B8B2AF4-00C4-440D-BB77-7BDD87A88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NX-CL-RX2062-V54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B8C7B5E-024A-4126-B398-676767D777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1B4D53C-A4E6-4623-AB6D-51C07A20F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E4FCCE4-7D0E-4D6B-9025-F7F61CEEF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DD2B036-A08B-4A4A-9931-11495FE1B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6A4EF16-95B6-4A42-B8C6-33C704612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10971B6-7B82-40CF-878E-C1332EF8C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C27BC46-0995-46A8-B78C-E24533EF0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1226A8E-DAB1-4948-A0B5-1E4AB9885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FCFE36B-3938-4DEA-B22E-77125D5E4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650443B-7962-41AC-A747-5ECF0055F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39006BC-11C8-46FA-A5F2-909655CA5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7031181-2C0D-4CB8-BB75-AEB1D9651F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F8D355F-D97D-43B2-8C4C-8788A751F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67BAC58-09D5-4026-89E8-9A607E0EEA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408E3CB-18AD-42A4-80FB-5BAF895A6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A7955C7-560B-4939-99F5-AFD123F0B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1EC237A-5466-434F-BB73-B9D69950D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F8FBE56-FAEF-4A43-8F07-932696AA1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A03161B-80B4-451A-9632-42F11A07D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6E4F7CE-E0C0-456F-853C-8CCC4DC82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D7F9129-8605-4D8E-8F65-80DC1453B0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2F17541-6ECE-434E-A6FC-5A2E5F345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A49FA78-A255-4EBD-B5D0-78135FA4D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CCE66AD-82D6-4C31-85B5-0EC232896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A07AEF7-F112-402C-9096-C28554237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A8E0A67-7E8E-411E-B6C5-A763C0511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9576BC6-DC1C-42B4-AEF9-8E6F341BE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151DCBF-197F-4CD2-974C-C4FE5C546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2E0ED80-6106-4FAC-A26A-001F725A7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0DEDE33-FC5F-4F2D-976B-40C8DCEAD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13267403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E1C1742-2921-4C8C-88F9-A27602425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54a417bf67646a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36A471-1035-449E-87AD-662C63BB6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8618B7-322B-4EB9-8C2A-DB1D62D3E3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NX-CL-RX2056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F6C402-0BFD-41B7-B78F-B8E1DE277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70B6A2-2E46-4D16-BFC1-E7EBE6F19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2D2E403-CD51-421C-AAB8-76AF13659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67F0DC-B9CB-4B48-B11A-7A1D4893B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BEBFCB1-A6DE-42EC-93D7-0EC760350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024b299cc645d6"/>
          <a:stretch xmlns:a="http://schemas.openxmlformats.org/drawingml/2006/main"/>
        </p:blipFill>
        <p:spPr>
          <a:xfrm xmlns:a="http://schemas.openxmlformats.org/drawingml/2006/main">
            <a:off x="1344766" y="2057400"/>
            <a:ext cx="129191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FE2CDCD-D43D-47A1-B4D2-E1625EF3C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NX-CL-RX2056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40F9962-07D6-4B0E-AAEC-F9761D1DB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NX-CL-RX2056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987E768-42E3-4416-91FB-CC98635EF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6726AE2-2714-437F-ABDB-20172153C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25D5A8E-1417-42FE-9894-A42A3CEAE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ACE7A6A-2E57-4D08-81F8-D436493F4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A7F3B45-4C6D-43F5-BE47-E8FADA060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918AEFD-4B95-4C10-92A7-B8FB080BB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7EB4AB9-7E43-4F62-B150-604B5E54B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A313D68-4AE6-466C-84A5-1FB0DF7DE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872D1E5-936C-4800-9017-3A52C2E8E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A9F8AC1-4A94-4B7E-8EBB-9E5625A743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79D7261-970D-4772-AF02-738BDC9BF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44F6955-24EA-49AD-8402-DEB3C69D7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11C44F0-140A-4DB8-97AF-721752607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7213CFD-FC5E-4CB6-98DF-2EA42BE88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9F36022-C9E7-485C-9212-631421E39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876E6D2-D8F6-4BFB-8D5F-EEBD0030F1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9F107C4-5685-4804-961A-ADFC0EF5D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66DAB2A-AC1A-4150-B49B-D3DF6250E3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0737489-CB66-4235-94DC-28B3449BB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B5A1998-77D6-4556-9C2B-F72BC0230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B0224AA-E34D-4978-8562-1766BFA3C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AA5DCD2-40A1-485C-9F9A-5C87006CC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40203D9-B564-4715-88BA-FAEE48BF2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8B1E6E3-9C41-4D12-8AA6-AFF6D079A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3F2D7D5-5B14-4B10-87E1-C0CB871F5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FE8FBCC-6853-4D2B-9D8B-D3698B424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738AB70-76B6-4505-9C3B-2CB5F431B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9721481-F3A2-4967-8A2A-77F2B2234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B956BFF-842F-4438-8BCD-A8F104FF3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E052D78-1218-4D47-AEFB-29E6B5296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02690923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B907593-3B29-4E1D-8D37-096759569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85b9adbc814a5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5FA9A2-799F-425C-8D86-54D36934E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A0E8029-40DF-4822-8CCA-C4758CDF5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NX-CL-RX2056-V56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B2569E-E77E-41BE-BA0B-44537B9E4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0FC0CA-44D3-49E6-BFC0-1900DD5B6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5CC855-81E6-4569-BCE9-879BD2265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BE167A3-9102-47E3-8862-0429DC9DC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7F9F35E-C63B-4BCB-BA8E-CD0B76730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7535dd118242cd"/>
          <a:stretch xmlns:a="http://schemas.openxmlformats.org/drawingml/2006/main"/>
        </p:blipFill>
        <p:spPr>
          <a:xfrm xmlns:a="http://schemas.openxmlformats.org/drawingml/2006/main">
            <a:off x="1339960" y="2057400"/>
            <a:ext cx="130153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23ACCBA-6704-4C3B-891F-4F2FFC489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NX-CL-RX2056-V56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769D13D-3D22-4B81-9E87-4A8DA5C12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NX-CL-RX2056-V56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C7C5606-1F71-448C-9756-99A3B3C11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AD6BF9C-538A-4BC0-8DF0-FDD3B0960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55A1A98-EAD6-4903-9F1D-01DBD9621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A15C0AF-BAD0-4DC1-BE44-B035FAA60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85A3729-F06B-4314-AF65-F9259BDDC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ECBE89-FBA4-4BB5-9217-ACFA0F41C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030E0AC-BBCD-40BB-8425-A023AB046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17B5957-9F4B-4D9E-AE4D-914D99405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D22FAC6-5BF2-4182-B464-A849D992E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E6FADC5-2124-4F64-A375-F5CDBA37F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BB7614D-3947-4F36-BF2D-8914FAF03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00BC4A3-8A7E-41E4-A7BA-CF1C185DA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8DF67F4-1ACA-4295-BECC-7C42B3422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5FC8892-2B6B-4B15-AD56-DBD96E7D2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3BCAB6F-D91D-4008-AE1E-467CFC3E2F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FFCD62F-9B81-45A9-8862-76A26F336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7A4BFE4-272E-404E-90C0-ECC4AE4FA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A27BDEC-AC0D-40AC-B8BE-6AB8FB54F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E83A6F7-0569-4874-9196-65CD6033C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57A4C5D-40EE-443D-8861-0D6846516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69D557A-7170-4988-8F77-DF8EAAFF8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98A789F-9736-486D-A9F3-D5965A7101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F849A6F-6233-433A-9A7F-38CD918E6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EA97E51-A9FE-489C-A57F-CBD57490A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94C6AE5-7EE9-4595-90CD-AA8AC1494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13F499C-053D-4C36-BB46-F0DE30844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4587142-ECE8-453F-ADEA-2007275C7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F830583-EF26-4843-A31D-1AA529C77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0083B5C-00E7-4EB7-877A-D6AED8ED0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AB7384A-565F-470E-8C51-21FF65B58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28953153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A4E4CD2-E3BD-49BE-BE2D-4F16CA184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640593877c46f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57691A-C1F8-42AA-85BB-24D897C46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21DA432-EA4A-44A9-8106-9441CBE009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NX-HL-DQ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A4F0D7-2E14-4B04-8C63-DBC525C99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C01900-D9F4-46E7-A715-DC459BFAD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D4D532-136B-4F81-9613-ACA09D897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27DEBDE-3D5A-4D60-8A7D-757724ADB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BA893D2-FE10-4E39-819E-2CD84FDF0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16eb9243fa4ad7"/>
          <a:stretch xmlns:a="http://schemas.openxmlformats.org/drawingml/2006/main"/>
        </p:blipFill>
        <p:spPr>
          <a:xfrm xmlns:a="http://schemas.openxmlformats.org/drawingml/2006/main">
            <a:off x="685800" y="2348059"/>
            <a:ext cx="2609850" cy="168563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2FAB4D7-82B3-4667-A318-1A8B95458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D41047-6E76-49D7-9454-7ED0D75C3A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NX-HL-DQ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BC5026E-B745-48BD-BFCA-89FC64136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629DEBF-9D0D-4375-9577-71FCBBF07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8C42F30-81B1-4B7D-AE36-24C5A28A0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65D1C58-8B14-46E5-89A3-3C20AEA0E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430F5CE-6500-4B06-BB17-DD8DF1293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BA05E48-7A41-4AE2-A147-358F3609B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01542B0-098F-4456-A6F8-793489123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61EA668-CC4F-41EB-A354-871DEAC66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E954C82-4150-4827-8A52-6AD907275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C59B710-4B9E-4DA2-A2B9-28D553CA7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BCD23C4-BE69-45DD-893F-935F467B8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1B58227-D500-4787-A169-8A2BDC748A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8893A96-2DCA-4B15-9FA8-5844F5F50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05720EB-E1F3-49B1-9899-6B64E5DAF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254AEC4-6987-4CD7-AFAD-07F900899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677BE7D-906A-42CB-8AF0-B34C985DF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861B978-B7CD-4053-9539-DEA53275E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7620AFB-5D78-4D4F-ADFC-C49813B75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A984F22-DE69-412D-95DE-48D4904F0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84C627F-B0D6-4B76-9010-ADBB91D41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8FD687A-6CC1-4EE0-9F67-E9A9D3A63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336D2DD-13C9-4A82-B2A2-F9C9B3859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506E493-18D6-4F69-A78D-89D490FC8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5E44262-F6BE-4519-869B-AFA107E12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896FCF4-1832-416C-9CB6-5958B44FF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BA47492-A387-410D-AD53-59382F23A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00CEC14-FB01-463E-A3D7-D492DDDF2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EBFDE7D-00E4-47F6-B98F-7F81AE7DD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7B108A3-5030-4B07-A851-820E41F25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BABEAB1-4200-4598-ABE3-391AEE717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BE1436C-CACF-485F-858C-337306C06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C6DAC6A-A732-40DF-A7B5-DCF7D65F3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4BF2873-A7FA-46D2-B773-DC23F8E9C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9E1410A-9344-4A18-BC4A-439D3E906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C2B22E0-39B8-4AD2-A8C2-F1B7969B7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1D0B04D-50ED-4D66-8356-E3B21429C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042C24D-4E87-4C4B-AA06-C04BD8CEA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E0BBE07-9452-4D78-9587-D9B94E463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BE715B1-358E-4446-8333-D15CC1A0D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6D6FA23-63E6-4956-B2C6-361C06FB0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96C3B1F-5B25-456E-ADC2-1BDF144B1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1A0A93F-8200-4FF1-8BBB-29F5E94A44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0F3B18B-BDCD-4EAA-AE85-0BBBB44861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EACDDDA-16C8-4BEF-A2BB-F8E1997D8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FD605E4-C671-422D-BD3D-85DA3CF0E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FF3D5E9-235E-4A52-979B-8D36BD466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42DB074-1AF9-4A0F-96E4-FF7E51BF7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1F6932D-FE37-4B89-B4BF-12EDFEA84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6286347-B803-496B-8B34-95810222B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F71C6EE-90A9-402F-8459-64F1E28E4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AD2611A-A503-4BF7-9A13-794D71487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70B8E50-24C5-40F3-AA31-D070EC8A01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8AACEF5-B89C-4C5C-B3D5-002A258ACC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C7A35C1-79F9-4438-A242-3B706284F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90C21CF-E739-459F-BBB4-AE05C6D2E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5C3D7B2-A27B-47B0-91DA-6639D70E6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B1B3D83-095D-4065-84EC-1BF5D9AF3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7CC919D-47A0-4890-A67D-21EEE2A90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8EB8AFA-DCCD-4777-9320-06540A853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4715017-5DF9-4CCE-8F9A-4CB1A1060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D8554B7-B731-4C90-B63A-84E0A5E34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D7E1E2E-2C34-4A7B-AFA6-B43EEA8DE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11845580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CD4E978-E831-45B1-A257-E22E59B71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2bc22e09dd448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451507-0459-44AC-AC02-B6F5A6500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1A5160-0B57-4CE5-8F45-4EAE2216E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NX-HL-DQ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525EAF-AC93-498A-B1F9-8B81F959E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795C960-52F0-4F4D-999F-3903A7355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E7C5395-F312-4F36-89A1-EF7BDC1ED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CA84A9-A4EC-4EFC-9E81-6D805B1DC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B11C999-D861-4B01-A8AA-6D2E5EA97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2988ccb30a4582"/>
          <a:stretch xmlns:a="http://schemas.openxmlformats.org/drawingml/2006/main"/>
        </p:blipFill>
        <p:spPr>
          <a:xfrm xmlns:a="http://schemas.openxmlformats.org/drawingml/2006/main">
            <a:off x="685800" y="2348059"/>
            <a:ext cx="2609850" cy="168563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C35138-DAA9-44A2-9705-21C6A4F13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349B4F-2B94-4BAA-BF55-A70ECA9DE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NX-HL-DQ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285BA9-7D13-4F6B-8478-D013A0E29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BE62372-A29E-4492-9B72-3C844FA7A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3572847-3D63-4D40-930D-B666AE738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EFF7283-84F4-4C32-8EE8-4BEF93E9A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A81D7CC-21F3-43B3-B129-EA1F06E84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A3A5B53-CEB9-45A0-9B60-F573364F1C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A766632-A5A2-4ED3-B141-C539F42B7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6E53674-B833-4195-81ED-B75579BA5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8A99966-1594-428B-BF67-A110B0238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69EF7EC-DBE6-4DC9-BF0A-ACE0ED9DA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E26613C-5D96-45C6-BB58-83F26229B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9EE353D-A9AD-43F1-BD54-35D4A462D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813574C-F7FC-45A8-8E5D-AF1F1C941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C5534F0-29A4-411C-9F22-CF9CEB04A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F3BE2DF-63A4-4AFA-854B-F76A12FC2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EC5E091-5503-41C5-90B0-751B7A962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C545AC7-7AA1-4B0A-8F46-15748DD5C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853EBC4-368B-451C-8A83-F4A7C97D6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7CF54CE-D081-405B-9C25-D66355EE4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0344D1A-46A2-4490-929C-54ED184D5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57015B6-62C5-437B-AEF9-E3C5D2B76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BD41B88-ACF4-4096-9AC2-D44A254BB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20496E1-666D-4A2F-AF3B-DB89F7056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52BCE73-07D3-43BE-A85D-855199D2C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3BCAA87-8A71-4C99-9A5B-F93F02B98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E1DE943-68CC-4E22-BA8E-149A57B3F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25CC97E-5752-45A8-94B9-391903ECC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63AEE1D-9FD9-4CEA-B385-FCD1C05DC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AA33C04-C78F-498D-969B-1842849D9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3B70C6A-CCDC-49E2-9990-C7C8EA342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9833608-0896-454A-A69C-82AF39726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2DA7360-8C23-48CE-80D5-A7BDCBDAE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FD8F2C1-50E8-4B94-BF30-FD074E65C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B4676F6-7F52-434A-BA94-A756324B3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B415458-8481-4BA1-94CF-9ADDAB3A4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350726D-2350-44E8-A11D-06FB91CD4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ED13E70-685C-4169-ABFF-DA7485006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619DB5A-5BC1-4135-858D-AC91ECFCB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04722124"/>
      </p:ext>
    </p:extLst>
  </p:cSld>
</p:sld>
</file>

<file path=ppt/slides/slide5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D957B48-C7B7-461F-BB50-8CB73DE54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73a1272c314a8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836408-9AA4-4C6A-B13E-1A6C66AF7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CFA8C9-D8E4-4140-A08B-58F331668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NX-HL-DQ-V58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398127A-8269-4746-9310-CA594184B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D4B8B53-3C67-4104-94D5-C41625111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7F2590C-5C1F-4545-8CA5-D65A05CB9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E78B80A-F363-4964-B58B-5A54D749F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DE8D0EE-1A5C-4B40-AF2E-35CA48EEE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bd5a0d4d404e69"/>
          <a:stretch xmlns:a="http://schemas.openxmlformats.org/drawingml/2006/main"/>
        </p:blipFill>
        <p:spPr>
          <a:xfrm xmlns:a="http://schemas.openxmlformats.org/drawingml/2006/main">
            <a:off x="685800" y="2348059"/>
            <a:ext cx="2609850" cy="168563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3E018A-D68C-4958-9162-4FBCC8FBC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NX-HL-DQ-V58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8B20BDB-D573-46D8-9054-B685AE0E4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NX-HL-DQ-V58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73889E0-B801-4331-948D-5E8001179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7FF0BDF-57DF-411A-801E-448CBCF14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ACEAF05-36E8-4575-BA65-FA5339EE5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A9EBA4E-B9C5-4591-8417-036465188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6963417-CB8B-42E1-B8FD-D63DE2D20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666A0AF-1665-4624-B4A6-9A56DB337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381336A-98BE-433D-9DB2-38DBE0AAB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08D4CED-9B6C-404D-BE70-172B6A824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2A6B976-5556-4025-8521-0287968AA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DBA1620-3802-402A-818E-DDAFE5595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1B027D6-64CB-4277-86AE-63ECE246A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8E2622F-957B-4628-BCAD-F31E0436D2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31F94B5-7295-4E1F-9318-D3DE64FAC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783B80E-0E8F-4FC3-BEF6-F0467F7FB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2FD8C2D-90BE-4C57-B20E-34FE1AEC9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925DC9D-B20D-4276-B1E0-92B98B9A24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0FD4F4A-6A1E-4F37-AF89-755041849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4E04AE9-EFC8-4331-9E9D-65CD10F21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E2A653C-1ED8-4ED5-8B1F-B70E37152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DBBEA89-D37D-43EC-A576-D0378957C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9284039-8929-4DD8-A3E7-568B151F6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DF705AE-83FB-4049-A49A-F11C01E62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27FC79E-2811-4A36-AFE8-C83190058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69D02BE-1264-4512-83FC-9464FE473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2E71957-D693-4BA1-B464-B62433CEB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4192E7F-5F10-4921-81BB-35C17DCC3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1D8AC08-3A5A-4A63-A99F-7185A4BC3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37634CF-2D7D-4F95-807B-86B8E4EDB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E4251D4-921E-4E0D-8C65-F51906EC22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DDFC873-0AA6-48C6-B3E0-807985F3D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2A6E99F-8882-4515-9019-15F3CF6E4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00F5340-0A27-4343-9019-0F1ED5588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2216E32-FA07-4879-9687-2721EB455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63C0C3F-1DCF-43BB-8F57-CB02F4A8C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9F9BAC8-E948-4519-B54B-9180B34B06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8DA1C6F-60D3-4F13-8A9C-52364F9E7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DF19B5E-704A-478D-9935-239BF6D22E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3E787E9-6340-49B3-952C-46524A39D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B154248-2CE1-4B3E-B551-95B2EA0CC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5E311F3-8BE4-4E7C-BFA1-A8ACFE69E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E8E370E-DC92-4546-BD54-2CD304BE0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5F2A984-20C3-412C-9C25-902AD2896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595A2CF-A7E2-427F-91F9-A5527F487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CBDC43A-118C-47A9-9D9C-2B29E4E25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227A56E-9AC8-4739-A3E3-E119909A0C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CCEA820-6014-47DA-9591-A07C255C3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2A68669-51F8-4613-BB4C-E6E7DB228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122E7AE-21C9-4A2F-98E1-63B8301AD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8A075DE-C41C-4A7E-8DA0-6F7A964B7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406B1CA-E564-4156-B08C-9ED2AE6525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4D0B739-25CD-4DE9-A73E-0F49D1B15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FEA9EDAF-FB91-4439-8EC3-AE786A60F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F101D8B-0684-4B75-8057-E008917A9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BC7E0F5-5D4D-4806-9B44-81745209A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450788C-D7EC-4453-9C7D-AA2740F9C5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1BB75DD-117F-4912-AD0D-D7A14685C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8B35431-F541-45A5-B4A9-0A59F7306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BB0D755-9DCB-4DF2-9512-44E1F23AD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1A1E90A-24C1-4B0A-9C1B-4FB2A5232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7E40A88-3978-4B18-9742-147B9C11E3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725237AA-14AC-49D2-8F72-D43AFC8FC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03861A9-CFF1-4ABD-9CEA-2BF5FA1BE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10578184"/>
      </p:ext>
    </p:extLst>
  </p:cSld>
</p:sld>
</file>

<file path=ppt/slides/slide5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DFE4BB5-77EE-47AA-A6C5-96A13B63D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2ff21b3d9a44b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6448FB-D5A4-4440-B0E9-2ECD40ACE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F83DCB-F829-441D-999D-9B8B5F092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NX-HL-DQ-V58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5E3DF4-153B-44B0-A3BE-F56704E82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1FE5E57-9DF7-425A-BCCD-0E4EC8948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9E049BB-25CC-4D5F-98D1-A9405F764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BF4EFAB-2C08-4182-B51C-C0E8F395E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C1B55DC-FF2B-4627-B2E4-B178CB63A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2cc4e48f9249fb"/>
          <a:stretch xmlns:a="http://schemas.openxmlformats.org/drawingml/2006/main"/>
        </p:blipFill>
        <p:spPr>
          <a:xfrm xmlns:a="http://schemas.openxmlformats.org/drawingml/2006/main">
            <a:off x="685800" y="2348059"/>
            <a:ext cx="2609850" cy="168563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4C14300-F1C4-415D-B7B8-ADD2254F5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NX-HL-DQ-V58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FE1BE2B-3B15-4658-8EA4-6DBEFC7E5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NX-HL-DQ-V58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017374C-4FA4-4F69-8910-5137F8608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53BF215-185E-4898-BA4E-190A70A64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1D7826A-64A3-482B-85EC-0F247661E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3988B9B-BBD0-4E2C-9E65-88BE5B774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D69860C-CBD2-4FB4-A808-A96719E7D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F7B3793-6532-4E0A-BA5E-61CD5B9A9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CDB2B7E-887D-4E63-8141-6A3AD27912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BB2CAAD-A14D-42EA-A741-D59827D29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515EECB-0086-460E-A19A-8F5BCD24A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B7829F8-0465-4E26-87F0-051FBF14D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41B3A70-D240-4C77-99AE-71459228F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D8A1EC2-5D3E-499A-A80C-6C7CDEDC1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7090C14-5800-49EC-B228-324C07237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F967F6D-932B-4AFA-AB31-F43F9D1DF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6F5C77D-291A-41AC-B4F2-7C22BC595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A3632F5-B133-4FDC-B505-51C2BBE9F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D75C062-0EFF-4FB6-AB33-86D945B27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DE78C24-EE6E-49E9-AA5D-8091542B8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FAB89C9-BADC-4C0F-B3F3-1C046ED9A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451409E-92F5-4D80-8A50-A9726C4C0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D138CD7-DBF8-4A1A-A3E6-402050E93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5C3983B-8DBE-4E66-9C77-6115D28AF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046B797-BD6C-46E0-9966-78A819645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D4FDAE3-7275-4467-ACDD-CD0CC59AD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B19FDEA-7DC2-4422-B092-4E7C5BE41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122299C-DFCA-4B72-BA00-86DDBA10A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ECECE16-CBDB-48E6-9082-5BC2F732C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E24BD41-E16B-4D5D-8E39-9A260D478E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1700C4A-EA8F-43F7-BECA-95004425A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327B695-8E15-49D5-8089-B6DCA1A5E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185613A-B1B5-44EA-9A07-CDE53C828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4580750-BB93-4DFD-AF74-4EA8E8FDE4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28305FD-19F0-4710-91E7-7996204A1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4AC4771-0677-4599-BAD4-B6899D2FC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EB73F9D-F249-4C75-81AB-23BADD10C9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DAEFA43-43E8-401A-91C9-80DD4683A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D34CF00-FBBB-4381-9A4F-D6DEF6AFC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D730731-95E8-4833-9CCB-A9F103A73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49530160"/>
      </p:ext>
    </p:extLst>
  </p:cSld>
</p:sld>
</file>

<file path=ppt/slides/slide5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3F50C9C-2EB7-4E90-B28E-991DEBB49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c61be8fe6b41f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AA4B76-D6DF-459A-8800-6CC58C66C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C223D8-50AB-49E7-942E-F5612754B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NX-HL-DQ-V59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AFEB7A-FB08-4496-B758-B5BADBF34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B3BD71-0949-456F-AA56-C11CBFAB7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329BD6C-E42F-4C2F-8E4C-8CF67B5AA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B979CA-83FF-4C21-86B7-4582C414FF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78BBE34-58E9-4448-BB47-297DBDF72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6bb37d3d1e4aec"/>
          <a:stretch xmlns:a="http://schemas.openxmlformats.org/drawingml/2006/main"/>
        </p:blipFill>
        <p:spPr>
          <a:xfrm xmlns:a="http://schemas.openxmlformats.org/drawingml/2006/main">
            <a:off x="685800" y="2348059"/>
            <a:ext cx="2609850" cy="168563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9F1A79-A0B0-45FE-AAAC-3ACCC0F88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NX-HL-DQ-V59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4CB44B7-60F0-481E-9286-9CE07DA166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NX-HL-DQ-V59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5B278A6-ADFA-469D-BCE7-0167766D4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F5B992B-68DB-451B-943E-DC3A35B33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CFCB464-5E8B-49A4-B070-7EC937F10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860231A-D41A-4DB2-B79F-86E6851C1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20C11C-2C0C-4DAF-AB98-2A30864DE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B97D1BE-A010-46A5-9A8D-D5A1C8E99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36B8752-26FB-40F6-9850-CD52313B2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B416925-3A1C-44BA-A017-24D6FBEF4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D91158B-64F3-4430-983B-7460466562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6734A35-E6A3-44F8-96A3-C0879F0FF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5F5E433-5F83-4CFA-A48A-8DCC38B8A5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077AE54-35D3-4B98-B064-008E86B1CB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9D1D40D-E8D2-4918-8470-692C3EF2E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8C8C3F4-46B5-4D2F-910A-B6B7AA11B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18A3ED1-144D-4C7E-82F2-84586F654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EE9C5B4-5CF0-4934-9105-5F41CABC0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CACF4B9-1D49-4E0D-97A0-A379FD892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1157D23-BA4A-4578-BAC2-CE5320C23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70BFFCD-AC25-4956-ACDD-4B56EC0C9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A6421FF-5E9F-4812-837A-418398D94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D113735-DD6A-4077-A0E1-080BFFA9E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1919C01-AFD4-4FA2-815F-A7C4B8635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2FD50AE-97FD-4130-BF42-1D53126CC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232DF84-34F7-46B3-BAF3-7488CECBF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ABE2F69-5C54-4C81-8051-8831C0B5B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9271218-5FE9-4E8A-945D-E7BC94A39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FD72524-C474-4738-B06E-4BCE14C26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B115237-EEC1-4797-B60E-947E6FC3E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B56A54C-032E-469C-8AD2-57DAF82C1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6F9BA59-C67B-4A80-8948-F990B1D89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961FFD2-CFB7-4C52-85A4-552EA1660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A7FA8B8-A972-4A63-AB0E-CD34B7D64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3D324C1-55C4-403D-8CC0-D79D3F496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0C8E4A8-3B95-4432-905D-1DC0C69A8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FEBC89F-57CA-4550-8C23-4C4179A05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588EB5E-EC3D-412B-BBB8-2DDFA3384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8A24717-9E47-4405-AC79-7CD42B256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2BBE9FF-7E5C-4F41-B3DB-6E11C39D1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70AACA2-90E0-4895-9211-97AFE9591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EF703B1-5609-4436-8E4C-05A9FDEE3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EB6DADD-2A1E-456F-AC94-4C247B43D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B2E0341-6220-41C1-AC6F-2CA61872BF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03E9CB5-718A-48ED-868D-80CDF87EF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5BACFA4-76F0-4FA9-966F-83D81F92D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9168EA9-F407-4183-80EC-8579E9D77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F53E87E-2A37-4862-AFC0-2A97B7696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658DCE2-DF9C-47D3-9BA8-7F95E60F4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FF6A82A-C5D3-4431-9B94-B8013E5E0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B457A4B-CC1D-4B4E-B0C9-6140AEB59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CA3E353-6CBC-4A65-B9C5-FD5DE55C1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12BDD86-789B-40A0-9C83-102E5AFE3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FA261AB-3B1F-42C8-A82D-E5C5B40B5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9592D1C-4BBD-409A-939A-D8DAE7EC1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E57B8765-4300-48A2-81C1-220A985F2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D0CC5C6-E99F-4EA8-A6BC-C9D932C6E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368457A5-344A-46C5-BE47-345F13048F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41C6EFDA-4F5E-4D78-B19C-A692660B2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20D9EC8C-9783-4C06-AE3D-6E972857B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9B7696C-3C94-4154-8488-E9169F917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78914D6-C067-4184-82ED-20B842789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0DB5278-F8F2-4F0C-AAC1-8835E0556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34E26B8-DA94-4FF1-B96D-B5DF0716E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58026404"/>
      </p:ext>
    </p:extLst>
  </p:cSld>
</p:sld>
</file>

<file path=ppt/slides/slide5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A9C48A4-D87E-4374-B8AB-B83CD1856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1252e92d794d0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686941-1110-4AA3-AD58-F693997D8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6E4A4A6-BC3E-49BF-8EBA-2894FFEBD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NX-HL-DQ-V59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3434B1-C4B2-40F7-B5B9-DDF8D9456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29381C3-D1CB-4597-8F37-F9A64FD07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47CED8C-F265-490D-BFFF-F756B6C99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87C0D5E-217E-40AB-A87C-12291A576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59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3EB1F3-22A2-408B-A87A-FD68EA1082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5346778d274c5e"/>
          <a:stretch xmlns:a="http://schemas.openxmlformats.org/drawingml/2006/main"/>
        </p:blipFill>
        <p:spPr>
          <a:xfrm xmlns:a="http://schemas.openxmlformats.org/drawingml/2006/main">
            <a:off x="685800" y="2348059"/>
            <a:ext cx="2609850" cy="1685632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FA4DD6A-50EC-484A-A080-E3CB2606B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NX-HL-DQ-V59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5BEDA21-0719-4788-B4F5-F3F2184AF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NX-HL-DQ-V59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FA4C38F-A0E5-400F-8A10-D6209A478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1D12F41-FEEE-4997-9E10-6033E16755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46A2A8B-4606-48EC-9362-2B51E64C1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42A0DCB-0A56-442E-9CB7-FEC11127A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B7B3787-721B-4922-971F-0A820B631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FEA4457-66E2-42A3-9E55-FAADE16312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BA247E9-6189-43AD-9EF6-380923B9A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577159A-06BB-4938-B5A9-593118D31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CADEEA0-E8CC-460C-A5F6-EC3EED3AF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67A8BCA-4D35-40B1-8EC1-7699227E7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88375B1-4BCC-410C-B619-E8C96F9EB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9D82F21-86D6-4816-ACAE-7A5D38F36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B44D803-8104-4ACE-A10F-085F4D08C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C2AA2E2-F156-4D1D-BEC6-244943B07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EA526E2-7D77-497C-B5CA-DA4B73A8E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24006A2-3D87-4B2B-9157-CAA051332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1B536FB-B76E-46CC-84B5-6633FFA70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A11EC58-5422-4BEB-8B96-E9BABBD58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FFBFF27-14CC-4C2F-B4BD-CBB764992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A35FA7B-6278-46C7-A887-7B449809D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8F70A64-792A-4C63-9AA6-133DE2D01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8C7DA1F-278A-49F5-8E7D-39B433E82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ABD154F-8EB7-4675-AA20-062CCF242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2B8DC76-CFCB-41D8-B362-480569532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4C367D4-CDF3-44F6-942D-AF5ACFC5C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001AE00-F279-471F-AB44-098E917FC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0B679D4-60A7-46D1-A708-6027892AA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9BF0528-A314-449B-8AB1-2D3C83671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A92F571-D250-4AE4-9C59-55BE798D8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39AE06F-2338-4264-B640-6124476E2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1EF5D7E-2B3B-44B3-AB21-DDF622C02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3C26C6C-C3E6-4147-8DDF-09E82880D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5800211-4816-4060-8E7A-FF1A785168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57CE11A-9BF0-4560-91EC-DA830695C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419BAD3-4664-4BD3-87D3-82D437BF53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EC34FFC-6FE7-4F48-B530-06D77D94E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398438E-5C00-4A4F-BFED-499A12846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80BA685-69FA-41FD-9D14-66A5FB8E7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52436611"/>
      </p:ext>
    </p:extLst>
  </p:cSld>
</p:sld>
</file>

<file path=ppt/slides/slide6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66FCCB7-84C7-4A00-9A95-60C8B35127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93b556b16a4ca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ED8BE4-63FE-4BCD-B01E-062257FAB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0BD6D9-6D93-4779-8C69-DDF137C2E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NX-HL-DQ-Y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B7B09B-21E4-4EB4-9BD3-F55827286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509D55-618D-413F-92D8-339C20890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6AB707-A1A4-4EE5-97C1-A656A135A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8C14C3B-7615-4A76-8721-9363806C7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8A4D126-35D5-4EF5-B16F-29ED01F75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353f92dca2a4944"/>
          <a:stretch xmlns:a="http://schemas.openxmlformats.org/drawingml/2006/main"/>
        </p:blipFill>
        <p:spPr>
          <a:xfrm xmlns:a="http://schemas.openxmlformats.org/drawingml/2006/main">
            <a:off x="1708662" y="2057400"/>
            <a:ext cx="56412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44143E-53F9-4BE2-ACDF-7864E33FE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C3B4869-D3DC-46F2-811A-7B9F5C648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NX-HL-DQ-Y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05E5362-E9F3-46E9-9D18-4EBB462AA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EDC8C3B-6348-46C0-9F52-6357A9820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39E897-352A-4841-BF82-D4E0EF194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BFCE425-5FE8-4FB0-A1FC-2AA4E1D01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3C1908A-50FE-45FF-8AAD-581A44017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510386D-307E-4765-B180-19B044129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8B66B9E-67DF-4848-96DA-F9513F474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3639D5D-6D09-43B1-926F-6A9C25A371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25EE8E6-D4E4-46FF-9DD8-E1B50E0BA8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1C5B680-EFE7-4506-9573-B95C97BC4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2CDCE61-8E7C-4475-BB33-A55EE1C63C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EBFFBCC-03F4-46D4-A307-49FFA9434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E960E92-B089-422C-AC31-844644D78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6C07280-E24A-4599-9E9E-C32E87AE3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17964E5-5E50-4191-B0FC-E1D92E165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B2288E4-F803-46DF-9352-18FBAE759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44E1110-5E1B-4B38-ABC9-5B1F637A62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76064D3-5802-4990-9F67-8B07ECE05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029F3C2-32F9-424B-888B-163B19BE2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8508A46-A972-488F-993A-C3CD210E9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5A3899F-1A1E-4760-8DCA-80EB87EE8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5CFF32F-3C76-4CB6-96D6-2EBB306B5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36F039F-7B04-4121-9850-526F922F8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B97CC1B-41D5-4107-AF13-A48C67F4E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B75BD9C-9135-4BCB-8C30-7A80FB35C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BD3E1F7-5DA0-4C25-84B6-F8DA4D840B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55BCB77-2D51-4A32-A74A-1B481A5CA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87C8430-5436-413A-8476-EEC089723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F050A3E-CF92-432E-91A5-701B017F9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845602D-4937-4592-9093-56659B745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857052F-1F3F-445B-A023-90143CBC0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05D91C4-212B-4BE3-B5CD-5808DCB84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A07A016-B55F-404B-8E34-3B4BAE1B1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86944C8-CD92-4C0A-97E5-190128818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0AF2B38-193B-47DF-939B-F30B75F78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F4C3AD7-00BE-4546-8BBC-75B052425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338E4F1-2D8F-48B4-8E62-1AC244C82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7313D5E-137E-485E-9ECB-3B2199B75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66A5022-5DD6-4980-BA7F-E61BE7BD2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8D4924E-11B0-400B-982A-62375B4DC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00785C5-193F-4A95-A8C5-E07D65001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0E57BEB-1687-4A64-A170-6C51CF80E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FA56AE5-89BC-46E9-81A1-207BE10DE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6037D31-1DF6-4627-801A-F995486B5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2484D23-8D8E-4E7B-957A-583DFB32DE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85F3500-5119-46BD-A695-2F503CE76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8C048A5-21DE-4B4A-A89E-BE6B734AB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3D462FC-95A3-4402-B543-863EC0605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63F3CCE-DC9C-4B4F-9054-276D1CB30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ADAD988-F95B-42A8-AA88-44A020270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D1DD29D-B7D0-497B-8F11-92A90D24C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A767B10-BA24-4EC2-B893-E3B126BFD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CB70D58-5196-431D-B612-CC24513D5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AA36DD1-D479-4F0F-BA0C-1A8C19A04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0DBD442D-1363-4B3E-922D-D6F8761E1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DD43C7E3-CEBE-417B-9752-23050085D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8B9BFB9-82B3-4863-AC56-98FE430E1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58D0628-0927-467E-A3B0-976385F31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27769D0-DD10-4122-95E6-33C36116E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D8F52FE-50AD-47B1-9FA2-5630C072A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F9426CD-272D-4578-9211-360C18C1D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E137C44-84BA-4FBD-99CB-0D8A1608D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33873447"/>
      </p:ext>
    </p:extLst>
  </p:cSld>
</p:sld>
</file>

<file path=ppt/slides/slide6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2F014B7-FCA0-4779-B5C9-9D6D8B3D8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ceefe08f994cb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43EF9D-DC64-49D3-9C90-0520EE7BA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4859F0-9FF4-46A5-BF80-E29D78513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NX-HL-DQ-Y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4BB537-8DF1-46E8-9C28-D3041869E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898D57-F93D-4D06-A9DB-46EC54A2FE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F03B96D-5B34-4834-8154-27A758F23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7D0075C-A9CE-402F-B849-08F84D105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5DFDD3F-0E92-4F8F-8CBF-65179941F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d51a8a82044be4"/>
          <a:stretch xmlns:a="http://schemas.openxmlformats.org/drawingml/2006/main"/>
        </p:blipFill>
        <p:spPr>
          <a:xfrm xmlns:a="http://schemas.openxmlformats.org/drawingml/2006/main">
            <a:off x="1708662" y="2057400"/>
            <a:ext cx="56412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C90777-6CE8-49FE-AB6C-EED782893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3BAB53E-CE56-483D-B1D7-1152E3A03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NX-HL-DQ-Y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4A875F7-402C-40C5-8298-D5D0E5971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DA2A8B-2522-4E52-80C1-F1C8B9B2D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DFECC0-4523-463A-8C02-A9BC91F03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8885EC3-A7F8-4D5A-B1FA-A17C3267A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DF22C2D-EDE3-494C-8433-8CF27685D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5EE2003-4983-478E-B059-3D276D3DC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2914219-BF3D-4AC4-A88D-237CF4C02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B37D1ED-968A-4707-8561-8AE78A3EC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B4EE21F-43ED-4892-B9F7-AB47392AB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454904F-73E3-4BB5-90F8-F8B690CA6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09B60B1-6DB5-4F0E-8554-683C5FCF1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0DBA66E-CE70-4324-8ABC-0A2777D7D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B8F0211-339F-4CF9-9D3A-FF19BA59B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62DEE0C-CCAA-4062-9DE5-B0455AD99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8235EF3-FCF1-4F61-B87B-9DA71C8EF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DDB0DE7-9E7E-4D7A-997C-8FC4EDD77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349320E-CE85-416F-AE4C-100358FE0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C354DD4-491A-43F9-81DA-2A99E5A9E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48091DB-59D5-472C-9FB6-5AED30D8A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CCAAEB7-95D1-4C5F-A921-41A2E5CF8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3271F68-9800-42FE-BECB-5A2809EDA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0D07264-DC82-4B74-9E51-FC7018EAB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909F059-FAB2-4137-BB67-D34D39AC6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95AE24F-807F-4C83-972E-EF264255B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1881763-170F-4733-8D58-1494D9F6C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3C90BDC-846E-4365-80E5-38522EFA6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E5DE7CD-FA1E-49B4-AE5C-E38CA290F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2706C63-B335-4281-B5EC-AB8A8C525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E9E1AD0-9089-494D-A60E-E80D4100B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D212C95-6644-4994-8712-763B349B3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B13D0A0-942A-4458-89D4-828602040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1E02398-A6FD-4353-B942-6DAE084B7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B2AE344-804B-4D07-B95C-A2E11A0F3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A3257FB-C346-4C46-8873-695E17C56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D68F0CA-3413-4D6B-941E-8F72F5703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AFBD68E-1388-485F-8191-07F4421B9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143F6E2-A80C-4F1C-884B-ADC6090C0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C18233B-7F3E-430A-B097-49F92D8B3F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95202616"/>
      </p:ext>
    </p:extLst>
  </p:cSld>
</p:sld>
</file>

<file path=ppt/slides/slide6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D72548B-82BA-4B06-B1FE-FD659A7AD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3fd30bc50347d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4079CE-BF55-44AF-8635-DAE38067F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AA3593-226A-4CBB-9C18-7AFAEFEE9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NX-HL-2067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BA888C-5559-4CB5-B7EF-5C71BB233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B09A02-E8FE-4E93-A383-41C2B71CDC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904DC1-D7DD-4F7D-ACD0-75DC8EED4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DC69AF0-5772-4C44-823C-00832A8B0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E1F6E39-CAFD-4BB0-87C0-317BD82D5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123b02f1f1409e"/>
          <a:stretch xmlns:a="http://schemas.openxmlformats.org/drawingml/2006/main"/>
        </p:blipFill>
        <p:spPr>
          <a:xfrm xmlns:a="http://schemas.openxmlformats.org/drawingml/2006/main">
            <a:off x="1670479" y="2057400"/>
            <a:ext cx="64049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7E6B366-D4CB-4776-83E5-439D19880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B86520A-8400-4673-9BD4-2A73CF8A5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1968D06-C828-4F09-B975-614A3CE6B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E5F9C49-B2B4-4367-AA05-85D14E0CE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0E7E6BB-1768-472B-BD42-32DD12D29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FD50D77-ABAA-440C-9779-D7BBD832E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F61E16A-2410-45EB-BD84-561FD7433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569761A-72C1-492D-A16A-9E7799D92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B6033D9-567B-48F8-9EB8-10CBBCFA5B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97EB715-90D2-47F2-ADC8-1A7D71127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736A346-BA71-4CE8-98D5-97C149816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F67FD5C-F99E-4C4B-8F37-4F723A1E0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3168DC5-67F9-4BBD-A713-EC32EF5A2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D776B03-2927-45F9-B354-CC443DC36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0659BBA-851E-471B-B20F-63BBA62A9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67386D1-2727-4C6A-AD17-4219A29CE6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D2639B3-69F7-4526-851B-FDB5ECDAF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661B117-82F6-4CBD-B467-1937AB860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7A7E525-D8AD-4803-A3BB-8D570A90F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33408DA-C6D6-4DB6-B375-1597BC0AA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724BE64-22A3-4BDB-A8D6-BA7C891E1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A26A7D5-3094-47C3-BABE-E72E5D1A4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3D9A015-2D1F-482D-B39E-0344B1DE8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8B79DD0-6FE4-45E5-ABA6-BC34D56528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9FCC238-CED2-4683-BA3F-CF68A2D6F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8D8E97D-8C63-4DE6-A145-B6AC343D9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B60BD14-314F-479F-AD76-C350679AA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EC347D5-61C6-4915-816A-27596288BF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5555E30-B859-4085-9C10-1A8721522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783B1CE-F840-4440-9917-C42067FE2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688B4B7-5D5E-48A4-8C5A-2A38B1FFF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2550411-E780-4722-A70A-504034225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AAF4EE3-3AC0-46C5-9362-6899EED83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AC3ABC5-4EF8-4AC9-A5AC-9C654A07F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FE6E5DD-E47E-43FB-ACAD-9D7557B09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031E441-2EFC-4825-A29D-B4489FFD3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5AB559E-41DF-4B22-9347-CB8F3D452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3492F5C-54B8-44BC-A269-C8D0F6B19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EB00DE5-D0C8-4372-9D37-FB8114CB6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D45E246-AFDA-4D4F-B72B-71213202C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FFBFF32-E536-41FC-AE87-803C2D02F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57DA558-F7C8-41A8-A6AA-000445114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CFCC98B-2E6C-4766-9253-317A8CA71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AE4F5A1-6B2D-49EC-8015-10189E1C2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0FC4F76-96CE-406C-B170-F55AED9B6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551D830-D453-47C5-B450-A0FF7D0B9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DD79466-CDCD-4B53-94A8-3B14968A2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BC40F46-273E-42DD-9136-D83C3E2A9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1C6E34A-5C28-48D3-81A5-20686D1C5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73D83F9-A323-4640-9D61-D87910203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E4114CC-E100-437D-859A-102C549E1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E359CDDB-2A1A-488C-AA78-B30AECA5F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155E7C7-DE16-4F13-B23F-794E642F6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953EEC8-2FC2-400D-B916-EB49E4D11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BFF96B5-307E-4197-97F7-8D4F65F845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55ABA58-7291-450C-AA29-1094E1896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A20FA00-D960-4E09-BE50-04580D151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5FA519E-58E6-47EB-ADB7-E7604F56D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BBC90EC-50DA-4FFB-B37B-970592E74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9F6C217-1120-43B8-A125-6158FFF0E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7BABE57-4A59-411A-B0C7-E5CD3DA1CA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BF1ADA2-8E99-434D-ADDB-8280C52E0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AAB7FFB7-6155-440B-86AB-630C96CD8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BC188AE-D1CC-4F4D-B5FF-BA7567A06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62328609"/>
      </p:ext>
    </p:extLst>
  </p:cSld>
</p:sld>
</file>

<file path=ppt/slides/slide6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4476AF3-7653-4AA1-92E4-500B29079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e57b33d135428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BBEFA7-DDED-4FCA-9F5B-E4D8CDCAC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8091FE-82A4-475E-9805-0D74D44D3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NX-HL-2067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2E441D-132D-49F7-AEC0-F3709D0BA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72E38E-EF96-4335-80CC-A91BF0F53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7AC53B-3762-4B75-BA9F-A5052E137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88899FF-A1A6-430E-9741-78F028169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31AF41C-0D9C-4103-80E2-C8B86D582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966a55adad84fe7"/>
          <a:stretch xmlns:a="http://schemas.openxmlformats.org/drawingml/2006/main"/>
        </p:blipFill>
        <p:spPr>
          <a:xfrm xmlns:a="http://schemas.openxmlformats.org/drawingml/2006/main">
            <a:off x="1670479" y="2057400"/>
            <a:ext cx="64049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666A04B-7CD0-4966-B9F0-9F18CEC27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7925510-222B-489E-A97D-02D26E12B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303EE75-5B26-4A8F-BCD5-51E2E226B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193E7D5-51B6-48EC-8F42-6332DAAC2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04198F7-5DB4-4F75-BCEF-D0258289A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4CB60EA-EFB8-4B1D-B203-FD2826E01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697034A-66CC-4B03-8928-A0F5E1B34B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B146BED-965A-4C32-861E-F645CB3A4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766FFE2-60BC-4F55-AB72-B1B2D2767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19D22A4-C1FF-426F-B42D-0BE382117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602414E-E524-495A-B6B7-EBFF938DD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9D45B88-7EE3-4EC7-98F1-6CB14AF4A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5F3770C-D110-467A-97AF-C2ABAD4B4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AB7A5F4-9957-407A-B974-F97057C7C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C00A849-AF2F-47E5-A431-443CA086E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4092971-6312-4C89-BEAC-25E722570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10C1004-9526-4334-9E28-BCBC3B1A7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A19E7D8-B202-49EE-A258-FA0E87C02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8D07CB9-BA1A-48D9-AC7B-9BBD06F80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6271A7D-F4DB-46DD-8A2C-0233ACC1B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24BC256-E917-4C5F-B2CB-2033FDBBC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BD11637-8377-4B0C-867C-FFEE3DE96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D01C941-FAC0-466D-81ED-0FC48BD49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D462217-D6DB-4480-A161-FF25AEF72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AB8C024-9017-4121-8FB2-1516CEEBA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1C71CDE-15D7-422C-A905-DB0EA32B1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A4E53F0-28AE-461A-8AAC-EDED80126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6156445-9E4B-4761-8BD8-3CC1A976D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6D688EC-4970-4D07-AA50-9309173D0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893A619-5DC9-4877-8BDD-440AE1C668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10DD242-BBDD-4B5B-A31D-414ABE7D4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DC8FCF8-A76A-4DF7-8A0A-2FB44890C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3D7F11D-C8D8-4D9E-8729-2B722D344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41D79C2-6146-4B43-BBD3-EA7686EFC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730A754-6C40-41B7-8214-C3151CA37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4BC400A-2C26-4175-B5B1-314C47247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72476F9-DC48-4027-9845-12BAD6EA7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7708DA7-6F68-4147-8A47-590D4D580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9772BF0-8011-478A-8667-950100873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657637E-5390-4C18-B288-D1C1251A8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06609714"/>
      </p:ext>
    </p:extLst>
  </p:cSld>
</p:sld>
</file>

<file path=ppt/slides/slide6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71ABCE2-16B2-4590-A09F-A78F2A7289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e32b033840401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429929-599F-42A5-BEC4-0C2A789174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0E9440-61A4-4C76-850B-94A494CB9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NX-HL-2039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BFA000-2A25-4B31-AA9D-F242E6A2C4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0B6D07-7AE0-4811-A30A-8AE626842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FB812B-0D2A-4B79-B3C7-B3F7B9996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630A2CE-8E12-46FB-93C6-F47F73CCA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F1695D6-919D-4431-9D4A-E4D30308F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b070996e23419a"/>
          <a:stretch xmlns:a="http://schemas.openxmlformats.org/drawingml/2006/main"/>
        </p:blipFill>
        <p:spPr>
          <a:xfrm xmlns:a="http://schemas.openxmlformats.org/drawingml/2006/main">
            <a:off x="1279055" y="2057400"/>
            <a:ext cx="142334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97CB33-4665-48CB-A429-1369EA1B0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773FC2B-137A-4877-AD5C-E08260C13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C47F55C-F52D-4605-90B5-B6B0DF878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3E5ED3F-6DEF-40E2-A3A9-2AF25FE9B8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F1037AB-0FB6-4DC5-ADAF-69358B99C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D672932-0667-42A4-9348-E7C90F6FC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0B68566-7AB1-429F-BC54-011622B8A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4CFF127-6950-4163-827B-3853659D6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540F43A-0112-4F55-B6E9-C02B587C6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8041BDC-1CEE-444A-A8C1-CCC2A5347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5E7F5C3-4B6D-467C-918D-D19369845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6C620A8-52FF-4775-BBD0-1707B76F2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85B16D8-49AD-430C-A3F9-C093D5C79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67FB3B2-F581-47E1-B523-5EACB64DB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E8F3D86-74A7-4574-BD33-A66200876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7A6EC0D-F75E-45ED-9063-6C22E36A8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F6314BA-945F-4159-878B-2FD25D170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EE63083-CA24-47BB-99FB-BF8E0D6CC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78055C0-4C12-492E-A396-4D24AA855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93DC8B2-B431-49C4-A8C0-304E16593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94BE1FF-EDE0-4E9F-9DD1-73433A226D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199286A-4295-4D18-80CF-CB6996704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6548566-D365-429B-9D32-A2071379E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CAD460E-3BD6-471D-8D29-270E321B5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682CD03-78A5-4FE4-9004-9BCD7252D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51CE434-697B-4255-BBFF-868E7EFA4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1CD4298-9C04-4E12-96AB-D87411426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80996A1-FC43-4FEB-8E91-7427574F09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F385ABA-5152-49E4-A4D0-EC076475B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B7E7354-B1DE-4802-8E58-1AF5B0C34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F610EAF-A3F2-4233-AE28-35710288F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179C124-5572-474B-A5EE-C6B0C7F42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FC12A3A-DC01-4CAA-9F7E-386D99146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4566B8E-F89C-4105-AAB1-A310E2C8B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665F1C2-0C99-4E36-B374-417F6173F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D602D8E-B794-4E8E-88CF-A96B838AB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7A6E5D4-A281-4DED-94E4-FF1974361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39A109A-032A-4B47-AE51-209B150B3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60159E2-C520-4F3D-BED9-9DD5ADD69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3C2924F-266A-4FCB-BE42-21393A4DF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E1AD419-72F8-4ECD-A92D-AE61B6651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CB35E3F-6D34-443E-9C6C-053C037BA6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D9800F8-1B58-4687-93E8-BD90339647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73BDA75-2DEF-4ECC-9EEC-C4A4FB46E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9B51490-1AC0-4ECF-9098-5BB8CEF16B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46E25E3-5141-4E57-9EAF-E1FA3860D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73ECF61-2FEA-4DB0-A195-5C907B87E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5DFCF26-9DB3-4C33-9D79-13D85E246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761D9C6-5860-491E-BA9C-A16C8A80F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1A23978-FC07-4939-AE1F-C9CF4033D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D96CC01-BFE4-4AD9-96DB-9454004BF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F2D0813-9698-4E5A-985A-59E8F8124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9C872A8-97B8-4C19-98B4-161D6CCF8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CEC86EFB-5411-4AFE-A110-A2ACF8451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CAD7F03-33AF-484A-AEF3-AFF435D1B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4963953-1488-407E-8200-623C85C5B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6FA13172-0F22-46E1-A475-7F8532186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59FD7D9-82F0-482E-B903-AD1AAC11E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395C9FB3-C0A6-43B5-AD4E-8F67B8692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E93E987-2C4F-4BE5-A8F5-CD9882969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953229F-6CE1-4C25-8617-CA24B92DA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C2F17DCC-8673-4822-86DB-33E3F5196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14579E5-6414-44BB-B82A-EF77DD388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45470E0-D25E-4ED2-A882-7A3DE09EC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32728657"/>
      </p:ext>
    </p:extLst>
  </p:cSld>
</p:sld>
</file>

<file path=ppt/slides/slide6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33A0A24-881C-4BAA-8111-AA034AD6C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cb823d6c224b8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C40A9A-D7F4-405B-B217-69063A747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43E75F5-C575-4000-9595-9AC3A7E03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NX-HL-2039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431D61-DD90-4468-BFF8-25721F59B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F844D8-4E3F-43CA-BB2B-5B8E36C1E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673E552-0FBB-488D-A977-07AB5A7D5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F49AAB4-EE3D-4FA9-A79C-73120D865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45EA7A6-044A-4A52-AFD1-656A2F14A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ce2640427c4146"/>
          <a:stretch xmlns:a="http://schemas.openxmlformats.org/drawingml/2006/main"/>
        </p:blipFill>
        <p:spPr>
          <a:xfrm xmlns:a="http://schemas.openxmlformats.org/drawingml/2006/main">
            <a:off x="1279055" y="2057400"/>
            <a:ext cx="142334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6AE785A-26E3-436D-9500-EFD6B4F07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9BC5187-0C18-4CE0-AF5E-FB8BC17016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CF1CF9-6FBD-4215-B483-A4441D95C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3DCEC2A-F8AB-48BF-8612-F5DE9EE6B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9A14279-4A61-48CC-BCD7-DAF04D2161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F287B27-9B8E-4191-BB9B-569BEA232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5618A8C-AD19-4D0E-B940-44FDB3FE3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7D071E5-E372-4DE7-B519-2E05773A0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172F168-A224-4BDC-A569-5D0AE723F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420249E-E4C5-4ADC-AE82-8C3943171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7E7AFB3-793F-4C9D-87E1-7BB573777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2F9A9E9-3313-4407-89E7-8071E9FCD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AE9471A-2FED-45FC-8930-5142F4309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D05B24B-2706-4AE9-96DF-71B063B03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FD7BFEE-D09E-4D9B-BB10-1BF8731FF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4682C44-6972-4DCC-A19A-85AFA5DDE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F8F505B-3025-467E-BE3F-3973A4404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C208B77-C137-467E-BAA0-1C2119553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56F4C64-2D39-4B78-98B2-66697155C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8E43F4E-4A02-4ED6-92D7-A133B26AF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05538BB-4F3F-41AD-A5D0-0BE9BC2A9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C0BFC52-80E0-44A6-87B9-AFC49F88A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03F5677-1EF9-4E2A-ABE3-9D495AE39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B2CD54F-2179-4592-9879-6A3F6030C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1239195-0556-4F6E-8099-3273B1BDB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E36C38D-4A0C-4655-8FA6-9D0231A5A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1BC071D-6225-4B52-9B1E-843C57B86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F30D780-DAF0-463A-AB21-197B4FA0B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4C1934B-C49B-4E83-AD68-FB8CABCF7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5A93193-6146-4201-8A72-941F87125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34F98C9-749B-4040-93AC-E8998A39E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EF2F0C5-97FB-42F8-A13C-009F3F9D1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7D2E814-1682-40DD-BF83-B9E342A56E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5232B9F-72A1-4253-8846-24120E7C49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2BE11D9-7993-4895-B6F4-22DDDF01E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A697179-87B5-4227-9F2B-10C051858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763DA1E-3024-47A9-8D69-9BDAC2FA6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3498D08-68A6-49F7-8974-F7ABF4CE4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63A8661-55A4-407A-9CA6-050AB699E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396BEFA-7EF7-4C9F-9312-D51FC7254D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45617258"/>
      </p:ext>
    </p:extLst>
  </p:cSld>
</p:sld>
</file>

<file path=ppt/slides/slide6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F655357-59AB-4BC1-9BFA-5BAD0DA870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fecdbb976f34d1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B5A84C-42BA-4C20-B633-CB4734AB2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07826E-FF87-4DCA-8EC1-0BB42DBCB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NX-HL-2039-V63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EE833F-8564-4F2E-B2CD-15065BE0D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AB54AB-BA4A-407D-8C52-A8AB62A9B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601471F-74ED-4380-9F7B-80EAF33111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8A47BDB-CF61-4EC6-8CEC-F42E6703F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3FCFB84-9AE5-4B5F-BA54-82C6D9686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d5f72b78324e01"/>
          <a:stretch xmlns:a="http://schemas.openxmlformats.org/drawingml/2006/main"/>
        </p:blipFill>
        <p:spPr>
          <a:xfrm xmlns:a="http://schemas.openxmlformats.org/drawingml/2006/main">
            <a:off x="1296397" y="2057400"/>
            <a:ext cx="138865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05730C-2197-4E03-B7EA-37DBFB9E8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NX-HL-2039-V63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728D0FD-8E07-4FC0-A3DD-DEDD444F1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NX-HL-2039-V63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3847235-EA4F-4B8C-8C6B-DFFA3CA5A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075D0DC-362F-4D0F-8797-59E9ECEE4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813CDC3-7006-4875-A7C7-3DD3DEEC1E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7BC11C2-3A50-461C-B2DA-37C45FDC1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7EB41C9-1F58-40F8-BEA2-04ACB1A83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7340EF2-3CBB-42AE-A26A-40E84CCF6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8523D1-7606-43A7-9C28-5F8DC8220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F60B56B-8845-4257-94E9-3F14E1624C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BFFB04F-6D25-4990-A89C-C0F94A122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CD44E1E-B74F-411D-A5E7-E94015AA0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73C77E2-7B4E-48BE-9A2F-D4131B9D3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5B5F6DA-07ED-46C9-9C48-521E47EF3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C80B607-6DD2-48EA-9EB1-5660751199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78D9427-D0C4-4FDD-9FEB-808F9176F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0479701-93B0-48F4-BF84-A38C50E7C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0A0D442-E32F-4BC5-8EE0-C015E6E2E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92D9C93-87B2-4DF8-98A2-F79293136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A618674-4F12-43CB-8B55-455FD4991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9439365-E077-4B96-8DEE-32DDB1BAD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59EAA5B-41B7-4443-BBAC-32618E5BB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5D84492-38E6-4CDC-A2A2-40BE4C025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9E12F75-B645-4C78-85B8-8ACEACEDC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ABC6FA2-2D49-4EB2-AD93-0058B2B37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30F18AF-CCDA-46C8-907F-7EBEB2E53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2FCA9D1-49E5-4257-ADD9-FB56E81C0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8788F17-3E2F-44AA-B8C7-A57C545C1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1BFE9B3-F5BA-4DFD-8ED3-E3BF6EACA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FB88C5B-A23A-45CC-9B63-250B22D4F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98813EF-60E5-4399-975E-CEFAE4487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F84542F-D83C-426F-AC97-4C969240E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98BBCFB-B571-471F-B67D-C115E61F7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E735C9C-E416-4935-84CF-2A5D1AD17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20BA7BD-3CF7-4D6A-AEDE-7A3C56C1F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7A57A50-5A64-440D-BDE4-F94227AEE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5A57782-8215-4F42-8EC5-5B56491F2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0EB213D-1D54-4E29-ACA4-9ADE83BB2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CEAC194-05A1-40C8-B528-E1B419042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F68437D-3CDA-453B-97FF-76BCBA6268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9DC4B79-884E-4F8B-8CB9-CF4D91074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CC6E839-7148-4BE0-AE2E-254687841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AD168F9-5EB6-4981-9873-1A7E4FFB0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73BEA34-0F6E-4CBB-BDAB-5C5D8F139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4C58587-C977-40F6-BD98-CC7EBCC7B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DA7273E-E0AE-4DCA-A685-9C7F48407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582A8A8-A1AD-49AA-B135-76D78528D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C16631A-EB74-466A-86EE-07F093C3F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4E015C4-ACB8-4CFB-A84E-62FD1776F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A0EEDB4-4AF2-4D9A-8E58-9BD936DE1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6B8717C-3271-4AE5-91F8-C0DC10E418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D3BC837-713F-4CB4-873E-715B12EAA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B9D3889-2290-44D6-BA83-04FD6AC76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52F204D-45FC-4F23-B6E7-F030A28A0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1BF552F-138B-4FBB-92B4-626412480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441A161-F59C-41D6-8708-25BA8E500C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121D855-BF91-436C-94B4-C7DBAD051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B925B08-CF92-4B82-932A-4FA3860B8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6A68BBE-19C9-4AD9-8E20-C310F88D6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59F2E89-1490-468F-AF37-C2B4017A2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A28CA067-7829-41F0-9DCA-5E7304DD2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FEDA675B-916A-46A6-8A02-7F16DE46F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26308210-AFB0-4CDD-9029-8B98E33492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7ED57844-A999-4D31-882F-F2CDA94C3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92763908"/>
      </p:ext>
    </p:extLst>
  </p:cSld>
</p:sld>
</file>

<file path=ppt/slides/slide6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BEE241C-29DC-4D46-996C-5A6DE778B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b81302c9c53404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509E45-3EF9-40D6-B16D-61A5C2D644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0CCAF7E-5E35-437A-A548-BA99F5B2A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NX-HL-2039-V63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6AB7C3-93F0-40B5-856D-E68334058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2BF671-BCA4-4C7B-8B20-703CD275A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0788DC-76E1-4605-B2A0-231ED6E0D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BCB5D4D-66F8-4DCB-AAA1-B806D30970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3E6EBBF-16AC-4AE0-95F8-54479CE6C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512dd1388841e7"/>
          <a:stretch xmlns:a="http://schemas.openxmlformats.org/drawingml/2006/main"/>
        </p:blipFill>
        <p:spPr>
          <a:xfrm xmlns:a="http://schemas.openxmlformats.org/drawingml/2006/main">
            <a:off x="1296397" y="2057400"/>
            <a:ext cx="138865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F2B8ABA-8E82-4A85-9AB9-842828020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NX-HL-2039-V63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6B70064-CAD0-4978-9173-2304B7D04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NX-HL-2039-V63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258B22-C8A3-47D9-996D-50B87C3E0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457DF50-5D20-49DE-962C-D26D52749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2567B93-2D54-481F-9D4C-A80ED6BB0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C5B5971-7BBB-4A1A-95DE-820586117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DC2205B-FEFC-4BFB-ADC1-8DD5FC383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08E012C-56BA-4270-B3E1-EA6EC2E0E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5ACE483-88B5-4FFE-90AF-247F0D706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5AE9ABB-71DE-40AF-9BB0-D4206B996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10D06A9-4BFC-44B0-AE3E-009825DC3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CC50C60-99CE-4083-ADF8-E6E166D54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10218A1-2A2D-4A96-AEE0-491911EF5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275FED1-C341-4270-A318-612AE974F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E22F813-9DF4-4537-A18D-801FEA102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AD97B55-E79B-4698-810B-811C586B0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1018284-893D-4A8B-96D2-690C09746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4B7D31E-312E-40C6-81E3-AF76C3EE4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B1068C8-47B8-4145-8A92-BFF3AC53D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98CFEB1-3945-44EC-8FE6-4CA35A8B6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9F485DF-2EEE-4494-8621-CAC7CBC2C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31BD95E-D272-4587-BC46-C1A088F9A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DDDF393-F49B-482A-B7F0-425E0E28C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4D056C2-0019-4EE4-A45D-42AF34EAB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A0A9680-C0D3-4B54-8261-C0FEB41EC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B0F194C-0288-426F-BB09-A11B3B7C7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FA7C45F-60A1-4935-B48C-45FB6E944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2FC8BA7-F186-4830-91F3-44870E5AE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BA4392D-83CB-4F42-AA37-C20C49512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998FF4F-9109-4E92-B88E-55809F24B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4C19360-41F9-4AE6-BCB4-585751E7F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97A44E5-7097-49C0-A64A-F55A4FCDA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E66E068-CEFC-4C88-B75A-DA3CFBD9C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F5EE727-A48D-4873-BAA5-171DA9034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904F02D-6AED-4B13-BB7D-75CC5BA5E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AFBC18C-D38D-4F6C-A03F-94912BCA6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6B80BEA-A3DA-4214-84CC-EDCED87BB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F1CDA82-BA39-4865-AB4A-19AF127CE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42A6788-7C80-4BAD-9B82-4497F6A2A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1B7C778-162C-4C52-A66C-99DE08ED4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755767"/>
      </p:ext>
    </p:extLst>
  </p:cSld>
</p:sld>
</file>

<file path=ppt/slides/slide6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EB360B6-C2C5-42DA-9BEB-25823D240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9226be7a8944f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4BDCD9-2C94-4147-AE0C-3769A0B093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5572F6-46B3-4B46-985D-7E455E9CA6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NX-HL-2031E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E56F6B-C977-4F31-96A0-B975011EA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D4FFBE-D913-4FDF-A218-6D4F6B469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750C926-95A6-4B0A-99BB-947A552BE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370AD1B-9507-4224-9856-475F056A8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F51A9FE-3A94-40B6-B298-4A0D9F74F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9e699330d64ced"/>
          <a:stretch xmlns:a="http://schemas.openxmlformats.org/drawingml/2006/main"/>
        </p:blipFill>
        <p:spPr>
          <a:xfrm xmlns:a="http://schemas.openxmlformats.org/drawingml/2006/main">
            <a:off x="1384010" y="2057400"/>
            <a:ext cx="121343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DCB591B-19DD-4D8D-9146-FE3117CEB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NX-HL-2031E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0F20A9-B746-4E6E-B9C8-5C03BE419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NX-HL-2031E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1624863-C69A-48DD-BF89-9C6783120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14F647-EB16-4CA2-86A6-3805DD1043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78960C1-E4FE-4ACF-9488-FEE9B0FE3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7FD3836-F027-4DFE-9844-50A7072B4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9B97A23-764D-4364-85BE-02857D2AC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C3E9C36-D2AD-4F39-8E3A-C78E6DDD2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C745F3D-0BDD-4DB1-9AEA-A3AFB721D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09C9AF2-0335-4699-9792-0B8FED025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0C90E15-CE82-4B21-B65D-9EC9E9C39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6EC50F3-C570-41C3-9AEF-CABF80850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D67AC86-4A62-484D-8A62-7853EE2008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760A974-7A0A-4F5B-984B-1E86A2008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2987AA9-8B8F-4B72-93CF-0537313F5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D923AFC-43CC-4B79-8DD9-21ADA0E39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1A6627F-9163-4B57-9FBA-A91257967B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4814AE3-D3D0-4A21-96F0-7D50C3E12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40A78FE-659A-457A-93D3-64374CCC9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D1E15D1-A786-4D19-973A-657076D9D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8B36B2E-BA6F-4981-964A-E626AFC74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AA002FC-AD93-490B-80B1-909E56F5F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651E10D-E08F-4FFC-8954-A774C99C21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C51FD3D-A603-4125-B029-CCB565489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D5A333D-D9C3-401B-9EA0-5A6F5B4DAB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3FC18C5-EBC0-4CEE-8C43-382BCE517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AC548B1-6ACB-4387-9960-CFD9011BB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5F812DA-F100-461C-BDAB-2EB9FC4BD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C3D97C4-31C6-4ECB-BCE4-CBBCB8A6F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6CB1195-18BD-42A0-A0CA-D171E3FF0A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BDB8332-329B-43E4-BF89-EFBCE6A0C2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769DDBA-1EB2-4B7F-9439-C1AF57BA8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28AD622-CBD0-4699-A606-D3A369201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778F007-9CC6-4B90-BF3C-21F07B00A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3E1BA3A-4A85-4D2A-8054-1A50E0955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69E3F3B-AD09-4C21-9593-EE9EC0A20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49CC439-0014-4EED-B708-8A4183266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BEA7B57-4D5C-4378-955F-0C3C2F266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F996A14-A899-4028-8655-6954DDFA5B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709C77D-E257-48D9-BCFB-4F4187532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A49DB38-F435-4121-9597-F786BD33A4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8EA5284-5DD3-4661-8D0F-A3E12FBC8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1E1C96B-17EA-4535-805A-F87D840C5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BAE7683-BCB9-46C8-B0EB-2CB4867F2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BF7FB1F-066A-42F3-AD51-BB3C56B870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01DCD53-508F-4BA8-AC0E-157EF946F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B658443-6E9B-4058-ABD2-1F65E7D5B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19D60A9F-7E39-4619-A6D9-832141813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9B8B81D-64E2-4472-B0DB-12D77E79D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2AA777B-92CF-4F75-95AE-4ED1B58F8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87EB78B-E470-45A1-A172-E5A135B2B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62E6C9B-CAAB-419B-8FE8-8AB0366FB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7BDF9DC-1DBF-4EBA-BB18-A34E6B059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E6CDDE9-F3A7-4A4B-90DB-ECD27E9E70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0EC714C-928F-4496-9F36-5EAB056B2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E4B8BF7-2907-4F5E-802D-38075B9CBB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2E5E084-2F68-4310-9F83-A67D8D8CF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7ECD10F-87FD-4485-8A32-BFD0DDE26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CC3E26C-A07C-4D3C-B992-89296644C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787A581-297C-43B8-A077-A4329A0FB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412D86EB-CCC9-47D9-B14B-C53C1D77EC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207778B-5864-41BC-8D15-3DF6E5328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768FB10-0EB1-4F41-ADFD-48984C5B31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9E8394B-0509-4B62-BE07-CEB67750B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69230873"/>
      </p:ext>
    </p:extLst>
  </p:cSld>
</p:sld>
</file>

<file path=ppt/slides/slide6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8A03491-464E-4AEA-A6A6-02407663F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d33de6fbd194b4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3C7BD7-5751-48A9-9353-123753147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0DEEABE-FF5F-49D5-807C-8537BEFC3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NX-HL-2031E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B80AFB-7F8E-4787-BB26-89E93AC77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3FA74E-241B-4B43-A8FB-C9495EB312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4C61026-6DE4-4BC2-8BEA-2D48C016FB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9B410B-8C3D-4CB9-B344-2A8BB3325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69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E040474-A7D2-45D1-AC44-0037A56EB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a1af81335dc40f5"/>
          <a:stretch xmlns:a="http://schemas.openxmlformats.org/drawingml/2006/main"/>
        </p:blipFill>
        <p:spPr>
          <a:xfrm xmlns:a="http://schemas.openxmlformats.org/drawingml/2006/main">
            <a:off x="1384010" y="2057400"/>
            <a:ext cx="121343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77ADC89-55FE-4059-8D1E-51C7331D7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NX-HL-2031E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5563283-0963-4D41-9D11-FF5DA92B5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NX-HL-2031E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A161739-72F0-4A41-BD92-A48CA32E0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BEB286C-2642-4C54-B603-CA5302C8F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4E7801-7256-4C10-9DA2-BC44295CB2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9498CFC-9DB9-4CBD-8D12-1C7F409EC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CBFF157-102C-431A-8B98-161F55185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F464BEC-178F-4847-BF9D-DEA8E94C5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28D7C85-B343-48B6-9A26-B4D76E198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98B2B23-E662-45B2-AA53-BE6F929A0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2F602FC-E39C-4D8A-8792-7B1DFCEEA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FBCDB65-07BC-4A59-8A82-E21171281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71B4A50-A95A-43B3-9540-F5C9BC858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05A0E78-3B16-4E89-BBFB-4AF6BE171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28778EE-851F-4421-8650-23C70AE4C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FA65102-BAC7-4208-AEED-C04F392B59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C4A98A1-568E-4577-BA5A-6EA22EB8E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3525D8C-1FCC-4458-899E-63BF7593BB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29B1801-C4C7-48F6-BCBC-2ED489B1E8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9722FDE-02DB-4CAC-8C6F-039F9D4A7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F56E3D0-D366-4929-A88E-DF689CF1C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F557728-BFAE-4245-91ED-4E2D288A7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341487E-8146-44F8-AB37-4B4B379A2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3DEAF2E-A4BE-4F84-8A85-13E0972FE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27456CF-7DBD-4DC8-B24A-2C7EF0ECF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605F411-53AB-4E00-9C0A-F751A1F2B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0E4C7C0-C1E0-418B-8ACE-4E8C5E374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08E7EC8-9E5D-4D96-B827-5066046AE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DD88C59-5D41-4871-A98B-0CE9DB7CB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F2EAB4B-C51D-4B14-9E16-AE092FFFF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3CEA22D-AFE9-4B92-80AB-E53E4A7C7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4822463-1793-4F4D-9E69-C55A7F72F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F455B6B-AC51-4EE5-8A26-79B1E204E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85234EB-97D1-4340-AA02-856C45DE1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CB5BA1A-AFC3-4FC6-B37A-C9FE3C9DD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26B9C59-2BE5-45A0-BE88-0E2C66184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D31C8F1-298E-49EE-A92A-6A25BA69A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DCAD4D8-A1C4-4B8D-AAB7-FE5B12E5C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41F8A42-3FDC-45A2-BBCB-8C8848602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BC6E39A-9A91-4865-955E-903640D92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71321011"/>
      </p:ext>
    </p:extLst>
  </p:cSld>
</p:sld>
</file>

<file path=ppt/slides/slide7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5156ADC-1913-4249-9BEA-A71D95C1F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8307b8d483466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5E18B0-23F4-4648-A8E1-6ACE3B119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E4ABF1-0811-4A13-BE21-993027903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NX-HL-2031E-V65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DBB90B-9E2A-4638-80D6-75CB4558F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A98FB47-4595-4DF3-8060-FD58C361D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C190C8-A8BF-4A1A-A3B8-D78F47C54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A4CEF9-40BC-4879-8150-33E7A70508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4139C5F-9B27-483F-92B6-89A82F3B0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285043bac84e8d"/>
          <a:stretch xmlns:a="http://schemas.openxmlformats.org/drawingml/2006/main"/>
        </p:blipFill>
        <p:spPr>
          <a:xfrm xmlns:a="http://schemas.openxmlformats.org/drawingml/2006/main">
            <a:off x="1335975" y="2057400"/>
            <a:ext cx="130950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E25C68E-9867-4FE5-B924-5E94C229E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NX-HL-2031E-V65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D5EC92-C946-4956-90D7-06E89ADF68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NX-HL-2031E-V65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D099BA8-4D8E-47FD-B380-8F943A5A7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C4C2461-1E77-4908-B531-1070F6569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0778302-0C87-49AC-8C93-5D3CEDA4F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5C43F0C-6FD3-42B9-AB21-4E08BC633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6BCC693-8A38-495C-84A9-3EACAC5AB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C6D20A-9A17-4302-9550-94C158EB9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9DDD974-53DF-4DE4-90DC-04F95C829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7A727D6-E4BD-4842-93C8-9127EC268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8CEDD24-D0CE-4B85-AEB9-E03C9167A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D62B8F0-6761-4B29-8FDA-F31E6761D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63298AC-6E44-474A-8BCC-D39475138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D48B062-B7ED-4265-950A-5A1C10E02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22FA005-759E-468A-8707-F15C095E8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938956E-5C0A-4E67-8C9D-A477EBD8F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BEAA436-5454-4264-BA2F-E0D91167F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AF91FBA-C716-4E2F-9407-078A05350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65A3C66-5C7D-4179-8C0B-1594C4F73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FDCA24D-9639-4004-B0F3-923573A8E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843C52E-B8D7-4ABE-922A-1A15B41EA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40B0482-B5BC-4E78-92D8-A9AF7C4F3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EEEB81F-A9D0-455F-BF53-D3FE51C05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21A93BD-92DD-42BA-A332-A58E13465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BD447D0-F04D-4A52-9CAA-BEE369301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B73B68B-6899-48F5-9FD7-1FE6BEDFD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0BB318A-345D-40CF-B86E-25C62A76B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6344F7F-6418-4290-B706-D0D5B3D23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7434F4B-D935-41B8-9220-1E0130F67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4EE142D-3A2B-42AE-BF08-DB8D3EE11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C59F607-19C7-4B30-991D-415666F17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BDCCBB5-3907-4668-B9E9-6B4FEBEE9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C635116-7F8F-4063-B505-D23A71F74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0B5B031-63DF-4E87-B5D6-3EA60CD10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126BF2E-5705-483A-8799-CF76E540C3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7AB5590-FACE-4F0E-AA95-80F4EE941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B160E55-56A6-4582-A15E-BEB0C54ED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2045319-C33A-4F6F-94D6-8EEE522B0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6159637-D73A-4DE2-866A-E8310C20B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9C600C7-9D69-4E1E-A663-7DF17A884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A4CEE4A-3FD4-49C5-AB0E-B69627E6F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B6F175A-56A6-42C3-97B7-712B31173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B64D05F-DF01-4DA6-B38B-756E79CA6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0D32DAB-9A00-4861-89B0-884BEAF75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75AC7E2-BB7C-4838-BAF5-3E094F0CA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C97FCB6-991B-4D2E-8F19-79D85C3E6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C5C85BB-4B45-4CA3-BB50-81954B562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CE83C70-1015-48C7-812F-0A68FAD2D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F0238AF-BDC5-497A-A7F4-8BEE9FA21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A1D3604-B0E9-42DF-87CE-488BF0372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20CF0F1-E0E5-4146-A4BC-17895B38A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35F1555-E3BA-45E3-92A4-B48E86EF1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8E16C78-252C-447A-8B9A-6C4C8ABB6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CD7AF021-B92F-4013-AB1A-1A691430D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09A1117-B470-4388-A8A1-22AFF3A63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6A76679-6C67-480E-9EA7-783EA0705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D6959B0-B23A-4534-A76B-42FCB6023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8AFA29E7-3805-4E12-8AA1-B0DEFF292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042B04A-E070-4D7A-9274-141D9F0F1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614BE11E-643E-4B31-8925-1736E67D3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43642FA-963A-439D-AE49-A91CC03D8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23F1B14-7FBD-4692-A087-C59F7F3A2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F897BBC-06C8-4575-9776-96F34D2F5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719EC5D-6D1F-42F2-9F65-E1D0A8314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89720550"/>
      </p:ext>
    </p:extLst>
  </p:cSld>
</p:sld>
</file>

<file path=ppt/slides/slide7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D8B1C56-BFDB-4184-9373-66181108C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571b1229661420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229977-B16E-4921-A9C9-9C8679755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6D10196-128C-4322-8464-E68B3AF3D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NX-HL-2031E-V65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7C49CB-F411-4EB7-825B-5CD184696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43BF46-487C-48DE-9A73-8C8482BBD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D095A6-D560-4F4F-AE74-0E4AD2B65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D305B7E-EF1F-43ED-AC0C-80B8ABBF6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82B6AF9-2CA7-4266-997B-B0BF2E570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793274658d54811"/>
          <a:stretch xmlns:a="http://schemas.openxmlformats.org/drawingml/2006/main"/>
        </p:blipFill>
        <p:spPr>
          <a:xfrm xmlns:a="http://schemas.openxmlformats.org/drawingml/2006/main">
            <a:off x="1335975" y="2057400"/>
            <a:ext cx="130950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D8631FB-D09B-4742-91DA-93A22D52D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NX-HL-2031E-V65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4B111BF-9E3F-44B3-A080-D539EC88E2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NX-HL-2031E-V65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563CCD1-7266-43D6-810E-E26A0F908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DED368C-1815-49DA-993E-FC7D85604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20D445D-D992-4B7E-B70C-1548016DB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90EB74E-D990-494F-A7CB-6FA3588E3A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0C63A6F-A6C9-4506-8CF4-AB0BE5D9B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0B6D70A-6F64-4486-A913-842A60948F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9A1C212-EB2D-4521-813D-5F767FB31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2F5AE0C-1F40-444C-89AE-B25FC3867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19551EB-A500-4794-830F-0C6A05DA0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DBE574B-10D8-4BAD-AC41-F63FF0D7F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1FC525F-AADE-4ADB-B000-7734705A2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E0A7354-B7AB-4DB9-9A8A-B46B4AE72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DCEC615-CA7E-492B-9BE2-90E9AB8A4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C527394-7CDF-4C8D-A97C-2DAA07A4F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EA5123E-399F-4E42-B1B3-B6EE1B6C5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659B3B7-CD94-4CE1-96BA-D03645BAA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A7D7B6C-1050-4EEA-BC1E-CAF1592B7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D72AE88-E75A-4B1E-8368-5AD1C9B4C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2ED085B-3FB7-4828-A916-03028F62E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7C2465B-B8EE-41E2-BA16-63C474DAB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82C04E6-8971-43AD-85E9-217064AD9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0442AF9-67F4-4C32-9E12-941C30F6A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6FE3109-1F3C-4C22-80F4-71C99B00A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9108F9A-5B74-407A-86E0-8BD458FCE8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9BA4401-7670-4672-89AC-D87FF66E2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DFEB68B-570F-4D21-91FD-F362E74BF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B5C3ECB-053D-4495-B091-05A363706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C42B138-6BED-4B4A-8352-F15E0069E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1A58C92-96BC-4135-8184-1B83B9714B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8ADFA61-6110-4232-8CB5-717F897B3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17F479B-F729-4DF4-BBB4-6634B7D2A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A671454-4470-4BAA-829C-C7D0C973C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3BF2890-0BC6-4F63-B83D-3FAE23F02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98CA352-4081-4DB3-A735-FB971C3AC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DF906B4-8499-43DE-9777-1541E0B04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03ED8C6-E81D-4B2D-AF3E-53E6478CD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042EFDA-D316-4276-AF00-D0ACC4B32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BA35B58-BA54-49E2-98D2-909BF3DC8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65991410"/>
      </p:ext>
    </p:extLst>
  </p:cSld>
</p:sld>
</file>

<file path=ppt/slides/slide7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66351CC-2CBD-4D3C-9995-E6FAAE0F0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469c12840f410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31559A-D3CC-496D-AC84-BD7A1913E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42987D-8694-4CC9-AE84-ED5A02010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NX-HL-2033E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7B6030-619B-462D-A1FE-FF3C8551C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FE8480-7989-4788-AE90-42212C35B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E31513B-EC13-4B6D-9A7D-19220F060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F116770-2242-4FB2-98B1-E99D94B4E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A2E339-920A-49EF-B73C-F0C0E9A3C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e5840feb324bbc"/>
          <a:stretch xmlns:a="http://schemas.openxmlformats.org/drawingml/2006/main"/>
        </p:blipFill>
        <p:spPr>
          <a:xfrm xmlns:a="http://schemas.openxmlformats.org/drawingml/2006/main">
            <a:off x="1347003" y="2057400"/>
            <a:ext cx="128744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AFD9641-ACED-4678-837D-953593A95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NX-HL-2033E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7DE033E-B9BC-4301-B066-2BBE0992F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NX-HL-2033E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C50A314-4CC7-4A43-B596-3BC5A1931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560C9AE-3BCF-493E-A11F-A8DC634C43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A921FC7-534D-4C3C-B511-F164BF8EB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7C8D07-D2EA-494A-BC18-8C9CCF23A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2C3BC2F-FA85-4807-95C7-4297AD58F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70FA7E6-0E06-49F7-8F05-AED45B84F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B424AEB-F8C3-4227-A109-7470AF0A1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E5DE19C-58F8-442A-A09D-A0FA19DAB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AECC367-DFE7-412D-92CC-7714B1548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E2AF064-ADA9-4F79-85C9-A6F66D452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680BECB-17C1-43AC-B27E-E4300429A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5D859AA-6AC3-4DF5-8D9E-4DA90DAA6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90C4511-8432-40C9-A4E8-902B6ACC3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A96D697-D478-4DAF-A69D-E382A6CDB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2F7F6E2-86CB-4D57-A925-19F6819A6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7ED7C2E-7DD1-4D46-9CBA-849BB7508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907FB3C-33DD-447A-840E-A99DF914A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A110C47-0F9F-47EA-A517-90240EFB2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D6235ED-6F97-4661-AE37-750834927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E4510AA-4894-4D01-96C2-E9275C8B2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97F6F3A-6C68-4B9C-BC27-3AC5962CD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DAEEE02-B3A9-4650-AF77-CA0777986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7EB43ED-0209-426B-94A4-168179F05A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9C43BE6-B3A1-4688-8F3D-75971FAB1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4A7CAA4-3323-4B02-B1D7-11C3FBEA5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7F94009-2233-4F88-B54C-EA0885867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0FA15E9-CFA5-44C5-A056-7A979925F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85C6C7A-FEF0-4819-B2F0-ED542B50B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BCB00FC-E6A3-4961-99FF-04CC0D7E1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5BD13B5-7E5A-4181-B730-0DBA9CD855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68A40A9-B752-462F-818D-38CDED69F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767D5C5-B057-4066-B325-3F632F00AB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21D3360-C1B8-46A4-8407-F00334EF2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3A663AC-A36B-401E-9ACB-9FB833CAE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9B10D99-F8F8-492D-95E2-D0225A25A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C988A2B-04CC-4B31-81B0-CCBD05529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DCCEA1B-D1CD-42A3-BB7B-31EF07F4D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AA26D2E-4B22-4D89-9287-889345950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BBA5138-FD8B-4C4E-84E5-B6C4C59A0A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AB8F84F-0A67-49FB-BE00-78D7A42BF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FF47ECF-A519-4013-BEC8-2749299B8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D81845E-885C-4D6D-AF50-05E69E780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6537A11-0671-4A0C-852A-7C0B20AC3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7847F6D-F40C-4233-8887-98CF8A786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6F21735-40F5-480E-9ECF-317087AD8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E9456FC-D84A-4C4C-9862-EF95C88EA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D238272-3AEC-4258-AE8C-D559BF6F9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D396CD0-36F5-407B-92B4-11DDF7EA9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362BB8F-0529-4D9A-A5BF-3639570B4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A45D0DD-C539-4BFD-8081-42920242F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3BE34B5-AB9D-4DD5-8D8D-06F61A3BA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95EDAA7-6A11-4088-A8EB-D66ACD4BE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3E6A0B9A-A629-4725-9163-6470CF5D1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13F324DF-8829-4ED5-A636-20670A0D1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2D0BC6E-061D-4CEA-AF0B-061D2731A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9465FC6-6CEC-4A91-987C-73C83E321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CB656F5-0B54-4025-A8AB-6362C508E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E70D457D-C5B0-4538-8B9D-D2A2D872A9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AAA992F-EFA2-4A3E-9D4B-C32D14908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F3A97FE-04D8-4332-9142-CEC3771DE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A57361D-AA94-4D90-9A1C-91C029704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94C0AA5-03C2-4C05-8FE9-8B19A49E1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03796644"/>
      </p:ext>
    </p:extLst>
  </p:cSld>
</p:sld>
</file>

<file path=ppt/slides/slide7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4D41F10-E5A3-4553-B930-352B80137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bcb8db72a441f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F950F24-94EF-44B9-A016-29A556A0F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BC4138B-5AE5-4A86-AA12-C9FB25165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NX-HL-2033E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5082B9-588D-408A-95BB-39769A44B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35AAE22-C5F5-4117-86DC-074F46EF5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F708AA8-7DC3-4596-9849-8A17EF55B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50F2D3-0C1B-4FDD-94CE-CF68EEA62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DDFF894-D2A7-4F06-B508-8897EB0D0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81e3e847804fef"/>
          <a:stretch xmlns:a="http://schemas.openxmlformats.org/drawingml/2006/main"/>
        </p:blipFill>
        <p:spPr>
          <a:xfrm xmlns:a="http://schemas.openxmlformats.org/drawingml/2006/main">
            <a:off x="1347003" y="2057400"/>
            <a:ext cx="128744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8DB39E6-D63B-48D5-89C2-16CFBA2B8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NX-HL-2033E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833BB5-6370-414D-A32D-93670B57C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NX-HL-2033E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2E0A304-64AC-4A4B-9833-49F55D4FD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F985A64-F07A-42B9-AB74-7B8804ABE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312EBDE-C8AE-4218-9865-D08B74890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2695541-89EB-4511-BD09-83B7C7766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7614FA5-9199-402B-8D33-AE5F1C7C19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37B0E8F-83F0-4B6F-B9F7-BCCCAC9E2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C81A9CC-86B8-4D2C-90C6-C78BCF68C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3853ED1-950E-403A-84E5-E8717EEC1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838595C-E2A8-4DF0-B265-2435AF34D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2865EE0-61BB-445A-A5B7-774633520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6E491CE-59CA-4AE0-95A6-28305F1C15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F93D0C8-D55E-4431-9D76-91FFA5981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B34CB79-7AD5-413F-A6CB-268D7FC82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5714B24-95C4-4861-BBEB-16105DAC6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FB443DA-45D5-4B2C-9FB7-B48DF8EE81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D64132A-D8FA-4EAE-B9DC-0488121CF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9059D51-64B8-46C8-B02E-4854D86D7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5229C2F-FE12-4C69-A8FD-6F524AD31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7513E69-1F38-4C41-BB3D-7961982EF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CCD58AC-47A2-4612-9B60-A31B7EE1F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D47D0C8-4047-4724-9CC3-645356AC5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B84112C-999E-4314-9726-26713270E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2089E0A-24FD-4A6E-8892-DF5830808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C815BDB-A0EA-46CB-BB6D-C60EA4752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BB4369F-7B33-4753-AAE1-627468C66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1FA6502-2906-49CE-8555-7F1FDB89E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302309A-694C-4B95-B047-4AC53FCEC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6D25860-B23A-4689-BC48-4F6D9223D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8BA9423-78A1-48E8-8AB6-8D19A317F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57E5032-AFD1-4A96-B44B-F3ED4DAE9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3A4D848-2D26-44BF-97A2-CE40FE15A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E8EB30D-916A-477F-8F5D-E86BB2FCB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1EE4819-E38E-46E9-A9F9-D0A98B045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BF80646-F334-4D9A-984E-63123A2E3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431EA04-BA32-4005-AF3A-268AE8DC61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0861C41-2F5C-40EE-911C-6A1D1631F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303C567-5593-4EB3-B80F-62DEC0F03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4E5695B-DC6B-445B-8EC6-FD1A36217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91379470"/>
      </p:ext>
    </p:extLst>
  </p:cSld>
</p:sld>
</file>

<file path=ppt/slides/slide7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0C05B34A-D218-473D-8B6B-C1F8A9357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4dd39c6ec62448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AD2DEA-051D-4739-8031-BAE43792D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115F4B-3380-48DE-AB06-77F34B829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NX-HL-2033E-V67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2D5BEBC-78FD-49C9-A19F-58AEFCE7E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4C0A12-A46B-47A0-B3A0-D04752C92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7D5F382-637C-4510-9012-93C10B361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D0EA8D3-7F10-473E-90D7-53596A33B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288E77-5926-4ACD-80A6-369007162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875b4fde2647f1"/>
          <a:stretch xmlns:a="http://schemas.openxmlformats.org/drawingml/2006/main"/>
        </p:blipFill>
        <p:spPr>
          <a:xfrm xmlns:a="http://schemas.openxmlformats.org/drawingml/2006/main">
            <a:off x="1377222" y="2057400"/>
            <a:ext cx="122700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A171CF7-FB3D-42BB-9D83-3F2726C64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NX-HL-2033E-V67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DE025E-E313-4A75-AE5E-17979A0B12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NX-HL-2033E-V67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5F8E6E0-BB4C-4E80-A3D7-221F76F16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D781C52-8690-4359-9AD3-4BFE49F5B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03AF76E-CDB9-41DD-9128-6CD751269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BBF43B2-C624-4FF2-B722-95ED50604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29D1BFA-8FA7-4017-A3C6-6B1ABD5E1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CCDBBE4-D9FE-4C75-A878-8D9DD99CA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FBCF2E9-F269-4FC4-AB46-C9DA965ACC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34E0C2C-1145-4CE1-85E3-459A103BE3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FEDCFA8-B1A8-4D03-8101-F73EC5E34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511FA51-95E3-4C85-B12E-EE28BFB88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F7D2E24-5C27-466A-9225-DA5113D0A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760FD54-0D68-412B-AC81-B9BBC10EB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A5CB3EC-DFA9-45AF-AE7B-05A017185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A2859EE-3BB0-4C0F-9E04-78D886888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4AFF0D0-CE91-4CC2-8038-962567ECFC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7751912-B628-476A-AF21-61CBDC86E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7841C6A-B04A-4CF6-B223-1A6D40C66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217EEE7-5B06-4846-A673-C7422703C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6475BA2-C841-41FF-8F75-A2CB9230D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CA1C849-C8AB-43C1-A5C3-0E9007195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2172D1B-59D1-4EE0-8CB9-913D9A932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D226803-3328-40CC-AEF3-7BE60B069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A2DD8EF-9707-4ECF-B0EA-8D5D2B3A5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4209A24-EDDE-49FC-A0D5-814D46556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A9702B2-1752-4D80-B67C-5EE74C72C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74D46D4-9C46-462C-B09E-FE6D818D9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E216EC4-D7DD-4F91-B96C-15C14AC9E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89FD1B8-DC32-4658-A419-0B2E4D31E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81BD942-D983-4218-A172-288C9A8EC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2F31AD4-08CC-4ED7-910B-9670BDAEE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C849B62-6AE2-465D-9207-46A513335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B6E2B79-C293-427A-99C7-2B32F9931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7EBE33A-1D33-4BAD-BA63-1FE6F89A8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BBF29A7-333E-4A1B-A27F-65124CE39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1F7A8BA-D327-4B80-9BD4-460E7AD6A9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BE852ED-B951-4287-BB3C-F4794DDFB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DCAD04B-BBD2-4753-BC07-F197D30E2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AC7A6C5-1F98-40D5-A8F6-38846639B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A5AE997-44DF-46BA-A9CB-06194FB63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E4BD284-4021-4F95-8364-B67C722BF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6CECD24-DE3C-44C7-B688-BB772A83BB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591A210-EAA0-4F65-87E6-E8DC06678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7899FE8-B120-481A-9788-5B0297416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70E4265-BAAC-4B2A-B692-E92F109C3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D1E6B99D-C603-4FE7-A133-3E0574F12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83A1B407-7A21-46B9-AAD7-E642BFDF5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4BAE1219-7FEA-4228-A119-FFDE30039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AF1B6E8-38B8-48AF-A0DF-05471283B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7B92578-E3B1-4E87-9615-9851E78BE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104D026-823D-4F56-8204-7339CB7D6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AFC8A75-9F4B-4CB2-A8DC-AA0383931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858D749-A4CB-439A-9334-256A9998B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735F233-61A0-4F9F-A3AD-B8AB42C1E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1D6E7F5-B381-4B3D-891A-0CABD973E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D9452FE2-9FDB-4975-8B3D-FB0DF7BAD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A72D8F2-91C1-4943-A57F-A5BA5996F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7FE00DF4-BD8A-41DC-8534-FB85F444B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A753C08-1494-4C26-BACF-3428EE6D7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0286B80-E499-49B2-AEFA-EB2A5BBEC1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3C1E180-516F-4933-9C72-1522AA272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520A6771-BC26-43BA-A8FD-534D1B2FA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D65F6AD-C1BE-4D96-8315-13B688028F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63397435"/>
      </p:ext>
    </p:extLst>
  </p:cSld>
</p:sld>
</file>

<file path=ppt/slides/slide7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17B17D5-9526-46EF-8D47-ACDA305DAF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83b4c3a73e4d9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2212D63-94EE-4B32-ADF3-1931D78A6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2E8350-5686-4AE4-8A73-FBC95A1BB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NX-HL-2033E-V67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0E9BD2-5CF6-4E76-B734-1B5D9B929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12F4200-B3B2-4532-914C-213F7DF62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C738B12-A2FC-444B-AEBA-4F212191A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464A2D0-64B8-4F0F-ABBB-513DF7534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B09F15-DF75-4C60-BBCC-C491B51FA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68aca16dbb4d85"/>
          <a:stretch xmlns:a="http://schemas.openxmlformats.org/drawingml/2006/main"/>
        </p:blipFill>
        <p:spPr>
          <a:xfrm xmlns:a="http://schemas.openxmlformats.org/drawingml/2006/main">
            <a:off x="1377222" y="2057400"/>
            <a:ext cx="122700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6D909D3-4948-40FF-BCAA-D56F31B4C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NX-HL-2033E-V67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629C6BA-56D1-4893-9D6A-63E4371F3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NX-HL-2033E-V67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E66D4BC-7D93-4202-9376-3A9C685296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7C47674-2117-40B7-82B5-9BC524462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98ADDFE-7B5C-4D0D-B9C1-F6DBAF376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3917DD6-5480-48AC-B7E5-FE3E5DE16F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5FBC731-4C7F-4AC2-8294-44477C91F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1316CAF-FFD9-4147-85C0-EC659B058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AB8AAEC-D86F-4451-AC14-DF2FEEA11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195AD05-76EA-4219-83D8-F4CB11B8C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0E76F09-C193-4941-9653-AE59E3402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F05CDFE-D3D9-4D13-A09F-38CD1296F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3F57854-5893-4E4B-9F32-FD318C412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687C05F-99FC-43B1-9DBC-7003ECFA7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DF98969-7A0B-4484-8801-FC270FB85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E59DE10-5FF2-4195-B526-136924D4E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5BD3AF3-B3DF-48DF-A36A-DB76EEBE5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DED4E56-52E3-45CA-B0C7-870DFEEA8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3509394-16AE-42F3-9C7A-381E90988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EC3FE43-D1D9-45B0-B811-5D2C061A3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20ACB61-B32C-45AA-A526-620120A76F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E7CEA9E-8939-475C-A826-9569FD4A0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3ACBFC1-B26F-413F-A1B9-720A7BBF4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FBCAC4B-4B01-4062-A931-2BC83D896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FB0BAED-B5EE-483F-9D64-0C151197F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47AA06A-A908-42A2-8669-20874EE6D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8DCF4CE-83BD-4BDF-9D4F-79ED04E72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76A5890-9D8C-4800-B2D1-B4756A29C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F3CA61E-E680-49E1-BFC8-C02E46101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49B7046-C533-4A39-B6FC-FAF39547F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EE356D3-E262-4CFE-ABD5-C4F13F056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D9C22AC-ADD5-46D8-AA2E-EEB87BC3C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7853399-8D8B-48F2-AF8F-A95F6FA06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ED1684A-BD23-485A-8765-02B5E3F14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23A6D07-6A1E-4D92-9505-BDEF2502D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1574D8B-BC56-4550-9EAF-7EEB64364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301DB96-C26A-46DC-A3C2-FC0516926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79300BC-C74A-4689-B2A4-2DE0654EA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7FAFF7D-33CE-4113-9C88-563134964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4533969-129E-40EE-B3E8-AB74CF80D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46084463"/>
      </p:ext>
    </p:extLst>
  </p:cSld>
</p:sld>
</file>

<file path=ppt/slides/slide7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53AD1774-FB26-4E64-A396-6F1C99E0C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ad51f144ee489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33639A-58FF-4500-92AC-1ECD95FE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3CF0AD-B3B4-4845-B071-D1719B87F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NX-HL-RX2063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FFF484-1B96-47F7-8564-392EBBC0B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264863-A24F-4D4C-98B4-DB4D1253A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52E688-038F-4585-BCCD-EA39E7049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62550F0-42B6-4394-B4C5-AA35DA036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5DFED22-A45B-49D0-A1E5-534460047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de98c1377e44d9"/>
          <a:stretch xmlns:a="http://schemas.openxmlformats.org/drawingml/2006/main"/>
        </p:blipFill>
        <p:spPr>
          <a:xfrm xmlns:a="http://schemas.openxmlformats.org/drawingml/2006/main">
            <a:off x="685800" y="2459613"/>
            <a:ext cx="2609850" cy="14625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F1867B-A42D-4257-A77C-A9213D8FB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5EBCB13-0958-4DE6-918A-446EB26DE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2C4E63-8CAE-4871-95CB-C6B0088D5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D70D97D-DBEB-49CF-80B6-CC96B1515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E85916D-AB60-4C63-85AF-123E2624E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1DADFD3-8BBA-4737-98E9-2DED21EF1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B95A6F6-7C53-4DAB-8DB2-E4997F092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228701F-8642-478C-B8F8-899B815C8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D810708-FA75-447A-9549-616671E8A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97640BE-102D-47FD-B6D8-95B27D5D1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1B3067A-6F14-4F40-9BF3-A7DB4D697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C53A4C0-9E4A-492E-B850-02DE8A4C4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F1CBEAD-4FC2-4049-9F32-6DCDEA54C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4AC3868-4661-4D9E-81AC-D290B1E7D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9B79AD1-DBBB-40A1-A56E-C8FF318ED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FB391D1-5A9D-4EDE-A984-CBC91FAB7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F86E369-AB69-4BC3-99CB-B3C6BAFE8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B06D1F1-4202-4C28-B919-DDD36FD4CA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50A946D-FE3D-4A43-B8B1-3902E6A85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5413762-B0DE-4C2C-BAA5-AD6F12500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714FBCB-5B96-45E2-8BCF-F2F247C4F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81B5D9F-2481-407E-880E-6E2C616C52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D043179-70CC-4793-8818-4C8DECF41D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982E34E-87BB-4F05-8505-70B98E164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F49B26A-2B90-45ED-A17B-A15755845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2E843B4-5EBE-4691-96E0-B603D51A7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83DF93A-A462-4C8F-91EA-8EB832C13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4C67908-4683-49B9-873A-2F4018757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174F863-4AFD-4E21-AF7F-777139A8E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013BCB3-631B-4252-9E75-51C3A6A21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77A7D33-1EC5-4DF6-B973-91BDB64E6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C27CA43-21F6-4195-A6B3-4E87C8A6C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28F4021-7B2F-42A5-940C-024BACFBD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2B25CA5-4E2F-427C-AA81-8CC3A40FB6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99F6156-EB1A-451D-97B8-0DF498459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3D0CF9A-6B13-439C-BC33-AD2FFC3D48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D82600C-A391-4FF8-B6AF-4CBA7B3B6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4CDFF0B-C452-4794-9A91-BAB5EDB69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195CB53-37D4-4D47-B8A8-6D9C20790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B5DE66F-C0BC-4305-A31D-71E38EEC7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E1D21B4-A848-4EB1-B929-E6ABCF12C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9E761A9-E1D6-430F-B590-707BEE54D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6E56497-E03A-42B2-B241-38CAA0A08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515E52C-E58D-4F4E-BBC9-6DB382564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08DB28E-EBFA-47AA-9DD8-2A6C407ED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65B1C83-D7C7-4154-A857-E40D10A12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9903D43-97B4-4626-91B5-E4497D08E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FE7E830-31F2-4A56-B273-F96C9F903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24E27E5-C341-4623-9150-2E2B0D836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B7847BF-95DF-4490-8791-9E736FF8C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9B67E72-D2C2-408A-8882-3925A8850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4704537-D41A-4342-81A8-8BDACF13B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7FEA555-3781-4711-B6E9-6E1D4BEBB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FF5BC3D5-DEAE-46F8-B9B6-BB59014B5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D8344DA-027D-4BC4-831C-42A4A8AA3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5CD5D4D-B877-4F7C-A3CC-82CAEB268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6BD2412-3581-4838-980B-A7AD4ADFC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4E9AF01D-0638-46BC-A187-BA9E8A41F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F4C266F-D20F-4EFA-9B61-4864CA06B4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CDF41ED-2C00-42D9-ACFE-4589697DB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37525E6-0DD0-4B4E-9099-13B6CEDC6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0046386-D289-46BA-BF9B-EC2815F31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A042ECD-4287-4728-A583-84C707995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89EA196D-E12C-44D8-B8EF-AF62BDC37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16884920"/>
      </p:ext>
    </p:extLst>
  </p:cSld>
</p:sld>
</file>

<file path=ppt/slides/slide7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6FA1026-F43C-47B1-8AD4-C1C40F95E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451e97d8cb406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4ECE43-24A1-4C4E-B8D6-6086EE9EC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33FCF0-B66E-476F-9D71-EAB55000D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NX-HL-RX2063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052702-FEB5-4E30-B4F7-DDAAADC384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4B20FE-2C36-4E3F-B393-8049ED164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4FC8F2-7174-483A-B5B1-D951A404A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7EBD42A-C4A7-4101-AE13-587BFC2DB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5B44F0C-DC2F-40E3-8E09-D0D2EC941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d268aee43842b5"/>
          <a:stretch xmlns:a="http://schemas.openxmlformats.org/drawingml/2006/main"/>
        </p:blipFill>
        <p:spPr>
          <a:xfrm xmlns:a="http://schemas.openxmlformats.org/drawingml/2006/main">
            <a:off x="685800" y="2459613"/>
            <a:ext cx="2609850" cy="14625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4E69F4-9D2E-420F-87FD-841F045E4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4EDE8A-25DE-4E05-AD23-0F02F96E5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D7209B7-7385-46D7-BFC3-25EE6393A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535598F-BB32-4B90-BD21-CB9883BB0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1B6A5D1-5B68-4F17-858B-BC52AA284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03D1EDF-A2C3-4CE2-A34A-AF26A9D00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8075B26-1B45-4850-A42E-26CB6B2A82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8D2BA2E-63A2-405E-AA6F-127F6F0BB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839B01F-0094-4F82-A168-637716E72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886AF69-F9BC-4F70-8486-D17BF4A01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EE4F7D2-0238-460A-B9BC-456BB7DD6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873D154-3EBB-4851-9CE8-B28DECCE7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7143DF4-0BB9-4D55-8589-F95D65DE8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25E7F1C-868C-41D2-BC98-DDDF1A2268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CC903E5-B121-4FE9-904F-E0A4967E5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6FF8716-206A-4F28-A585-D97CDA135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ECB6FA4-86C1-4421-BF80-8297E5065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F58A3D8-E087-4216-AF74-14BEFCBB2A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1DAA692-BC9A-4F49-BE9B-612C32497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8E651F0-397B-454C-9831-C343722A1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9CA8EC6-0C38-4189-8540-931E72E9CF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14B5077-F16E-47C3-8BEC-CF2F5AAC9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5F262B6-E2CC-4439-B399-124F0087F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37016FF-443C-4BEF-AE81-43B93DF7D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9AD49B9-8F71-47F3-841C-F9F6918F7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1CFCFD0-94E8-4345-8CD4-7AEB56D3A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D05AEB6-DE8C-407D-A4F2-5B4B45633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84856FA-A77D-4FD3-B552-5A3FD5BBC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B1F6037-287F-4029-9B49-B6A648E21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2387FDB-142B-4320-BD59-67BC3D5AD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E676606-97FE-492D-8CB0-F85688EBC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A321486-015A-402D-BC0F-B2A2F6849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7BB880F-953F-4430-A9A9-171EEEE9E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9EFE841-1231-498E-905E-0148AB1DB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A6AB8A2-4088-46CD-B351-7E33F1876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5BBC078-A9F7-4C33-950D-89144A1BF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34D6936-4381-477A-9DDE-EEC8534C8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27628ED-F0F1-47A8-926E-64246BECC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AAC10BC-3B5B-48F7-9AD1-2E47C439E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23D0EB3-66A9-47DA-8E9A-839F9E400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04888297"/>
      </p:ext>
    </p:extLst>
  </p:cSld>
</p:sld>
</file>

<file path=ppt/slides/slide7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C3F87657-390C-4566-8221-840DB0A29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c21348d88c475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A34B15-4D39-43C5-B3EB-C15BB5EFA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7BE57DF-AC99-4F23-BDDF-0C1975119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NX-HL-RX2060-V70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0922F8-59E2-453B-A2F2-DDCB5F699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3B92B1C-E622-4166-ABF4-7CDA1C19E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AF8C03D-A48B-4576-88B5-D3B005D1A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93700EE-124D-40E8-A97D-9C21642B1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88259EA-CD0D-436F-A12F-48FF13464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c46966f3be4804"/>
          <a:stretch xmlns:a="http://schemas.openxmlformats.org/drawingml/2006/main"/>
        </p:blipFill>
        <p:spPr>
          <a:xfrm xmlns:a="http://schemas.openxmlformats.org/drawingml/2006/main">
            <a:off x="1366749" y="2057400"/>
            <a:ext cx="124795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92ADAFD-2FDC-44AF-8FD7-CB359BA50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NX-HL-RX2060-V70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DC477BF-5735-469B-ABAC-D0EEB13F6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NX-HL-RX2060-V70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4B3681B-644A-4DA2-985D-1AB8E5CAF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C9F2760-8E1E-475B-AD2E-5F80D08F0C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B2681D2-1FF1-4E7D-BDB7-BE4762CA6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1F440D5-EF54-4161-88B7-78B1367CA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57D8DBE-33CE-43E2-A86A-48E9F1EB8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ABFDE0B-EBB5-42BA-AC56-7A6F93AA4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F45A5E7-FFE0-4384-86E9-222E045BC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79A14FB-21CC-4423-8DA6-C0FB4EBA82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70DDAB9-9E0E-4A35-A39F-77A5AF58F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DFC25A5-4049-4D36-AD83-63F203A6F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A1F85F4-01EF-4277-8E15-9D382250C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5C45D4B-FC54-4D3A-B794-4582DC49F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6B1DA4C-0142-4016-841A-474129D67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D3AF37A-2698-4704-BB24-16E3345CA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B8FCB66-814B-403A-B50B-2291F9021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8432B78-5496-424C-8F6C-682A59168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C71EE75-BB57-40DE-BEF2-C45D30F0C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3096EF7-A8ED-4E00-87FE-57E120C32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5E04BF5-781F-4822-A41F-607F98858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71CA8F5-759C-4CD2-B1BD-A1C42CE537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CA5D5B0-A103-4321-9D74-1694D910B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FE017B7-D195-47BC-8B8A-EE9B5C71C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155B5AE-3902-4E56-A6C0-79E4168F11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F483704-6D3E-42EF-9E35-47225C52E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CAB5A50-F51E-4D7E-A4AD-3EEE9E3E0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D38A96B-50A4-4FBB-93C3-31E571D3D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C6DA01C-CC92-4ED0-B54C-1CB8B4448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2E24C9B-8182-44FE-B158-2ED169BD2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5B5EF0D-43DB-4967-A9AE-3163730BF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D9DA21A-911B-496F-A0DC-84E6DC8C8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F57F951-E6D6-4FE6-992A-D0AB8654E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30CD194-81E3-485B-8889-3D677BA8F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C8F0BB2-9819-4456-A460-2206909DE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0C54B65-18D1-4BF6-A366-2EBB6ED569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71B20EA-6A2B-456A-9FAB-AEFFC6A92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4481FE2-F6D0-4D41-8FD6-13567DDFB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89681F2-BB30-4460-8D3A-D333A11A4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A182924-72BA-4A1A-BDAA-86A389731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E4CBA73-BBF6-4599-9D1C-78BBBE3C8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B48A33B-2B84-4268-B301-446E1F3EE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7CD1928-4B67-4E36-ACB9-30838A97F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B65103C-7CEB-4086-8790-147AC2A77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AE5537A-A3AB-4DBA-A0B2-CD4BFB38B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BC49AADF-3A2C-43FD-A519-0886F37D6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9A9220A-EC11-438B-AAEA-DAAAD211F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3384141-856B-4511-80D0-C8EB0822C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DC3EFD27-5050-4468-829A-F1FE29A19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3CDF4B82-920C-4AED-88A6-4FA2982DC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E1C08E40-43B1-4256-A48C-BEADB45E0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B76018C-E3EA-4053-8C44-CE4A7CD6C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5CC531C-42C6-4E25-94B4-2A3F8A486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3D5101B1-B0B3-417C-80CD-2736501A4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A528186-B980-4D3E-A9AF-40F1A303F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F536C72-36E2-4942-B96B-FB95A04C3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8760C27-5671-42A5-95C6-F0DC0E9A2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4BC055A3-7DF7-416C-9CD2-E25F95324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06306B1-1742-49CE-B897-4773D50DF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029A712-B1F4-4094-AC8F-269BD40B8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88B1648-22F7-4A54-8597-63AC2794D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67D60C59-9CF2-4482-8705-160D89685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53BDE343-34DB-4B06-BC8C-4BD59D331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F07F3AC-CE0B-46F2-BD1F-B155C210D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0045314"/>
      </p:ext>
    </p:extLst>
  </p:cSld>
</p:sld>
</file>

<file path=ppt/slides/slide7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BEEFC9A-CBDC-4442-AFB6-82F848154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5b3a1d01304f2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D48D44-D74A-4311-A9BC-09F758941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401308-BCE4-4D99-9B43-DD599E16A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NX-HL-RX2060-V70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5814FB-20D8-456C-AF43-8251988AA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B473610-6FCF-447C-85B3-5A77DD4C48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1DAB937-2C83-4CED-B968-6676574C5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A79F225-D6E2-4861-8736-648E94BF0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79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E16452B-3BB1-40A7-A462-C5FB18634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cd6035f6ea40d6"/>
          <a:stretch xmlns:a="http://schemas.openxmlformats.org/drawingml/2006/main"/>
        </p:blipFill>
        <p:spPr>
          <a:xfrm xmlns:a="http://schemas.openxmlformats.org/drawingml/2006/main">
            <a:off x="1366749" y="2057400"/>
            <a:ext cx="124795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3B20B51-308E-4ABB-BF28-9708F7D0C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NX-HL-RX2060-V70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8FF83A0-D810-4235-87C2-BFFECEEEB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NX-HL-RX2060-V70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20CCB89-A7CA-4916-A50E-5178D6FFF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AAABC8F-134B-4E18-857E-56A9CD97C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8650C03-404A-4F73-821B-26DF3EDD1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82EF6C8-6D02-4F13-93AE-4EB0AF6C2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9F35277-4ECD-4E47-841B-18B00499F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1DA706D-8CF5-4DDF-AB09-6E1DCAA2C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EECCF3D-B65D-4E78-8284-49733C08C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42BB0F7-FE03-45C6-8D39-4FAA5727A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872E98E-FF53-4CDD-8A1A-8A3A3B85B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AF93879-533C-405C-BBF0-759C6E6AB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0F76436-D6F3-4C07-A1D0-D1AB14AE5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B85A421-CFA9-45C7-8AD2-7C17506F0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78059F1-0EFF-45A0-96C8-1C9B1BA1BC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0C7E63B-6074-42DA-B471-4F85517C0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3F713BF-5C5F-40F2-A3B4-9DE53C292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B8EAD3B-556D-457D-A415-D8193370C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96781C2-6217-4B30-A221-6EDAE1665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09F4F97-F6C4-48FE-A3F8-DBBEF98DF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5277DC9-8A94-49F6-AF1C-88DD3884A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ABC8F7C-0FB9-4BDA-A7EB-824FA5AD5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6655D5E-8A6C-4D97-A9CE-046883904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1A7E38D-A3A4-47ED-AA2F-AFAB72BFE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C49BB3D-D1AE-46C3-9B66-82747BDAA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DDCA7E1-AF09-4042-AC72-01D46BBBA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ADE7763-56FE-4E40-AA91-C803469C8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41F5221-476D-4370-930B-3DB9722E5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B7E2F96-374E-48B0-9A61-6744E193B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2C09A01-B210-4D62-A0BA-FBDFC48DE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5ECFFED-1785-422B-B835-04C33DEEE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8285359-4169-4A15-9C6A-FBE52A4FC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0A8A73D-7C86-4C57-B53D-1919F7E78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4629D88-FEFC-45B3-BA0A-152038BA4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17AB7BF-C312-4AB6-9BB0-7DCF27383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16ACFD4-EC05-487F-8A5F-5A162685B7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9256F58-33E3-4665-82E6-88A38B0F71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B6485E6-BCA8-43F2-B76B-4FBD46B5C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01FC6E4-CDD4-41EB-8F26-F19759918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CC8EFAF-C739-4A7A-AB96-15C302465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05401364"/>
      </p:ext>
    </p:extLst>
  </p:cSld>
</p:sld>
</file>

<file path=ppt/slides/slide8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69F17DE-5E9B-4C76-B9CE-0A2ED6E42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1617b569e0419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456472-CD44-44E8-B6E1-815DD1C33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0B43FF-1256-43BE-9E5B-98C38FAF6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NX-HL-RX2031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1D1FB8-274D-4524-AD6B-973D59C28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B139D6A-532F-4B84-A437-A6B102C08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592AA3E-C561-4E48-8E1A-221A5A63D1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1CAD411-09B6-4ADE-8780-63A78AEAB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CD551BB-BD41-4734-BD2E-C82B8791E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687ca1a3ca415a"/>
          <a:stretch xmlns:a="http://schemas.openxmlformats.org/drawingml/2006/main"/>
        </p:blipFill>
        <p:spPr>
          <a:xfrm xmlns:a="http://schemas.openxmlformats.org/drawingml/2006/main">
            <a:off x="1378216" y="2057400"/>
            <a:ext cx="122501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0377D95-40A3-4688-ABBD-CB86AA269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NX-HL-RX2031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46DBFE7-03A1-450D-8AB5-68A196D5B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NX-HL-RX2031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B3CB246-4E97-4A6A-ACBC-960CF994A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1FBCE4D-52F8-4A41-86CC-ADF5B16FE1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09EC12F-DA66-4C5B-BB29-270625BBE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544B492-A30F-41F0-80FC-7E6872DA8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D0EBAD5-ED7B-4FEC-A5A5-B31CA59BD2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A8AEDAA-D31E-4843-B994-43D67221C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732A4A5-333C-4A8F-AAB6-1B61883AF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C8C7539-5986-4B2E-8067-536B40719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7F9E3F3-8B8B-4444-B0DC-FF9B316DE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6C224EB-5D63-4CC4-8B2B-ADC6C7EE8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D36A7E6-E100-47E6-9A1D-41DE837B9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FA2BFD4-DF06-4B3A-853A-E1C6EB50A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6BF6D8A-B1BE-4343-AE11-4EB0837A7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064EC86-5120-4568-9E24-BF07BBE02C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1FBB5BE-2FCC-4711-AC9E-90F7B5068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6D132AD-DDBE-405D-AA61-BBBACEFA1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907572B-E330-4DF4-9DF8-9122EC23D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792251E-228A-4617-8551-964C67138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89182D4-63B8-4A20-BEC1-1679736CA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0AF0084-1FEC-41B2-835D-D4E7DE1CC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E8205F9-8920-422D-86CA-BDD514271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B287693-EFA7-4280-8C94-B24BAB7E0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81132D3-B8CA-4DF7-9894-6D9625775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F25B9A9-D86F-4BE7-9F93-3C0D37E93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B83EA14-587A-45D0-A910-E7974F5FB1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A39BB92-DAEA-4CBF-BAD5-A145C3789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2E28295-5815-4437-A004-53842E537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0192A58-08F1-4B4C-973D-FE76788F2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5321A8E-B6F4-442F-AE0B-6ED6A5A1A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36982B8-0E8D-458B-9F0D-4772141D3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8529845-DFFB-458F-886E-3835F4758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C6003D6-EC0E-4913-BA03-BC1EEDBB7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E22DD4A-6A28-409A-AD08-45A5F0A1E5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3C715D8-635D-477D-9F18-9C0A8C768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07EA1C1-624D-4A1F-8443-6AC17CD7E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B31B9B8-9CEF-446F-875B-86D97D3F06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EC257CE-8437-4A93-812D-BF11F846E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35D9F9E-2F56-45DF-810B-37DC6F28B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10F2658-5DF6-48A3-BBB5-FB940FC3D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0D357662-D8C7-4CD1-B882-DDB20D0F8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9D691C4-82E3-4837-8FE2-1B0C80AB8C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5536D24-6CC0-41D4-AEFC-097DD4757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9D33F44-5412-4F80-9DB6-EF007FCBE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EDD1084-B887-44D5-996A-AA967AC73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DC78476-EE97-4504-B2F1-3CB46D2C0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B7BE072-276F-4648-96A2-26B3BE97B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DA88E7B-95DD-4B83-988D-25988CD0E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99406A2-1317-4D74-ABEF-0E3F9EFE3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9AAAE63-B9C0-4956-9416-8768B7D738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EA4A5B9C-ACD7-416D-881D-8AD430985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69CB1C3-1951-463E-B8F4-E4551DB97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C219A701-603D-48E4-B4CD-8232B9C10B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922CC9EA-A5EA-4734-A6DA-84220A2EE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193B36C-8CE3-4C8D-9CC2-BEFFA5A01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B9D5401-A01B-4B74-8982-7DE3F5C87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13F4832F-E25B-4326-A82F-75432045F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16860BB-73F4-469B-84D4-B3885D830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50BDE43-431A-405F-9B63-4890E38AD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FAB7E44E-63A2-4AE7-BB04-5B36F523C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3BA846CA-6987-46C8-B962-897AE5ED1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DC0AEAC-D5BD-4E6B-A3AB-B63BD4633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9401CF3-F5DE-4580-A8DA-F329E872A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93406177"/>
      </p:ext>
    </p:extLst>
  </p:cSld>
</p:sld>
</file>

<file path=ppt/slides/slide8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5AAC58F-C4A0-458A-8B9C-A7D67C6B0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11c751453644d0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82B2B1-ABCE-41FA-B65A-476A58247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D4AEC6-F73E-4E7E-A328-6F38EE24D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NX-HL-RX2031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CA21983-5173-4266-A0EE-5831FA947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A18658B-BEA4-478A-9854-454D2D84A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61261C3-B108-4C3D-A3EB-2A706F2CA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59E989-54F1-43AB-971F-293392607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65F7E1-56D4-4DEB-B4AE-D070C0094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599d37511d4cf0"/>
          <a:stretch xmlns:a="http://schemas.openxmlformats.org/drawingml/2006/main"/>
        </p:blipFill>
        <p:spPr>
          <a:xfrm xmlns:a="http://schemas.openxmlformats.org/drawingml/2006/main">
            <a:off x="1378216" y="2057400"/>
            <a:ext cx="122501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2AF29E3-4588-4B9E-9D01-3B9D41FCD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NX-HL-RX2031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5C371D-172E-4264-977D-366E705B21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NX-HL-RX2031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DE1B2F-2280-4307-AA54-ABA0DEE7D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AE3AB6C-7CF7-4FA0-AC86-C29AB78B44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2123C43-B612-4C71-9A49-F06FD447CE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09AB1AC-FF5B-4191-B367-983F78D4E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E0C936B-50B8-4119-B802-71A85028B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E9F5013-9CC3-451C-A650-B288C2CF9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624A210-EDAB-4A69-80EB-F7B929A04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23A4628-B8BA-41AE-ABB6-166750D06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C31F653-2745-4CD6-8491-BB3C4A3561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2057134-0C30-4C22-8EC5-0818E4EAB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2F633A1-7CBE-4710-AAEA-405887D122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841B4C7-4E0B-4002-9A19-2B57BC9DD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CEC5EEF-7503-4C34-917E-BBA0D7728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A61D7E1-382A-4931-A2A3-4D36FEDE0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CFA2366-FD97-4DD0-82EF-818C9FD2F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C58F947-A30F-4B33-8702-97585045A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EC8C8A2-160F-403C-B518-DE30BA9B1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76F439A-4424-44B1-B061-C9834A05B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84A99BE-E57D-461F-9660-6D88EE3ED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8BD72AF-3865-4851-8E8C-CB79EACFE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285FFD9-1F48-4416-B6E0-4C4F413A3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2100E7D-404A-42C8-AE86-288569B2C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32D0DD7-51BD-4259-AE32-F748976BB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4EB9AB3-2FC2-4F1E-B946-49568552C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F8CB064-17F6-4A12-8B85-E42F43E01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ACF08CD-ED57-4D66-8FD5-27DC47745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3144FD4-B109-473A-B374-D248BE1686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FFE4E76-FE60-42AE-8A93-0D37E1863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52C5646-BABF-4C65-95F6-09B2A031E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121535E-A561-42CA-B2E2-51498622B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221B9C3-6368-47E3-AD8C-141BCA3AE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6B73FCA-8B37-482E-97B0-0F1DFE73F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19F867D-AD89-45A6-A20A-8CCD4EDA4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A13F818-10B8-40B2-B7ED-DDD745632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9DA3249-67DA-4FDC-A392-3FCB20152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B2A9219-7BE5-4499-9EAA-A229A428D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3809FFE-5DAA-4183-8EA4-A6337D29DE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525C393-931C-4627-9D5F-AF9F8B247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02657353"/>
      </p:ext>
    </p:extLst>
  </p:cSld>
</p:sld>
</file>

<file path=ppt/slides/slide8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843AB1A-5CC3-4FF8-8F57-95C24300A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aa03218e4cc43e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8EBA7B9-8120-484D-8395-720A00DC4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7AD674-3746-42BA-B0DE-AC38A327A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NX-HL-RX2031-V72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56F993-D58C-43D6-A232-34B35810C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93DB36D-0911-42F3-B62B-FC890BF57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48041F8-481B-4E80-B313-E0FF4E924C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30D41E1-126B-4160-BDB9-48CF20D71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F34618F-7C73-474F-95BF-EF8A9B3A79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025a0ffb21495b"/>
          <a:stretch xmlns:a="http://schemas.openxmlformats.org/drawingml/2006/main"/>
        </p:blipFill>
        <p:spPr>
          <a:xfrm xmlns:a="http://schemas.openxmlformats.org/drawingml/2006/main">
            <a:off x="1427625" y="2057400"/>
            <a:ext cx="112620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30626B1-7AC3-4C2C-B488-F21808645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NX-HL-RX2031-V72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F4FBE3-4574-4D7F-AE20-6FEAD9EA2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NX-HL-RX2031-V72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DE1D92E-C31E-4B54-AF34-F6224DF84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4BFD97E-9F3C-4F7F-8C07-E595C19E3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99255FE-994C-4C4C-A3F1-5D1A687E9E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044E052-A128-4EEA-AFBA-96CD0AEBD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6463B5D-68FA-4454-A3FC-D7FB6461D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AEBB340-FC87-4400-B8D3-8069E7FE5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693F676-5428-4747-AEBA-926CA063C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0E9EF46-3774-48C7-8910-3C63691973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568B1EC-7D5E-4F51-AB19-EA4E67BFCF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45AFA2E-CCF0-42D4-8F71-BB7BA0B17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09F0E91-79FE-4170-A0DF-32FC366E9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0B46105-9158-42B3-9CE8-405F1E5FC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A62907F-2072-4052-8DC3-2727D81AD9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C5576C0-D83C-437E-BE60-2E12BC088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5EE894E-E72B-42C6-BDF7-9383D6B94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590C95A-2C0A-4F13-A7EA-3F3276440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444B0B0-40E0-4C96-9E74-A5FBF63E0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1878AC0-8D28-47B2-AB8D-ECAA4E2BD4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6150FA8-D488-44A2-8118-290DBBA3B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4068B68-D266-4F32-B85F-264843E8C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48DBB39-3190-4E37-9AF5-7A55987C6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A329DE7-AF33-4F33-BE29-E2A1F5CD5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6FBB3AB-16C7-49D6-A478-3A04B5522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0E201B7-72AC-427E-9EF6-79A07E244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F10E032-1F40-4A04-B1A1-5F2BF7547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07B9870-D9DF-4B0E-A8E0-1647D2E83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959B53D-0C00-45C2-A38D-7386FE2F6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67B4DDB-A36D-4196-B721-95B0FB9D8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BD3EB2F-9605-41A4-9E27-6ADD19808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F02B6FC-08F9-4617-986D-6F57EEFA2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BE9F72F-46B2-41B6-B981-1D75F3C2A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383374A-00C3-4EBC-A5FD-EB705791B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4B3612A-75FE-45F5-9445-FAAB712A7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52A3957-F395-4941-A6FE-67D2185345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14E6B67-491C-4142-8F7D-923DE38EE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CDB3E37-1938-4EE2-BCCF-24818EDB0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2EBB4A8-9B9D-4E77-9979-D87928AAC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1D1218C-DCDE-48BE-8685-1CB50F590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952D148-D8B9-40EC-9FF0-6BABFFD1F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52FA4D3-F813-4F55-950B-0C21DB7FF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D6A5C75-DB1C-4A23-AE09-48CB39859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A5ED090-D2E6-411C-9DCC-0BE8A7AEE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C558AB6-0B94-4EBC-8E25-27D6F16B2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C270FC8-4AFA-407A-A28F-B85C2EC62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8B84A74-38FB-477E-98DE-3F8065DC7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86A7BA5-58A6-45D5-80F5-788DF7A3F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30CDD7D-CC15-46DC-A2D2-1C03A7DE4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96053F8F-9E62-4142-9196-E83DDF32B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C4FABBA-14CE-416F-AC90-914D1055D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1CF822D-DF95-4B9A-BCD1-81E9728AB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C43008DA-3662-40CB-9B91-9CDFB215B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8285365-C8E4-4C87-A6B1-55E67E765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C30C1FB-37F0-47BF-96A8-0C7288DB1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7A17D45-0482-4D55-BF26-AD9E41072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DB73BA5-5DA9-4F26-B662-30482182C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68414EE-E13D-46BA-A9EB-71F05D1C0C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29E87C7-EEE6-4247-8AAC-584D28BB1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E6A3278B-C34D-4EAE-AA8D-4968503D2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D16A2291-3A88-45C9-A9FF-2C355B2C4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33DCB39-E0B6-4D2E-B71E-E0BE570EA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2D9F916-038A-48D8-8F18-4D1E68E14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41FF1CC6-0719-40F8-A668-EDD110094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08944477"/>
      </p:ext>
    </p:extLst>
  </p:cSld>
</p:sld>
</file>

<file path=ppt/slides/slide8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BE6A12A-EFCD-4793-9EDF-553E70E63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02ff00aeaf43c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502588-86A3-4905-A31F-457022B4C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22D476-DE2A-4BAE-9264-AC6E691B6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NX-HL-RX2031-V72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3BA1CF-02ED-48B9-9AE4-15876F63F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4319AC3-FC0D-49C9-BE6A-D5B1CB1F8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CB1EE8E-E6C9-420D-9B92-BD115C5175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A21ECC0-2913-47B2-9CCA-6EB6163D0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D1EA2AF-62A5-4162-BCCE-DFA430144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722ac0264b4794"/>
          <a:stretch xmlns:a="http://schemas.openxmlformats.org/drawingml/2006/main"/>
        </p:blipFill>
        <p:spPr>
          <a:xfrm xmlns:a="http://schemas.openxmlformats.org/drawingml/2006/main">
            <a:off x="1427625" y="2057400"/>
            <a:ext cx="112620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2BBD472-7797-4956-A667-94707B497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NX-HL-RX2031-V72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7579DE1-A304-45C7-A46F-3C956F2FC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NX-HL-RX2031-V72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BF93976-AEEA-43E0-8CD2-851C6AC96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96BFDE6-E675-45E5-876A-031C322BA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46D9D59-B69B-448C-831E-1ED93FA85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42D540-91C6-458F-94BE-1AE23947F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3986C2C-2BFB-4904-9F7B-A2B41B70B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F727006-40B3-4B4B-9FEC-5DAF99E86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B8BB623-2E50-4496-9DF4-F3DE97BB3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B904E30-4388-480D-8D45-455B0FD55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F40A28B-85A7-44AC-8D10-95A22F8CF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E08DF68-DE68-49BA-BC3C-53E6BAA27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6C8897B-4707-4962-A37B-DD305410E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B3F2C03-70F2-4C57-9687-ED5EC5554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737C674-0797-4438-B3CB-79E6DCBFC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4A41086-8BD2-44EF-862C-A38EB7101C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E7D57B0-0F19-43FC-8487-232E68321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2344527-4518-41DE-AE00-BE792E00D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97D6F46-4354-4D8F-9D6A-348E1E047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8AA265E-64CD-4B68-953F-CE860AE36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287A58C-08AF-4927-9565-495855F84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2D97025-E9DC-41B7-964D-F37C2E1F1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FCB50FA-77D9-48D0-ADEC-B98D64F0F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19C372E-167A-40A0-B4F7-EDCB83029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0FED888-B79C-430D-9689-2A73093803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B4CE0F9-5049-41D4-B609-0BD333CDAF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DE52DAB-AD67-4932-8E42-EBC5CE55D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5CD1010-EA10-42BB-ADDA-8051E392D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80AAC54-5A9D-46DB-8487-71A91CC90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8B68E50-4DB9-47B4-8285-021BDF985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A748AE9-9324-49BC-95B1-426B0CEF4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D63AE4F-639B-40EF-B04C-BA3D86433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5E92A50-8931-492B-8549-216D19433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03C9ABE-77CC-4AEC-8D70-5BED6F760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59BDC3A-A51F-47D9-886E-2DF2019C4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992B51B-37BF-496E-B813-88229ED51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7267D24-27B3-496F-879A-430DEF93F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D0CC66F-EAD8-46FB-AEA8-5F292B3CF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7C06EB0-B096-4016-8F1B-814BC9BC9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BEDA939-9C65-40CB-9216-E3C6FE447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36255046"/>
      </p:ext>
    </p:extLst>
  </p:cSld>
</p:sld>
</file>

<file path=ppt/slides/slide8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BA07343-EF25-425E-B49B-4CF27B529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28cbd58ff74ee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60CB88-BE6D-4A0D-A3A9-0E2841129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27B8A9-FBFA-4093-8212-985B90352A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NX-HL-2017E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74510D-3E18-448E-B9F1-9F6BA0736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48C1C23-CC69-453C-9DB4-7ED12785B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EE39141-263D-40FD-8435-EF9E9E14C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A83506B-5FD0-436C-9061-B4AEF5418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68F5C13-399C-4C7A-9D17-BF7AF60D7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6718aea7e24e69"/>
          <a:stretch xmlns:a="http://schemas.openxmlformats.org/drawingml/2006/main"/>
        </p:blipFill>
        <p:spPr>
          <a:xfrm xmlns:a="http://schemas.openxmlformats.org/drawingml/2006/main">
            <a:off x="1396061" y="2057400"/>
            <a:ext cx="118932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BFA5F83-B5DD-40B2-B71B-84AE59366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NX-HL-2017E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E1C4980-9E67-47C9-B421-90565CDA82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NX-HL-2017E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43FD15-5382-4D41-BB0F-8F622F7B8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0094F9C-BE59-4FDB-B671-3F9588B84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BB55ED5-0CB0-441D-AC07-333894844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4BF5963-7926-477A-A5F4-C1226BEF1F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43AB1C4-F9CF-49BA-8C53-1B6665297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C2E9B3B-DCDD-4CBA-BB8D-E1F561B4E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A5718C5-C261-4A57-9CEA-193BAE951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AB0BD04-384B-4E8E-9B65-3762316388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A0B9186-20FD-41DC-ABD4-D7C22C73F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2F215AE-6B33-433B-A597-91A004464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57E8E87-BDF7-4437-A2DE-648214D83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78989AC-6AC4-4159-A1A6-D3D66006F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4BAE650-9890-4E91-9930-C8D3640DF4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69BFEAA-E327-438E-9735-FF2433B86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A61B623-904E-4651-8CF7-36965F308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91219F7-34D8-4397-814F-E5220DDA3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54E4FFA-3D75-42F8-9DDD-ADDCBDBAE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4F89160-870A-4936-9EE0-144BAFF87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C62B737-2D6B-495D-8908-7E4D1EA8B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E0ADA58-0506-4374-AC1C-3EDC6FA827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82A7740-F34C-411B-A9E9-C703AD705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30C6A2D-1547-4B05-B759-7B803B325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DBB8B6E-CA48-4FF9-B690-E610F532B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AFB76F0-EC09-4A41-99F8-F7D268227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8C3172D-FF34-4AD9-8004-2CAFD7F70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71E8673-8529-48CD-A0B7-4D92E6C6E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5A5486C-C033-4078-9E49-19E74D96E4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1BC8DA7-FE07-4AA6-A2C5-FE3275047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DDB2318-D8ED-4FB0-9F21-FB7B72CB6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5B0BBFA-BE04-460B-AB79-893A24AD2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BD78A27-3A33-435C-BBC3-39BA5AE30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BC92357-63B4-4174-9E0D-35E1A862C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E8C9654-4A4C-4037-B8C7-23FED979D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662BA6C-7076-4A47-ABC0-CC757CB95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C2F5281-DDE0-4F6D-8E4E-88F8B22B8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DF8BBAD-81CA-43CE-9368-589D9B00D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8F5A7C7-FF91-4782-A204-E43E9E520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27F5293-D8F9-4B35-BDCB-74E35E0BB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1DECD54-872E-42C8-A2CD-7B2ED59561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34EC170C-BE5E-487A-A9CE-ABDBCA368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FC1EB84-D8EC-4DFC-93F7-F279DEB41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3A602C0-A201-4985-B85B-70DD56B3E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B380566-EA47-4461-B4D4-C7E3D1827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1E32FFC-3052-4A1B-B107-F3656158EC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C1D4CFF-E21D-42C4-9E06-54D9DE43E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39D9A3F-D6D9-40CF-AEDC-9593A49AC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D54A7BE-9A7D-41A7-BFD2-23F09CF01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84A32FF-9291-49CE-9594-C56B8A8777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3B4451F-863C-4AFA-ACBC-6C854E6D7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698AD81-C216-4A1F-980E-F9C8E8F1C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5BCDFE8-236A-4516-AAED-DD3C04E63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A7A6B6E-D527-4039-98BF-81C3DCE02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4FFFEE1-E2D2-4261-9947-BFCE975C9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E43BFA2-E994-4535-99C4-0169BC16E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3FD03AF-091B-49D9-88F8-33EBC9993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AEAB2B1-FE34-459B-A607-D30F193A5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7F440F06-D53C-4BB6-B7AD-897EECDEE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77174B1-2F37-435B-8A92-498B51304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DEE1339-A0C6-46F6-BB9E-A2391882D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FC246DC3-03A8-45E0-9CB4-781EA7F80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5CB9799-B125-4899-B0BF-797794820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7DB4596-3F20-4EAB-8891-893F241D8E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15346797"/>
      </p:ext>
    </p:extLst>
  </p:cSld>
</p:sld>
</file>

<file path=ppt/slides/slide8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A62EFAF-6CB7-4692-B089-6F1F462B86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1ce4eec0b74eb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87FEA7-DB97-4B06-ABA0-14F41DC57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ED1259-F294-4C98-B58F-FAF67BFE5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NX-HL-2017E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7BD34B4-DAB6-4549-BC0C-A574ED6DC6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9D7B9C-8064-4964-B7DB-437DCE8632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616828-7559-418E-9C60-B3B7C0357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7F61472-7E59-4BCC-B412-3ACE45CA9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4EAD0BB-7314-4E18-A2C8-DDAEA8CB8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dfd83fbee345fb"/>
          <a:stretch xmlns:a="http://schemas.openxmlformats.org/drawingml/2006/main"/>
        </p:blipFill>
        <p:spPr>
          <a:xfrm xmlns:a="http://schemas.openxmlformats.org/drawingml/2006/main">
            <a:off x="1396061" y="2057400"/>
            <a:ext cx="118932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66FDA53-04E3-4E13-B1BF-52E42F59B0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NX-HL-2017E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27E1EF4-B527-4467-9CF4-C0D962C3D8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NX-HL-2017E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0B8110E-E48E-4EE6-8527-F07D32128E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40E6A0-E5AD-4229-B1F1-E7BA1DC78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96F5FA1-FFCD-42EC-B0D1-57A8CD69D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1F7071B-24EF-41AB-BF9F-824C2FAC5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D89A206-FF4F-431A-AA20-D96B9DA65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BDFAD1C-F780-4D21-A49D-4A6E44C6B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1170032-42DB-4F94-BAE2-45454C18D3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C68A83B-3B84-4275-804E-C926A79A9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A070E17-D87E-49C5-A912-34E558CC8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309C793-D5F9-4949-8CDB-2BA3278F5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30B86CB-6A3E-402D-9DF6-B7932E886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C6D6B2A-FA5F-4002-A3AA-F7CAAF318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E4EEBC0-1059-4730-8717-280BC253C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8B5C819-9734-4CE0-AD3A-577F7A960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2A0F0C3-128F-4D3A-BF7C-DCF4B7AF7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9D64D84-927F-41FC-BBB3-6D47675E2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681AAE5-315C-42F6-A0D5-FE354EF1B2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BD5445F-21ED-4042-908C-585490460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C9FB41A-B317-47E0-B49C-3B12E9EF6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EE28AF0-910D-4CFF-B3C0-8F79FB77C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6ADA12A-746C-4CF9-A50E-BD771ADAA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A60BED3-71DB-4F28-BB7D-2BBD87F42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6E8BEA7-C1BF-4E8B-BDD0-0EB237BA1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AF27443-EB3B-4DCF-9091-D91230C268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9E7F429-213E-44BB-BE1C-123DFA0FFB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27B61E7-E33F-4A1E-8883-FAEC5F521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EB8F8B5-83D0-41E0-A38D-D781D846D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0A4AAA7-5533-4BFC-AAE3-FFCB0E542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154441D-D633-4EE1-BB39-203AF212B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42715ED-ABC4-4E9F-9F8C-B46B5E44C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8822C7D-6104-4CC2-AF18-F63B1A718E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FF1B9E2-3EEE-4D91-9564-ABAB8052F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4633A3E-B033-44ED-9F40-D4643BBD0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751A0D9-E229-4EA0-8B76-973DAE242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73F8E3A-6806-4B3F-B61C-D5CDF72A3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083A42D-56EF-432B-A815-F831F7EBF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C1F0BDD-726B-4A03-A174-AABE03AA1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AD60C16-4874-45D6-B438-9D38DBEDE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27020013"/>
      </p:ext>
    </p:extLst>
  </p:cSld>
</p:sld>
</file>

<file path=ppt/slides/slide8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324A895-ECC5-4BA6-9D66-F6A690C77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a0e5c466ea47f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F38C6F-C62A-4A75-83AD-FD3FE174F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7C8C03-FB64-4099-8888-1F38A3E2E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NX-HL-2017E-V74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6FD931-C02B-43E5-98CC-66E5AB8C5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7D8B7F-1119-442C-B111-886772694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7B28560-B76F-4756-9C2F-C6C9582BC4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CD6771-38DF-4607-8D58-F15EB8B59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E55234E-72E4-4AB8-A8A6-40E7283EF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9425d444c5431b"/>
          <a:stretch xmlns:a="http://schemas.openxmlformats.org/drawingml/2006/main"/>
        </p:blipFill>
        <p:spPr>
          <a:xfrm xmlns:a="http://schemas.openxmlformats.org/drawingml/2006/main">
            <a:off x="1377991" y="2057400"/>
            <a:ext cx="122546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E67C8E3-03DD-49F7-937A-7663717CA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NX-HL-2017E-V74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7970444-5F58-48DE-A507-453B590C5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NX-HL-2017E-V74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5571A07-F954-4FAD-8CE6-C4171EAA7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C76CCAC-FA6A-4CE9-A5AA-9AD4CE547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C74D8E6-ABF7-414F-A2EC-8B8C84F3E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5716A76-5FF6-4BF7-A9F9-55899A02C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12FDB46-1EEE-4239-890F-CCEC7A912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0E4907C-6257-418A-8028-D573924A38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0C9B6C9-DD80-4052-BB7B-04AC360FE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5B00565-ECBA-425E-941E-5E0EAB250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27414C1-7592-4963-A7F8-87C665A77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AA8507A-BF4E-4C72-8711-E4BD93B81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E935F22-3DD0-4F26-9DA0-81C2DB1C03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48E4C79-3159-4FA2-944D-CD925E270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622C876-257D-4706-A91C-56C838E00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75D8F46-9086-40E0-9E1F-71C5D121D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29A74F4-96A2-4CC7-A2ED-838A7A6FB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2D34A0E-0962-45FC-B957-19A930149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C2C623F-40EA-4891-B735-F39674BE2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AEAEC84-52DE-430A-9331-0A251F0E3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DD9F3A8-25C2-4BAB-AF13-4EC9F78BD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D34B407-452F-44EB-AFC4-61E0FD3C7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AFA1C1B-1930-4DB0-B6B4-D8D901D084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6C4D0D2-EB46-4571-8824-F201DAFDE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A9C7F60-3A11-4086-B9BB-9201F564E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4FBC23E-86DA-4DCB-AD25-AAA3BC63AC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E210BD0-4672-420F-A520-BFFFF67EC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F890A83-DE94-45E7-952E-601AA932D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A19C2B8-4BB0-4BCF-AE9B-03A4835D01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55E3D5B-9289-4EC5-88E0-B50D551F9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4930BCC-D8B9-4078-AB04-DF5AC028B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92E0239-2F0E-40BF-B641-F040B4398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85E46D6-9E01-40DB-A8DD-8979347D7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6221759-8B98-47AA-AB19-3022530E2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8FD80C8-C82E-4F40-A18B-4C426AE71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0D9B732-19E0-4C21-BEDE-05B13A1A8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F2FB8A1-E7BF-4DB7-A0B4-B5013E99C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8802996-C55A-42F1-8B84-4A290C83B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EB6D0CE-5A16-4EBB-870F-3F28EAF15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BB39E08-0AAF-40FC-8E50-4B76D5FA0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5C319E9-2D5E-41C7-90EF-3B10D1885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D9D1193-DD65-439E-BCE2-2744E7E24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4385C58-F582-4952-A6C8-B345D0D2E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22F005B-D926-4AA5-B583-325372E44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C1871C6-0D17-4E7B-BFC4-49D3690C44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AB0BC3B-B48E-44BF-9E54-669A202B7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ED3E673-9B92-425F-B399-78BF8D573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843D00A-F7FD-4651-BD61-277D7EE1A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0069A6D-3F90-4064-8097-6F8A33983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33095EF-7ABE-40FA-B68D-D0B8C70D0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37E02CC1-2DF5-49B5-829A-02159F850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D3B5AEC-F8DF-4F9C-9D4D-D65155652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7CC8B9C-E6B6-4311-AA13-EB2ADADD4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7F1E1CE-94C2-49D3-B876-747DE3AF0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C28E1A7-5B18-46AA-8025-A80C02525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4FE91E86-B890-47E1-853E-DC53A4849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163F498-8038-4F1C-944D-00703DA78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86D4A4B-366B-47F9-A050-B699C2C54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3ED3B92-FF64-4171-B732-5A9B25EE5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56477DF-5FB6-469D-846A-23DDD93B2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C7C6BF1-FB5D-467F-A73E-4609129FB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E15B0BFC-D39E-4E97-A6F0-D71BC59E1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E667B9B-50A3-4DF1-A7E3-F5C70A86D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A4F563E1-4344-436B-9B12-9AE764833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99963503"/>
      </p:ext>
    </p:extLst>
  </p:cSld>
</p:sld>
</file>

<file path=ppt/slides/slide8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7C6B34B-1B2F-4465-B4A8-506063E37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ceb54765f341d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52F308-7FE0-4488-93BD-C6ABE14EB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FA53C6-581A-491F-9313-3F31687F6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NX-HL-2017E-V74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163B57-2921-420F-82BB-63D84806B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9F068D4-9735-4A6F-8A0F-48951A606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EDAEE0-C120-4A64-9B6B-FC7DDE721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2ED6367-A23C-446C-818E-2B4189C63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2FC01C9-585B-4BFA-BB89-4A1A76512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a1c8977bf34f97"/>
          <a:stretch xmlns:a="http://schemas.openxmlformats.org/drawingml/2006/main"/>
        </p:blipFill>
        <p:spPr>
          <a:xfrm xmlns:a="http://schemas.openxmlformats.org/drawingml/2006/main">
            <a:off x="1377991" y="2057400"/>
            <a:ext cx="122546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E4BEB56-B15F-4BFA-893F-E92350A46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NX-HL-2017E-V74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04DED3F-DAD7-472E-AF89-FBC94D11D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NX-HL-2017E-V74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E23C5D4-949E-4EB2-A8BF-895B78B9FA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66A9C9D-3412-4250-86C8-45E079401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63FCB02-643D-4239-8C16-B1A3DB00E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F6C4845-1B73-4AC0-8C36-00F6C3C69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1019071-2750-43F4-A18F-3A143852F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CAE185D-DD5C-43C1-B8EB-3FCC70432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67FA430-D1BF-40C1-A220-B7095A5A8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967D56D-514E-4BC2-AB75-7D952FEAB4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B85766B-952B-4D66-BCD8-6558493F8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E208F2C-237B-44B4-8C33-FA3CCEE49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1D25806-CE8D-493D-964C-CA0059CFD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E664358-E551-48B3-8F5C-0187E856A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EF0823B-088F-4560-9612-C6E34F3FA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A20A94C-C1A9-444E-A909-C0B4C9C4E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979E45C-E25F-4D1F-BFFB-E3937BF40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A48D337-C812-4D43-B54E-903B3AAE5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44D56AF-9640-4F7B-B292-20BE4D98C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75B2852-CDE8-4241-8549-8C72C67316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BB3A8AF-34C2-4D39-A6D1-F2ACE19BE1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769502B-55E5-482D-8C1C-528E07436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F037638-995E-484F-A470-CFF2FA693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4D54962-5137-4ED7-9EE5-921CBD02B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4AFFD98-2A54-4D69-B418-72B65EB58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7CE2FBF-72E5-48DF-9DE5-1BF424E10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7524780-5B2A-4F9C-9525-1AF3FBE4DD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6C02C52-64EC-4A63-B0E9-D1FCE6414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A28FBAE-C067-44ED-9C77-A133AB33A2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BE1D965-2105-4BDE-9D70-49F5C0080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AF6CA21-C60B-428A-91A1-7FFF18456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7A11C9C-56D0-4F6C-908E-67E1799DE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C4B6D2D-2FD5-4593-85C7-8C29E821C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FAE38D3-4318-4535-8E79-D3FFFEA86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2F42C0B-18F1-4ABB-AE54-25232042F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6690623-C50D-473A-B2C4-ECA911537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7AC76C5-2C9B-477E-B57F-FEF74BFA8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3D78ABA-4CC8-446F-B851-30BBB8EAF7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209260E-C998-401E-AD81-9C7C0E268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8758C60-460C-48FE-8206-8A38F273F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72209068"/>
      </p:ext>
    </p:extLst>
  </p:cSld>
</p:sld>
</file>

<file path=ppt/slides/slide8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973577F-7881-4836-B600-01E6BD00C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584fa34768431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A8F7A3-1F2E-4C0A-B06D-AB6272A8F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823632-B136-4131-BDDD-A9F168478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NX-HL-1088E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FA7FFA-FE3F-4D8C-A47F-956FE8FC7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A5927B-69A0-4CF3-AD27-AC7B3C6DC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3AEC1C-829F-461A-A424-D5230F003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ACEE120-004C-4256-AD57-7D3E9DF30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7ACCEA-9C5C-47AC-8001-93BD9AB98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b6fd47a1234b72"/>
          <a:stretch xmlns:a="http://schemas.openxmlformats.org/drawingml/2006/main"/>
        </p:blipFill>
        <p:spPr>
          <a:xfrm xmlns:a="http://schemas.openxmlformats.org/drawingml/2006/main">
            <a:off x="1260041" y="2057400"/>
            <a:ext cx="146136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7F5051D-F43E-4721-BF05-BF5306F9F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NX-HL-1088E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D0AB236-660D-481A-BC85-ADE438CA0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NX-HL-1088E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CD0DAFD-D49A-4710-AB26-52E478A35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8B1E4E7-CDF7-4B12-A996-6784B1A9F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4492BD8-2FCD-4FCF-AD0B-F00B36A54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40554E0-D5D9-4973-9A03-3D91C5396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F3B412D-F19E-403D-89DC-C96DC9D64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1F4D308-407D-4059-A01D-F5B782D00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609C92B-E806-48D6-9127-C68558344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3B40A08-A4AD-477D-AEFD-9C6CB5706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AD98C24-E527-4325-BE50-CD2200BE3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8EFE858-3266-457B-BAC4-FE173ECAD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6B63758-B15B-421C-99CC-885F1D1B0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732D498-E6A8-4BE6-84CF-AE8A428D1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36C5BFB-5C92-4E1E-AACD-E3F2CC0D4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153BE78-EC1F-496B-AE72-0F60226CC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6369D16-5C7F-4723-8DE3-B6A23E229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A6BF839-B155-484F-950F-A670FB03FD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8F2680F-A658-4271-B428-200211026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F696A44-EBD5-4E46-A05E-DD82D0111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D9602D7-55AF-4F7A-B1BD-2255411798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4D6EDB7-08FA-4496-B5F5-B22C7A4DE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CE5AE5D-38EA-4A6F-8093-D652399361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812829E-3987-473B-AB20-42AF06352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0B9308C-BB82-439D-804F-8B68243EF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CFE6297-862A-4EC9-98C3-F89E8B329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766EC23-EE2B-427B-8DA6-A7EF625F4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888221D-945F-42C4-8393-5F99510790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63CCCD7-9645-4338-9108-E92378FBE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128E74A-1E31-4066-96DB-6FADEA233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E9C3431-1134-4586-86BF-87B0D8CDCC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7B290E4-373B-4B35-B84E-EB9588240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753D97A-2110-492A-A0B1-DCAAE9667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F3BC4E8-DC1D-40D8-91BE-6BC2D6088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4604454-2E45-46A8-B4FF-B1EE7DB6B3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B266ECF-370C-42A1-AE17-054B07EC0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2E9851A-A692-4B82-8FAA-3ADADFEB2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8F2B2BF-D2DD-46F5-99F8-F71C31312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833F096-EECB-4B11-B614-6AE6AD69D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BAFCBC5-015E-42F7-B9CD-A79990E50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7830E07-19B0-47D0-BC70-15EA0FAD8B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CF3CC60-A113-4BBD-A9D8-DF7C7C944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46A608E-A188-4C26-A1F2-00400F645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27A9E3D-8D60-4BA3-B008-A7F8B7A24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F94E12E-825F-4775-9883-3D0975E31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17C02E1-A9CB-4D9C-811D-12A77E992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0D12256-18F8-494B-90C7-413FF4FCC6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54CD4603-16F8-494C-81A5-9956F8137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495AA651-973B-4251-B94E-733C2CF24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B848EA4A-F37A-4031-B6AD-10E8F25DA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4E84C39-2F64-407E-BBAE-DE39B2A7B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02B38DA1-92B6-4F9F-97E0-D5B44942A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ABF4D58-A0B7-4B8F-A258-A9517B02F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C9336868-5856-4945-B97D-3E1245004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FD07BE7-AD36-4D7E-A034-4F1028902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87CE87C-CA09-4B4F-8DEC-1EB52998D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45F7A908-A89C-4EA3-BA23-7B0B06B34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C5D5D028-815C-42A1-8F70-3BD44438B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C4D1705-98D6-45CE-A54D-FCCB821E8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8FFF3C74-52A9-4204-A794-C8B456AE8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AB076CC-C907-4E6D-9569-3015AD96C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7771065-64D7-4E89-8F0A-389AC01540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AB8BE1F-CD2B-48A0-8EAE-787653CFA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7835CB21-5237-4577-B4DE-C932DD032C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23548954"/>
      </p:ext>
    </p:extLst>
  </p:cSld>
</p:sld>
</file>

<file path=ppt/slides/slide8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3E49543-2C29-498E-95F2-B2BFF4143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9b5b5a21df458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A12784-1E87-48C5-915F-22F6F4BF8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DB9416-1238-449C-B56C-15AB18553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NX-HL-1088E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C8151D-5A5F-4BE1-B57A-5D18E3643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0FB631-2FDD-49AD-A8C3-2B839A0EE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82E54E5-B964-41AE-9C07-22BBA2EC3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6EA1AE9-1AC6-4FC1-97AC-67F82EE150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89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25EBF4-FD71-43FD-B1E5-1B4DED0B3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f666d7428c4e6c"/>
          <a:stretch xmlns:a="http://schemas.openxmlformats.org/drawingml/2006/main"/>
        </p:blipFill>
        <p:spPr>
          <a:xfrm xmlns:a="http://schemas.openxmlformats.org/drawingml/2006/main">
            <a:off x="1260041" y="2057400"/>
            <a:ext cx="146136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918A100-628C-4FC4-9025-926058A9C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NX-HL-1088E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3AB906-D0CA-4C28-8CA1-72DB03858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NX-HL-1088E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EE3EF08-4EBD-4A8B-B375-AA31588325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BB6F71A-ADA2-4F2C-96FF-2FF73380F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44B8C2A-7ADA-4FD1-8F57-7F79C2082E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6AEEEF4-9A3A-46BB-A817-8B7267336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18C0D67-7822-43C3-953E-28D2A9D9E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B925ED5-26D1-4815-8783-4B1BEE834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E9B0332-0DC9-42AF-A51A-63699B983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EF8ABDF-A475-4712-AB5E-7E85099D1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7AB747C-44C9-4313-B4D5-41078B6D2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C8434B3-4453-4599-9A60-728A174B6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72FF338-DBEB-4FFF-833D-D0345429A1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F93B4CD-89D6-446F-A0E9-0F81D7147A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D67E52B-F54D-4932-B6DA-83C68C646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BCF1F81-3B35-4FCE-A8F3-8445BAA3C2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BEFE3D0-177F-473C-AB5B-84F0333E0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4518E0E-2550-422C-9E79-29F7FB794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17A4762-8C9E-48E4-A6B0-A807A8A5D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84D7BC6-7ADE-45CF-8F66-CEAD38BC9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50BD8B5-2F6E-430E-A867-ADCE39B75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1490FB8-3526-4ED4-A827-5476A536B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4D6E191-CCBD-4700-A4FD-185EF553A6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5CAEFE9-E451-47DA-AE80-37B88CC78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5AD8733-AC8A-44F8-B656-D60894F4C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4DE31CF-99EA-494C-9183-42FC9E997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25166FA-8561-4093-A2B2-483D1008A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5B07D3B-C66F-4F6D-B04D-4F1881464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2BCCA19-FA9B-4900-A52B-071911004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B0012C2-C01B-4328-BC15-567B240E6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21FF1D9-538E-48B8-A8D8-0A22D211B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9530233-EA72-432B-9C39-9FA4E7BF6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11EF5C6-8A49-492F-A830-EBFBA5FE5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0D95C5D-6685-4267-88F2-C8AAAAE79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F06F00B-7714-4991-8F59-DB57FFBEB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99CAE21-8C0A-4A86-9237-824770705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43EB509-0688-4AEF-B998-FF10564CB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D7D16D7-720D-4448-AD93-65C59F761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4CE30A3-15BB-4A0F-A5C0-2457448E08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88CD9D6-54C7-42C0-8348-5014AE8EB7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84862532"/>
      </p:ext>
    </p:extLst>
  </p:cSld>
</p:sld>
</file>

<file path=ppt/slides/slide9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6905480-1DCD-4C1D-9963-A103D2573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c4bd967e7f348a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31A408-E607-4B0F-95AD-4FF306E9C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72F1C0-3BC1-4274-98A2-EBCC0DCFF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NX-HL-1088E-V76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22D3234-4EDC-46D4-893B-29C9A2884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CE84F8-AB22-43F5-82EF-E07F6B9A3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980F71-003D-4562-975B-F43ED6F06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3A15A8-8091-4477-B776-8D7A9E1E7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5C1A383-FF43-424D-9807-E65A70497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0fa76451fe4293"/>
          <a:stretch xmlns:a="http://schemas.openxmlformats.org/drawingml/2006/main"/>
        </p:blipFill>
        <p:spPr>
          <a:xfrm xmlns:a="http://schemas.openxmlformats.org/drawingml/2006/main">
            <a:off x="1245062" y="2057400"/>
            <a:ext cx="149132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CD0D66-8E40-4E1A-8C6D-F133539A0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NX-HL-1088E-V76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5FF262E-753B-45EA-87B2-FBDEFCC71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NX-HL-1088E-V76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28DCC85-AC2B-4C61-B010-035A7CC78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C25A9BE-DBA9-49A7-92E7-055B96243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CD5027B-2205-4679-BD97-E11DC4537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A9D8892-1405-444C-A57E-C95A9D1DF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9591095-C31D-49FE-ADB1-C68DCA65E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388C949-0F54-43FA-B1FE-4A1B62B64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5A58637-CBF5-4C01-BC3C-D19E3075D3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E68861F-3B9A-4EF0-A4B9-1285BB658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D57B0B8-9088-4E83-B304-0F94BF203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78F558D-D7E9-4E02-8696-0B5A220165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0D3596F-EFD1-4E8D-93EA-E67A010E66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D0BC3FF-D968-45BB-A873-44C97BC02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AAB561F-D83D-4E47-9DF3-027911293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756E559-F3F2-43A2-9E8E-0BF2295CA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C7FB984-FE15-4A7C-8A4B-0CE0BB9B0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1FAA0A1-E132-4231-8DDF-3A298B1F4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B98A734-9A70-49A4-A528-0E109F463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1BB31DA-40D2-40E4-ABE3-2A1E46DE9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DE2CD60-71B0-4264-9AB0-05077CE636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7BCDEFC-3CD5-46C9-8A65-5B90257D9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CE47A03-4B85-48FA-A7F5-FCF817130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1E60D45-B5F0-45AD-B92F-DE68294F9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1F1F596-5017-4090-9BDB-3BE84D4656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6E3D626-A1E8-471E-94C3-4DDC48CF74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239C397-4A7D-4205-981B-B4FB69EF5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53BE873-DAF0-4B04-BA5D-2A44B86AC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4AF8287-B7AC-492D-AE1B-600BE6A34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F226458-C414-43D8-8A47-0E9775C58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B66222A-2386-4F9A-80CF-3B2E13E59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6645593-0A1A-4F44-A2AF-A5BFA4B26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A776B51-3F5A-410D-8B8F-9B9AA822C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71E99D9-627D-4E50-AC57-64BEB0680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53105C5-B5AA-4A3B-B633-18DB56C68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B7B39A2-F8BE-4698-9D8E-78E0FE745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10CDAD9-5E9D-47A1-BEB0-A901BF1BD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6E5B0E7-C949-4880-9F4A-F7CB30A0A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DE430BE-A179-4241-819A-44AABD8FA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842AD75-992C-4970-8963-0782ADD07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C02BB1E-F5DD-4E20-8A36-E724363EC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6B2CBA3-4756-4523-96CF-A511695F5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93AF68F-A736-43C5-B3D7-4214E5504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C4802F8-F742-444F-BDF5-5D7E2703D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232B874-5E85-49AA-8239-28F5F1EDF2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077BC0C-45BA-42B1-B52D-5C3E9136A6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6656E4C-D936-422B-955D-98A3F03F9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43308EF-B308-4BB3-8020-FE78BBD82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3E7DF31-6F40-4710-83DB-FC07B58FF0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83149C0-7ACB-492F-B549-C6B9FD9D0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9334396-766D-4002-AECC-2B50396E5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68DA5FE-E699-4ED9-8488-BC058297E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C9913ED-C4EA-4D51-AB7E-4EFE6B3FE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0F0260D-D2E1-492F-8F42-5B2BA025B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03A4063B-DC68-48D5-BC68-487CDCB7D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EE55B6B-0153-4C6B-B6C7-6E54C1EDD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8E61C73-C4DC-48E3-B845-823511AF9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CB9C440D-7FE5-4F0D-887C-A053FAA51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96BEDA4-AF3D-4994-8A5D-55C661A24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FEB09BD-A784-4184-8C6D-6E0336978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ECBE9B7-71DD-4C2A-B6A2-4FFF4E781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2B492D9-8AC1-4640-9B10-2190BB984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58AC5BF8-48A8-425D-BD8B-1D2099401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3252C6F-5022-43BC-AEDA-378BC73BB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81512836"/>
      </p:ext>
    </p:extLst>
  </p:cSld>
</p:sld>
</file>

<file path=ppt/slides/slide9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4AD4040-FB26-45AA-99D8-E12AF8DAE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40f28a185048e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F9D8F6-37A9-4DEA-900A-D9F6D324E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F16C0F-F0D7-40C0-9733-12545CE52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NX-HL-1088E-V76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FB5DFD-94CA-4BF9-B3EE-7A1DCB04D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4EF177-894B-4480-8C4A-8C0D169CC8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9459079-F696-4997-BF14-0CF85FA2C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F671009-206A-491A-A0CC-C4B769A46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D1A8C8-7F6D-41C8-BF0F-EA97D4BE5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5d8780839a4b39"/>
          <a:stretch xmlns:a="http://schemas.openxmlformats.org/drawingml/2006/main"/>
        </p:blipFill>
        <p:spPr>
          <a:xfrm xmlns:a="http://schemas.openxmlformats.org/drawingml/2006/main">
            <a:off x="1245062" y="2057400"/>
            <a:ext cx="149132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6DDE78C-CA81-4B1D-B626-07E4E4A74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NX-HL-1088E-V76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742B271-5901-4C29-B9D7-C9A181700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NX-HL-1088E-V76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544372A-1C4F-474E-914A-E563DCA08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18E9E56-BD2D-4C37-8CD0-D61891876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BEB4DEA-84AD-4D56-8468-86593F4DB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875C4C1-F711-4408-A79C-B7D7409A3E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078BBEC-B49D-4FA1-8F83-4C5FB4BB6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319D58F-174E-4E25-B7C2-410D985C7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FD4150E-3D09-4D79-A36F-705C94309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D586B8D-79A6-406A-8ECC-031799070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3C2E532-C8F4-4063-B4C4-220D4F031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38F31F5-8B5B-4060-86C1-5F2B1D9B5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98E5253-DFA0-428D-B934-4EE566224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063E0E4-895D-44E1-B17B-3A1B7B77E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BEFB355-9A1E-4D9F-ADDD-D6139B1A4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7270A70-6ACF-49BB-8B1F-8950975E3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195526E-14FA-49AB-82F8-2E9F75073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A26E670-6678-4063-B077-DAB0B49E1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4B17819-DA50-460A-9BEB-1B0F46282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73455D1-78E4-409C-9EC3-AE6E3D7EF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611DB8B-7565-47FC-A555-495743639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FAE4169-8F2A-4DED-906F-C699CE0E5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A44F260-607F-4855-9696-392357BB3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CCD9857-8AF3-4C4E-9071-AEC0DACDEB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491D2F6-A737-4789-8085-A39538E42A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215702A-651B-4222-BAA2-42362A6930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F7021C1-92F9-40C8-B451-B45B162CFE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FEDD836-FB33-4F78-9742-553C7FAD34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D8002F7-FC00-4E21-82D5-619B8D6A3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D21E59F-C8F9-418F-BE1B-E4CCD9C21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84B9BC3-71EC-46AE-A70E-9AFBD6451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19D4D12-1CD2-4506-8A0E-37B2B8EC0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5A9E8AB-9E44-4F7D-BC23-9BF007938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8C3BDE5-C067-4A64-BD09-B163D0D12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7215E2C-8F5B-4CE2-81EB-5AF6CEB28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472B302-453E-4396-826D-C2D1CA322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656040E-E282-4E2B-9ABB-81FD30095E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7D1F46A-C760-4BC1-B6D7-374E34995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2485779-3F31-4A8B-8304-5AB424073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56F89E9-7785-4F20-8A41-697BD92AC0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01528622"/>
      </p:ext>
    </p:extLst>
  </p:cSld>
</p:sld>
</file>

<file path=ppt/slides/slide9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96AF0CA-6067-4590-8796-02265AA9A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2d57cce00d42f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8B9981-1634-4569-8AE8-86C807F07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6F8A69-D67F-447E-B3DD-683357A7C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NX-HL-2019E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A46762-D672-400C-B74C-DA26095DE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CBB701-5CC0-4F56-BFA8-89E69E924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CAA7CD-438A-41E8-856E-3E72441BB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E387D05-903C-440F-984C-43B07158C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93EA19E-A9C3-4513-9B6B-F39A51CEB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b4230144204c2f"/>
          <a:stretch xmlns:a="http://schemas.openxmlformats.org/drawingml/2006/main"/>
        </p:blipFill>
        <p:spPr>
          <a:xfrm xmlns:a="http://schemas.openxmlformats.org/drawingml/2006/main">
            <a:off x="1357745" y="2057400"/>
            <a:ext cx="126595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4B796FC-2CD3-40A9-937C-88F26E15D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NX-HL-2019E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8993D97-6776-46B6-AD29-E07A751EB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NX-HL-2019E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0C58F29-6F0A-412B-89F0-EA11ED103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7E1F64B-082F-443A-BD4D-FAD7346EA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4CDEA8D-A8B7-40C3-8B4B-1A1023FC5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D286670-C363-4322-A816-7F6527331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A51BB7B-F325-48FA-AD8C-290110AF4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E5CD3F6-5AC5-4861-A770-47E3D1085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812E869-46A7-4E87-91C1-F6A67A0CC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12CFAA1-B055-4EF1-B716-B4DCC45AE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0755D05-0104-40C8-97B3-54FC97B6D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7F95B20-8EF7-4B5E-BA7E-65780B16E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66BA8B2-1277-42D8-8B6D-5FDB72207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FAD687B-5A48-4E57-9A23-E89B1A269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C9C1376-A89D-429A-B597-23EAE6001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9445132-50FB-43AF-B131-C01ED04AA4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670B342-59F2-4EE9-A51E-ECA6B1F86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3AA8DA5-AD61-41B4-A9FC-03C7BE50A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013E948-BF0F-4BAC-877A-23295903A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BEF23D3-26BD-4165-A312-F003770A2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CE47D78-BBE4-4ABF-A993-504D0AA6D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29974D9-0159-4170-B4DE-0B9FBE5D8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6F7F675-D629-4B52-AF7B-1A113D091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9D7BE32-DDF3-4E80-8755-F84D9D1907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08F38FF-B1C4-44FD-8C69-6EEEBBDA5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BAF8366-CE77-4DDE-821E-BBF87F2CF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ED47CFB-BD22-45A3-850D-E1C4C8892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7863B6C-34E7-49DA-A97B-F69FF0ADA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E81A883-4EEB-4A7D-BBC8-65E0A4B66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4C325E1-3764-4D9E-A99F-9EA9E3130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82E729A-8DA4-42A1-8466-A8884D0CD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F0FBA87-8EBE-4EFF-A051-A168F84B8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68FFA8C-A862-4C68-B657-DDD51FFD3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954B49A-F689-4558-AA15-50C88AD20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51D788B-4FCA-4FB6-97CE-F258F0831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CA1BE7C-9977-4683-9782-C2A1EB962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D456C13-3B68-4E7D-AC1E-B410699B6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4313287-8094-4E61-8D56-42B21C5B1D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6275D6C-2EAE-4179-94FB-72404E848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F54F1A7-4CED-4E97-A4B5-A59175CCB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9061E49-B3E1-4705-B437-A602F2CACF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75F64CF-5790-41F6-B331-36112E541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D29FA67-28F0-4641-B2B7-22126F60F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853EE81-D20A-40CB-8B7F-99E04D1D8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35A7FDC-F953-4412-8CF3-1524D63B3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8428337-D624-4876-B650-BD2718645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C82F361-5EC9-4899-8B13-C25BD82AB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C13E182-E8CA-4589-8436-22BDDC8C0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85EE8C9-3EA2-40F8-AE89-398930AA8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31BDCBA-7FCA-4D54-8A0B-0F1F8118F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043A9B71-CFB2-4923-AB56-30A11846E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6CEB08C-4E29-4100-B9FD-F5C88A9F1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622F474-27FD-4217-8F96-EED2B0BDF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CEA1542-24FA-4934-97DD-F40E34E7B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FF56D8D-8B45-4ABA-8F1D-1530B811A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CA3C0A2-15DD-49EA-926C-854646D465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18EEC72-453A-4D57-80BC-B834896E6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C96328C-4321-4C11-8ED8-B3E80028B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7340607D-EE26-4845-ACD5-CE45F7641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72E1F87-717B-418D-AF9C-B2FEF0B5B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6C5EFA1-DCF7-4B63-893F-2A5643F8B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249CA1C-7EFA-4FF0-97C7-A397C01FE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18CBF1C-2D28-42BC-A26F-B11614E6B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244F57D-AA2A-4042-A34F-EE29D0E34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48241006"/>
      </p:ext>
    </p:extLst>
  </p:cSld>
</p:sld>
</file>

<file path=ppt/slides/slide9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A55ADFB-037D-455A-BBEF-006171091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54d0b3751d402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57E8EF-0DA4-4B63-8A61-45ECCFC3C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1074FF-CE70-486C-B537-4BB6A7FE5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NX-HL-2019E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7A8893F-1F81-4C5F-96FD-D510789DB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E99DAF-E1CB-47C9-8222-542F8BBF92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8302A2B-0DB7-40A2-92D5-42B1B172A9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15E1CEE-22DE-4661-B2F2-9082729FF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9147FE2-BA0E-428C-B685-39063C5C7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6bf05c32d94dd0"/>
          <a:stretch xmlns:a="http://schemas.openxmlformats.org/drawingml/2006/main"/>
        </p:blipFill>
        <p:spPr>
          <a:xfrm xmlns:a="http://schemas.openxmlformats.org/drawingml/2006/main">
            <a:off x="1357745" y="2057400"/>
            <a:ext cx="126595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E5BDE7-F749-46DF-86D3-BBAEF80CC8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NX-HL-2019E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547E9A7-55F7-4CC4-9970-568F6DC35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NX-HL-2019E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FA2784B-026C-4C48-82B0-01C5E8AF7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A11683B-61CB-4AE7-A714-FCEE296BC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F3A138-CAA6-4446-958B-C504731F5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E6398BE-2886-43CD-AD4A-D4D6CE23B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B8D6941-477F-48BC-A9A8-E3063480B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2BCC5BB-1DA3-4A78-B833-A26C461A9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AD3C38D-2D70-4FCF-8537-65EE6775AD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7DEE2A3-C03E-4EF8-A257-A51541974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F93B550-4BA7-40D7-84A1-B39E75F33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652379A-C4A7-4A2E-98B1-8D47A0319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2C59CF3-816E-4839-A428-056F746E3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6B657E7-975A-4E9D-BEB8-3C682FC71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B7B0762-016C-44FD-BAE3-219FF4339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B95E51C-00C8-4F3F-91B8-AB119954D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4ECEEB6-371A-4A10-9D32-394015729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20C36F2-759D-4F49-ADAC-5B9D9B60B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9EC0E7E-2734-48BA-81B1-E8EE0E71F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E4AE14D-014C-4FCE-8BA2-93ECA73AB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A5D5A29-E474-4D73-9DE5-CA133600C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03B6282-488B-4E85-B88F-F07C9FCD1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EF23ABD-A145-4517-9E85-5017CE820F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D9D45BE-E2D8-49BE-84A1-51014E86B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143ABBE-6B4D-46E8-AEBF-1FBE53ED1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3D8E9FF-76EF-45AA-9077-355EB013E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429A465-4B67-49F5-97EC-6D89C59FE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66804B5-9411-4E9A-BCBD-693C0642C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FA65C5D-0048-4431-B8B9-97450B5AA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C2271A7-DA3F-41A3-9865-29BC18495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303DF00-1C59-41C0-B6FD-652F257B9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D203DAA-DBA7-4A1F-9208-1AD73340DE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2CAC574-1756-4F55-9D97-2A42ADA3C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97A4F1C-7D0A-452B-B097-58246F99E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AD9E7D2-0913-4257-A823-DC47B44538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745719A-0264-4A32-AEA0-D6B83680F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C6DDBA9-C56A-4322-A26A-87CD898C4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2CE3459-7D11-4B63-ABFC-69FF0F787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0E83BB6-E06A-4534-A876-2B2A7CA60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FF6B5C8-20AD-43DD-87BB-342624777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30311393"/>
      </p:ext>
    </p:extLst>
  </p:cSld>
</p:sld>
</file>

<file path=ppt/slides/slide9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411875E-3890-4254-A5AD-BA40CD54A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a4d3b620c4411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24D2764-5AEA-4D9E-86EE-8DB605E8F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7CF129-BEB4-4E2A-BCAC-79FA049C6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NX-HL-ODS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C94544-A3E8-421D-9F3E-BE9CB7F323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6D95F2-5238-4077-BB2A-F6CC51924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51176C-B165-40E3-A146-A16656C6B3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29D9B19-15D7-44C1-8159-83ECEBAD1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EA0EBCF-0253-4A50-B900-D2981FBDC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28e9e5e02e491e"/>
          <a:stretch xmlns:a="http://schemas.openxmlformats.org/drawingml/2006/main"/>
        </p:blipFill>
        <p:spPr>
          <a:xfrm xmlns:a="http://schemas.openxmlformats.org/drawingml/2006/main">
            <a:off x="1334417" y="2057400"/>
            <a:ext cx="131261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A61520A-DCDA-4B9A-AD02-A9FE8D1D1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NX-HL-ODS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81B2DE8-3D11-4925-B7BD-A2BA50B3F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NX-HL-ODS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38907CF-3CCA-478D-88B8-65CB94812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05FF1B4-6AAE-4C03-86B9-78CFF63AE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778C891-74E4-4376-8F60-5F94ED6EF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1314C58-6FB8-4864-B297-078373C78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6F353C7-CA1D-4290-85A7-4BAB83391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D263ECC-C0B4-46D5-B055-B1D026BD0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06DE281-431B-4B38-9CE1-F3633D5F7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4A8EBA4-0924-46CF-9A4E-C5A38AD98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DBE6507-2FE9-4D30-99A6-4F42AD4B9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707BA5F-A981-4EEC-A1C8-0F9AF65FA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7D34D40-B650-448D-985F-68B1E58D3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9C7AABB-5B83-440D-8848-91A12C17D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41AB659-89CF-47C2-B643-7CC03A800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25B093F-E24A-4D04-8E0C-7F9564AC00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4A47E92-BEE1-4CE6-B210-002CE8CE4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4A427F0-5A68-4DFC-B5F6-1801ABFBF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47876D9-5CD3-480F-9EDB-467A06AE2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3052BF4-F045-49BF-867B-DD7F5B491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2AD4970-A605-4849-B9FD-8555A311A0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44F1582-4B08-4ED5-ADC7-7F8C3E580E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D0FF696-57FD-4BAA-AE1C-EC43BC6B6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3C4E755-F457-4D0B-9552-9FD6967C5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68B684D-C775-41F2-9628-752773DBAE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DB09BDB-049B-42E4-BD94-E795CFACB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4D6B4DF-EB8B-4D98-BD2D-EBBB5BDD7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73F8DF0-1DC0-4EE9-BBB8-6807D720E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463930B-0C52-4F17-90A1-F8681EF16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6718EF1-86D5-4061-BB75-FDF2E4D1D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4E96088-163B-4140-B1A9-7D1FB33BF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35C6AFC-0B03-4693-A8C6-BE6549C78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6341F60-1153-44F1-B7B6-DAED58C8B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FA12582-C8BC-4528-B111-00A532443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E1C0D43-2141-4FDE-A1D4-30684204A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16BE098-2B97-45CB-8232-4345A8E9B5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6EB79F6-907F-4BA4-A4BB-ECC42E89E6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F0B3A02-FA72-4F8E-BFB2-2F2C06E11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4AF1456-7CD1-417C-9422-AF75074ED1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BBA0B8C-F4F2-49AC-AE64-1EC8D0CD3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6F134DD-F277-4CFB-ADAD-467F079BF3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BEEE70B-1D69-4910-B3FF-9D3D25450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D1C8272-06BB-4BCB-B9E0-D1349A856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93CDB40-F28C-42CD-B4CA-38AFEE08B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31F0892-7C19-4066-B956-906BF6471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3597650-181B-49CB-9C31-19D34B586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5811E01-3848-403D-9E39-E04B14F697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4D43557-8F87-4753-9999-2BA20229F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6A38E68-58C4-425A-A570-3944FC638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4D62EE8-7243-46BC-9913-769C38392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2767DB1-8C35-4C23-993A-58362DE9D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DB645E0-6DA1-4505-8C15-B28FF4C1E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2B2DFA3-966E-4B45-B299-9B5D20DDD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786D84BA-9B56-4F61-9289-48B96C1D13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784E1B2-E526-4EF2-B34B-E8F712BE1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4DBA800-A0E1-4871-8253-E37E581D9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196F716-D332-4786-9FAC-F0573B1C80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1CF3AD66-A23E-4730-8C0C-15FFF6617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9175DFE-23AD-404D-BF89-F60A85899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BA9C272-4516-4712-ABF0-B04011943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AF72DC65-F0AE-4023-A86D-1F4178412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0D7AD5E-89C5-45BC-9FA6-6882A0F37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635CC03-4747-4F57-A7FF-26F100822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33835962-63E2-407E-82FE-AFD0F46B3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38966246"/>
      </p:ext>
    </p:extLst>
  </p:cSld>
</p:sld>
</file>

<file path=ppt/slides/slide9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2E58572-DF76-47CC-8232-E4C3D8B1B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249f48b3259492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5DF95E6-06A9-48A6-8CD7-AFC90AF9F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1699EB-9C61-4060-B928-CF7AFD039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NX-HL-ODS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20E659-88ED-4493-BC85-EF7BABA5C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0E701C-4B89-407E-92CC-112AAA705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8688C52-FB5C-418D-BA93-364754F06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05AA964-CE36-4057-A6CC-5C2A003FF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0618793-C958-4DF3-A840-4F0CE53A9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77987e85b74940"/>
          <a:stretch xmlns:a="http://schemas.openxmlformats.org/drawingml/2006/main"/>
        </p:blipFill>
        <p:spPr>
          <a:xfrm xmlns:a="http://schemas.openxmlformats.org/drawingml/2006/main">
            <a:off x="1334417" y="2057400"/>
            <a:ext cx="131261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7C9BF3-D093-4213-BA30-F148F4D46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NX-HL-ODS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D0DCB1-4488-4CBB-A100-0CD63F711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NX-HL-ODS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03AA17C-7486-457A-8AB1-4FA2363D9D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CE494D0-C86E-4F95-A63B-796CEF130A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1D8A5C5-4ED6-4394-B34A-8F715CE6B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DC897BF-C165-46DE-B883-03612ECBC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75B498F-D12D-41A1-A282-55D532DCE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06F42DF-96BB-44D1-9628-F63CE711B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D3556B3-6284-431F-8D3D-A841D38E8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69027C5-1F64-4880-932F-6D6540193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66E904A-52F4-4AF9-9308-D6B8F9F2B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34AB4D7-A340-4918-9F1E-24D84D51D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CC96FDA-9535-41E7-89A5-DABB7D1B6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33CE4ED-27B0-47CB-B400-779812047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EDF271E-C1B0-4CD3-A4FB-153371609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4394701-AB46-49FB-B924-383216694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A163C95-9F29-4CEC-A6AD-FFE5A0461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5CF8B20-2923-4F2D-9E23-15F56CBAE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7DC988D-A24B-4698-B797-C947B29BA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241B348-991D-43C7-8F16-4EDDA005E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6FFCEE8-5A3D-4DC6-B4E0-A27D1A0DF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5EDC8BA-EAA2-4D1B-A1A5-628B34F92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37D192B-A6F7-4702-A39D-25B8403E3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388D37B-56A6-45C8-A643-FDBE37251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3DD8624-DC9D-4226-96FF-578951434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0E4E002-EB1D-47D3-BDE9-C69CD64A1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C87B6F6-3CEE-4556-9D67-2D22056C1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4BE9C16-A263-4198-9DAC-D78C6BF76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DD5AE74-E528-4553-A79F-B599B6C2B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96C7B83-85EA-4758-A3EB-80C2697BD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0DC84C5-8F4D-4659-958D-F6DF3EA30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72DFF58-CE2D-4F57-A856-3789D53D9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D1C65B3-F0E1-4309-ADBF-24B2E75C8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8310290-07BF-4D7D-AE67-CC2322564A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5B5C009-C11D-4527-B86D-D6A5C40DF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47A4CA9-D1A4-464F-BC77-243A5ED39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7A6B943-4FD1-460D-9E39-B3339D0DE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9308E80-FE71-45A9-83A3-D06A70BF8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716066B-3146-4E34-A8C1-81659F15E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30FF4ED-3BAE-417F-B20E-E4E52ACF5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96510627"/>
      </p:ext>
    </p:extLst>
  </p:cSld>
</p:sld>
</file>

<file path=ppt/slides/slide9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599E92AC-B2A6-4F6C-8B56-6E7783524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0a850b17aa448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26C601-65EB-4FEE-AD9E-12EC7672A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9CC780-833C-4982-980B-133C3109D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NX-HL-ODS-V79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8D6AFF4-C761-442E-90E4-90550DECE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492D14-27DA-4686-9406-1F8173FC5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011FFF-8B29-4B2C-BA50-68E7A1EFA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780E64C-60F9-45D5-B4E5-7FA705DE7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681762-383B-41BD-A744-0247D58E1A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593a6d5c974525"/>
          <a:stretch xmlns:a="http://schemas.openxmlformats.org/drawingml/2006/main"/>
        </p:blipFill>
        <p:spPr>
          <a:xfrm xmlns:a="http://schemas.openxmlformats.org/drawingml/2006/main">
            <a:off x="1344661" y="2057400"/>
            <a:ext cx="129212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B51146-CB76-4CCE-8AC6-E01ABA70D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NX-HL-ODS-V79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37B08D-95F0-4CBB-8593-66DCDDC19C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NX-HL-ODS-V79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BF53403-6ADD-4581-98AD-CD79E5728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46DB271-1666-4C26-BAA1-E2FA86C19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83C0FD9-032D-45E0-800C-27A069244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4A412BE-FBF7-4EEA-BFB1-FC7BD50A91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7525E6F-C3CE-43C9-B9FB-88B7F35D5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9C4C322-00D3-4CC9-97A9-BD1775E7C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88A8FBF-B77B-4228-AD5F-FF3B443E5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F7BF04C-530A-49AA-BFA6-FC5414231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CAA9AF0-AEA1-455E-BC90-36635AC9E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016B656-47E2-48DE-A114-889190A2E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4F8A0AF-6412-4CBD-B082-0353937EA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C511E1C-8C43-46B6-860F-D62C8854A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FE1F039-EFB8-4F6B-A61D-CCD10C87C1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08B8A06-9A94-4BFA-9326-7446C91F0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0316476-2D55-44FA-B708-658CACF71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636B61D-58FE-47CD-B2B2-5D3ED99F6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376E581-7B6C-4C6F-A94B-5F7EF57A30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4A30C5E-BF86-4F64-B6ED-30ADFF968F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6A42269-C397-400E-8134-D509A2908C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AF04542-B5E9-4339-B53B-D3DE17DCA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119C921-7CFA-4A48-A2A6-04828342A0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B4E4AD5-0F46-4E19-A4F8-2C0209270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5AB333C-8ADB-4B8F-99B2-A0F2783D8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C550582-F602-41DD-9F44-5349896D2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8DC2E4B-1B84-48F9-AC11-F551F206F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3CD20C9-1675-4E34-9F63-5837C0DC5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EF9FBA2-A2CA-4FC0-BDAF-9F5F97FEA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34ACF8D-631F-4EBD-A93B-48D482E45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B34270E-BBA6-4793-8A32-8E3A83149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8477D5A-4982-4CD6-BCB3-DE96F201DB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EA8C820-522F-4888-B4D5-7C0AF903C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E10ABD4-1592-4F48-B91D-0F919074C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DFA7628-939F-473D-BAD9-4924F3AE5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E3B4B33-3975-46C4-87CE-1DD90646E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801B6F1-4D76-467E-9BB4-9B8DE2D88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35910A1-3C21-4264-8044-B0B53EEA96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7538454-EE08-4D26-AC04-CAADC841C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4984D99-8D54-4C91-9560-35D54CEA6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7199702-9A02-4FA1-9FBF-630D3A9E4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35ACB89-BD39-4E52-BB57-F8D008883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D8657C0-8891-4439-86A4-092FC030A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E27466F8-7190-40EE-81A1-091A4FCE3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1F61AF0-B36F-4CAE-84FB-473ADBC9D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D6FB095-996E-4329-A47C-6585EFC98A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7E7E2098-19F9-4519-A313-9B53E7D20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856116C-E5B1-4C55-896A-2AE82A4D52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651ED50-04FF-460C-9767-A44D96EC7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374CE75-2840-4F0F-85E5-EB057F74C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18AC780-8BCF-4914-90D7-083620605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65C6F2D-9D9E-41F9-8B7A-8F80D8C1F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C05F9073-7FD7-467B-822C-200070AD1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82A08E0-2438-42D3-B940-52E7C518E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CB31414-9060-4795-B804-8A1317972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0700F7F-EE21-4FC0-99CE-9869250F7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9459406-0ED1-4274-AA82-823E1B514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201526A-AAFC-4BEA-8361-82FEB77DB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D4A58B8-440D-4FB6-BC82-A306F73A2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CECDCE1-A770-4FBA-9585-058B43376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699517C-EFC1-45FF-97BD-B9A770D00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9E269D7-1DEA-42DD-8B86-32526DEA5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D2471EA-71A4-4C8C-B4E5-F4ADADD6D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3DFB2D1-AA43-4E5B-88EE-87C41389C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49659095"/>
      </p:ext>
    </p:extLst>
  </p:cSld>
</p:sld>
</file>

<file path=ppt/slides/slide9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9E324F8-2C4C-4D9A-9F2D-3639A0BDA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ad529df2334ed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0F668F7-1102-4C3A-BDC2-44E9C7E89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F88DDF-6421-4FA0-8B2D-75FCE7975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NX-HL-ODS-V79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B30C83-10A8-408E-953A-05CDBF678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A93E4D-618C-4A3D-9EBC-D33E7558B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3D50D1-339A-4D6F-B407-EE2EACA75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3226AFC-934E-454D-B80F-AE898ACD3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1F29633-88AA-4F51-8290-D25459492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27e94c919f422e"/>
          <a:stretch xmlns:a="http://schemas.openxmlformats.org/drawingml/2006/main"/>
        </p:blipFill>
        <p:spPr>
          <a:xfrm xmlns:a="http://schemas.openxmlformats.org/drawingml/2006/main">
            <a:off x="1344661" y="2057400"/>
            <a:ext cx="129212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5F37ACE-9BC6-4A6C-8FFA-26C4148E2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NX-HL-ODS-V79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9B083C4-9F4B-4267-A45A-4E667FE7E2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NX-HL-ODS-V79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97E88EA-ACE3-4120-99BE-39CAFB5C9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D3B7734-ECE5-4E9E-BBF9-B1391F463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7E9C90F-A142-4073-A42E-862A60127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AD196C9-00A0-4C3E-B4DC-6C99BF438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D5EC354-9052-44DC-BAFA-47FFC5091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CA964D4-9F19-4334-B6FA-3759C6059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CB91CBE-0DE7-4909-9AE0-05CB81515B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D20D2CC-E8CA-4591-882D-62C60D718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FBE9DDD-9E48-4B64-8AC6-4DC33A1C1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393AB93-506D-48C6-9042-B24977F34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2136CC4-DCC0-4FAA-8D3A-91FDE6619A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A556D00-E9A9-4D3F-99C8-15ACEA0E3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2C8D108-EC9D-487A-974C-2EA068BD0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E250115-1197-4A2C-BE70-7A8B15D34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CC375F5-7ADD-4A89-8A09-4B3EE73B3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A0913BE-33AD-4169-B540-5F0DDA5B5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D5BE9B0-8A7B-40FC-B30D-537780A25B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A83487B-5D96-49E1-8582-089730404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F74509F-0E89-4042-A2DE-455A25DBE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E6D6897-61B3-4618-8EC6-12D281A45C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729D39D-3D08-43C0-A7C9-6486CFF7D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8E794F5-8F6B-4F3D-AA2A-49C3566D8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363ECDF-90E6-4469-8B10-BDBD286C5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B3B6E50-65C3-473C-84E1-D3431B688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1A57EA3-C32B-499D-8444-28E5BE294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FF20164-289D-46E9-9FCC-EC5B1A05C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77980E3-019B-45AB-9233-9835A498C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A28CF8E-2A46-40C3-AA7B-74EF575B5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2967A5D-CA4F-4228-BE8F-C898BCB21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47AA7A2-8995-4B34-8BC3-3DE99001D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943A2F4-1E9D-43B4-8423-EC6530A93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3E27718-1BFB-45AC-84DF-5A5109D41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07082C8-8B3A-4D0A-B079-AAF192C47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7668696-B618-4131-9425-E0028B2E4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92DE237-31BB-4AD8-A6A1-AB148DAE0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446058A-6082-40E1-A593-6CB52358E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8C9AF60-F289-44A4-BB87-943A04D25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3EE260D-0A17-4166-A838-6FDEA5509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33928716"/>
      </p:ext>
    </p:extLst>
  </p:cSld>
</p:sld>
</file>

<file path=ppt/slides/slide9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246A63D-F70F-4190-941A-FBB905E07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99b45697c734ac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6CBEF3C-67E6-4138-8097-53DEC8501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81CD47-FAF9-496C-8356-93F5B05F6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99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NX-HL-BROKEN-BRIDGE-ALUMINUM-LOCK-BODY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6F1AE9-D536-4AE9-BBC9-A5DBBBA72E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95F6A1A-F81B-4A50-81E3-3A7ACA20C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0797BE-A617-4331-A63D-AE23665DC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53BA6C0-BBAD-4382-8359-D099C6962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1696DDE-1467-4821-9C3A-6D364FF0F5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ee2c0c9f5b2468d"/>
          <a:stretch xmlns:a="http://schemas.openxmlformats.org/drawingml/2006/main"/>
        </p:blipFill>
        <p:spPr>
          <a:xfrm xmlns:a="http://schemas.openxmlformats.org/drawingml/2006/main">
            <a:off x="1638012" y="2057400"/>
            <a:ext cx="70542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3BF5936-6A5E-4852-BA05-3B2348F15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NX-HL-BROKEN-BRIDGE-ALUMINUM-LOCK-BODY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CBD64C0-EB21-4C01-9562-E090B4E08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481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NX-HL-BROKEN-BRIDGE-ALUMINUM-LOCK-BODY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6FB7E15-3DAF-4558-8E32-63CC86C9B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C517241-3E74-4365-8B83-3D79B06813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A0E0DC8-A6C6-4825-B1AF-836CB5B10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499C57F-5BCB-421A-B722-1AFD5CA1B3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B4F0008-0443-4EF0-9CB6-E0820FC5C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C944060-C107-490D-82B3-8989ED1735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6E41839-4649-4198-8CF7-516D12B0D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0F1FE01-013A-4812-98B7-C8620732F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1F70AF8-D1D2-4E96-8031-946660441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DA35F00-2367-4889-85FF-AC50BC12C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76D081B-5F6B-4B9D-B88B-0924B1C08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D1BBDEA-C59C-48BD-B879-F83C56F9C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279D710-34C4-410E-9B19-AADC924F8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4DB535D-42FE-4F8B-8BB7-E7334D605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430786E-D1D2-40D4-939F-EC2479065E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39354AF-DAAD-40B7-8E29-2AA91AEAA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4928BCB-B3BD-47C4-BDB6-920D26F15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6F3E4DB-B151-4E7A-B5AB-8BE19E399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DE96900-F99E-4C51-947D-6DB0EA648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D8C2146-186C-4045-8A45-F06E1FA79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2D3A2C5-829D-4C14-853A-E6D1A8651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02E3784-B532-46B1-86E8-E4DA7F1E0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C43164D-36B7-451B-BB6B-F0EEBE08DC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B0E0B13-D1C8-45A9-BBC2-E7190AE8F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81F4044-7B6D-4AE6-BFD5-0CD793396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AC1EC6A-6A13-4042-8E73-AA4377C09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E0EB66C-A5ED-4ED9-BA22-99D348614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FC7B54D-075E-4585-BF71-3C9A7E2828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8E8A754-8766-414C-B3FD-E10EE00AC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22C4AB5-4B2E-40C7-8312-694A7C3BF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C7D677D-663E-4511-9626-EF50C76B8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F376C5B-627F-4357-98CB-B9F668BF9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3D708DF-A9BF-4EAE-8C6E-E9E4E19AB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58AD4AC-620A-4E50-A0B2-D5DDBA157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7107381-2846-444C-93B6-38B1B2CE8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1556ED7-B468-4DB8-BCE0-69A153632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D3E8F64-CC20-48CB-845D-F12EFA723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A78E37D-1B54-4784-8E00-95BF6AD12B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30C5ACB-4C4C-4A01-AB15-E1C8AECAA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7BA437B-EDB9-4132-8BE6-E3283D7F3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3C2980C-67E2-4FA1-B953-3F28D027E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B079252-4633-4C4D-9D60-65842B242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DF33406-AE86-4C16-82B9-83083C063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081019D-3D7B-40DD-9556-183A86923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64CC3B0-3761-4490-8CF6-2013E6482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607B93F-3A8F-4BD5-88E0-5B66A7D13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4CF4D885-690C-480F-A142-04E2A01417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367D50A-5804-4521-A844-24301673C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2E8471C-B87B-470B-93B6-186609658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7F2BFDA-61ED-4354-A4E5-1FC3904B5D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3FF7CB0-E91A-499E-97A9-88045CE3D2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BD9BCE3-810F-4918-818C-6C8D783BB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CD6A7AE-1738-44D4-B597-74123DBAB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D1EA112-6E2A-4305-B54E-F6A4AA2DC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1B4B6D1-AF04-4A05-A0DC-1D085AD81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27EF00BA-4E4D-4A13-A883-2D872E5EE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6BD9B36-47CC-4CE7-89C4-E3A2D1F25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8C2717F-2722-4A6F-AF96-B66E3902A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6F68B5C-4786-437C-AC48-81B7DEF0C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FC5C74B7-C9C4-41A2-B54E-08D757009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75A8732-8C4D-4D03-B753-575031223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7E98B0F-D107-4758-B305-4F119DE056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41260963"/>
      </p:ext>
    </p:extLst>
  </p:cSld>
</p:sld>
</file>

<file path=ppt/slides/slide9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0B8473A-46EE-47F8-A9EE-35FCBAD4F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f94253d2d845e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6D9B38-2BA9-455E-ACE7-8873A5A9F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AD0D3D-F133-45EF-9806-827CA786A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4499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NX-HL-BROKEN-BRIDGE-ALUMINUM-LOCK-BODY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7E9BE7-A0C7-45AF-962D-7E72A0969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116A502-FEBA-4890-BF3E-AD7DCF36E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D0E41F8-2FFC-49C8-BB23-57868692B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41E592-64CA-4C9F-A8E5-0DC0DA132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99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CAA6714-ABC4-4BDD-8F9A-B0052B4C1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01368bdb134fca"/>
          <a:stretch xmlns:a="http://schemas.openxmlformats.org/drawingml/2006/main"/>
        </p:blipFill>
        <p:spPr>
          <a:xfrm xmlns:a="http://schemas.openxmlformats.org/drawingml/2006/main">
            <a:off x="1638012" y="2057400"/>
            <a:ext cx="70542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1C856C4-9006-4CBE-AE2A-C4F304BB6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3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NX-HL-BROKEN-BRIDGE-ALUMINUM-LOCK-BODY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AE85ABA-E4E1-454E-AC5D-653C0AC2E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1481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NX-HL-BROKEN-BRIDGE-ALUMINUM-LOCK-BODY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EEBF029-0F9D-4973-A05D-6FAF0127F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4E73378-C659-41FD-9298-29B7A7F53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3F941B6-8D0A-42A6-9EF9-E47B4280B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5EFF16F-A0C4-485B-B360-39565CA4E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6C25188-48F9-48D7-9DB8-1D5FA2FA1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A0CD628-0232-4A72-A984-6EAF30A9F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D6122C6-8FFE-456F-9152-C81A19CB0D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B489725-2C76-4E59-8257-8BDDC8D94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9D8B67D-F75D-4B79-8162-C7486F4F6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56AAD78-43AB-4FD0-9A12-E66CC63C9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969F3B5-A247-41CD-AEAF-CB91173EE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F4160C7-4B52-48A1-85C9-076E989B4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C34EF0D-A020-4011-99FB-DF0D577D0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38DDA00-5C16-4CAB-A58F-F41E5A530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FE4572E-1020-4D0C-8A46-630A95678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7F9BBB6-E86A-4997-AFC7-4AA5FE35E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D7C22B7-DDF9-4A31-A85C-DB7890F3D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798AF4F-A603-496E-9AFF-412591EFD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2D64538-1507-4331-A38E-54EB5C587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2AF357D-DF9B-4CCD-8596-0401F3A6E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2842217-3D97-4EDD-9F35-90F9CE7EF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391005C-5FAE-4257-B998-0899E5860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E4751C9-8D51-4D85-934F-65AF18CC3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81DF8B1-2180-4BA2-BD7A-757C7EA89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0B71E98-63AC-42D4-AA0A-DDF496E82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9C67D2C-E5E4-4697-A7A5-CD757A6E1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2F7BE05-3DDF-439E-A48D-8C859427A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DF4D1B3-B6FB-46E0-AA4A-97E663767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8B7B997-ED79-41B3-BD65-3797F8DCC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B0E77C8-75CA-4CDA-8431-586798655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255B7D5-DC53-49D8-AC84-125763981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C99C6B1-911A-4426-B1C7-455389794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BC5B5CD-B455-443D-82B4-7B4BA3D2F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4770352-2285-4390-9BEC-936F88E82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23DD4CD-BDA6-4211-99CD-7ABD40729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F973D70-0B99-4582-960C-F27B89727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CA8FA57-5851-429A-9CAD-364BDDF79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E560289-2D09-4090-8BDD-02805A88C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72686109"/>
      </p:ext>
    </p:extLst>
  </p:cSld>
</p:sld>
</file>

<file path=ppt/slides/slide10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010D5882-D795-43B9-8D33-3419F4370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2e5a935d6e4c6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8ADCB95-8B24-4A87-9096-329327144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0FC159C-132E-4B28-B1D9-5B4591F34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NX-HL-2037E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E4B286-3AD4-4C4D-B413-1992D0F9E5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DA82C9D-D54B-4399-BD65-1E1D68E59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99D70D0-854C-4DE0-BDC5-EDEB6DE64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C222B4B-5C17-4BC2-A735-ED94E0566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538979-8A66-4DED-AE02-BF0592CBD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b5484809e04858"/>
          <a:stretch xmlns:a="http://schemas.openxmlformats.org/drawingml/2006/main"/>
        </p:blipFill>
        <p:spPr>
          <a:xfrm xmlns:a="http://schemas.openxmlformats.org/drawingml/2006/main">
            <a:off x="1331188" y="2057400"/>
            <a:ext cx="131907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AF4EC05-32F3-4316-8C83-92CD463B2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NX-HL-2037E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6F011FB-2D02-428B-B0E3-19031A5F3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NX-HL-2037E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FFA0173-08BC-4CCE-9D16-8FB62D20A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753F88D-6DA9-424E-90A8-AB5C80B6C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50C51F8-8B11-463F-8328-67C0D2842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A1B2673-92A0-4E77-BCA6-D43D1B7FC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DDEE040-DD9C-4A36-95AC-6C260A5EA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1545EA5-39EE-4E13-8486-1D733E346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D729DF4-6BC9-48C7-B26E-682BF68B9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E7849EC-AB2D-470E-B3E3-E9B4F083B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F075760-1E14-4D83-85DE-86E989E30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1DB7AD1-76E8-4A8F-9BFA-9FFBD10AF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84B4422-F231-4E0F-BAFC-6815F3F162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12AB56C-0E52-4E20-8BEA-24094F9A8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693B781-90D7-414D-9C02-2B4B9C82F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BCE565A-F978-4077-9A05-2E75A1997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9FBDAE5-1C97-4CAD-ADDD-B6DE3654F5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4CF6F9D-0573-441B-AB20-AA16E004F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D9CC3E5-9CB4-4030-B685-7833218C2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A48A720-6014-4AD1-AF22-E65DCB6B6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D0DC2A5-E0BD-4649-8D2F-85F986F94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A3F8B7E-A898-4FF9-B54B-CDA1999C5B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790ED14-794B-41F6-9AFC-B2CCDE311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6B583AB-11C2-44DD-B10E-04EB835A2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860BB78-F3E9-4382-8430-99A0CB2DF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26E562A-4268-41BC-A08D-B415BED69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E3D5608-1ACF-4B6E-91FB-66767E0EA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1722B56-CCAB-4DB0-BFE4-CCBA8CB0E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26FB821-E846-415D-954B-40E9520BC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160DD5A-7E1B-4782-AE50-C5C47C303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9A1080E-5407-49CB-A145-2B04B06F9D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69B0D0C-FEF5-466E-AA37-39DA5A7C8B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80AEBF8-45EE-4916-BB29-7753FAC2C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68A6CFA-441A-41CD-A859-D1D8701E8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6213B25-56D2-4CDF-BE5D-7AB14FE2B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C9E9028-F66E-4795-971F-E5310FCFF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BA4D49E-3B3A-4FD7-849B-7FE0B7BAF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7089D67-290F-4555-ABA9-E4784D538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53CE676-46E1-4533-ABCD-B0EB553A1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D898712-1B09-437B-8417-C73751F4F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88E978B-B54F-4913-8F91-619363D32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41FDD57-7B0E-44C6-AD53-E6916982ED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63A853A-92C0-4485-A322-89BFAEAE52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18A15B86-C342-40CF-B1D6-B40597269D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F060C26-EA10-446B-B9F2-26D46195A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875A385-2910-4A66-95BC-93F5EDC1B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F5AE90E-680B-4769-A82B-845C1B482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FA05820-ECE2-46E8-9DC5-1F44162E1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EEA36CA-B29D-4EE6-992A-CF7B88106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40766F3-9E91-4737-A4D5-B88187AE8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BFE43ECF-B96A-4E0D-BD7E-3FA61CD45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A141A96-5CC7-4D5C-B067-8D7A282C1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831244E-2499-45EB-9551-33864699E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6FD8DA5-E199-4501-90FC-892870426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9111034-88F9-4D08-B54A-8F977D264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092FBBE-C209-45A5-BF7D-7A641FFF6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B04C895-2A89-4C76-9CA2-8C3DEA312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6818892-88E4-4F4D-A0C5-67E267BA0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DFC9AEF-DB00-4A26-B8FB-C20254D7B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503AAC2-A93A-4C99-B540-6FB12A428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A8D773F-7385-4B52-8F23-AB67C92FA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33D54B33-1076-439B-BEE2-531B0B742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75DC9B7E-93CB-40D0-81E3-5813288EC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F00E8682-95E0-4220-9527-0926C124BD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25183653"/>
      </p:ext>
    </p:extLst>
  </p:cSld>
</p:sld>
</file>

<file path=ppt/slides/slide10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3BA03D1-CA72-4895-A1A0-B0D3F3C85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53032346d34d5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C7D08A-AC5D-4207-A218-D0786AB3D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2E8306-00B5-450D-9BF9-82F8E6159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NX-HL-2037E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433BA5-B09E-458E-B212-929D176D1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1D08EF7-6B6C-47BF-B3EE-972489708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B0D958-B802-4514-9F8C-44911CFE6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0113E29-FC24-4BCC-8EF7-930CC842F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B3E7C1-500A-4618-B687-8A2970BFB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976bf1e9f2b4592"/>
          <a:stretch xmlns:a="http://schemas.openxmlformats.org/drawingml/2006/main"/>
        </p:blipFill>
        <p:spPr>
          <a:xfrm xmlns:a="http://schemas.openxmlformats.org/drawingml/2006/main">
            <a:off x="1331188" y="2057400"/>
            <a:ext cx="131907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7B41438-83D0-46C8-A411-7A715FEAE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NX-HL-2037E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3012DD3-CFB9-41CF-8539-84C16B937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NX-HL-2037E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F97287-C3D2-44B6-8629-F1CEDC112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23E2E8D-D1E5-46A4-80DC-BDF25DAF1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372B84F-7CD4-4A0C-966C-2628BCB20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AA23568-358E-4CE7-99E6-11339A0E7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FB477B7-30FC-4788-81F3-C3727E0AC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5845B9D-CA31-4A45-AD56-B0CC4BF9E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0D6BEDD-8803-49EF-984A-7C9C641DA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43663F2-5BE3-4DDC-B24A-08B4523D1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2E75A82-9274-48FF-8FB3-5714EEF54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E0995EC-97E2-49D1-9808-8613A642AB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65C7D29-288F-45EE-A5FB-2FE16108C9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1CC9351-0C44-48A3-AE59-48EABAEA6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932F6C7-EED3-4340-8257-6C4F17CAF9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2423F30-8B6E-4445-AB40-B2D64D19C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86E10F4-F845-4FA8-987B-88F0EDB576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4C747C0-B35A-40F2-9DF9-30ACFE747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97E4764-A4CB-4775-BC0C-C1BCC46A7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B5B65D1-13E2-40D6-BCCB-095076D57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CBE1117-6E86-4AC4-A7D2-8DC2FE467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72D10DF-ABBD-424C-A2C3-BBB6F1129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61C2F98-8555-4CA1-9018-1F480D19B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C8E55E4-1700-4AA8-BE3D-116D5AAFE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E86B7F0-52F7-49C7-AD27-C3A5D483F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FAA6BF5-BA64-4F3D-81D6-A0CACC855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D2DE6E5-D655-448B-B0F7-AB85F5EC4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2D1D032-0860-447E-9F04-0E1487448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A4DC13F-86FC-4FAE-80A7-2C517EBD2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735481F-C2BA-4281-AF74-CCCA1F07B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DB7CEF7-0154-43C0-88D2-51D3A59CE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A2F5372-A70A-4C5C-A0C4-57FECFFCE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A762726-3530-4175-8F87-50918FC6F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DAC8F95-9920-42F1-8429-E5036D115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5FFEB6A-422B-4D2D-BA36-4F0DAE1E5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993C448-BADB-4BFC-BD4E-B56EEF9DD7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1003C3E-9CFE-4B21-8915-1C9246621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B03CC54-143B-4603-8BA0-12F29EBF5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AC9C31E-EC22-41C0-9FC7-328FD96E1D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6AAAF88-CE7E-4374-A3AE-E3FAB8670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73171298"/>
      </p:ext>
    </p:extLst>
  </p:cSld>
</p:sld>
</file>

<file path=ppt/slides/slide10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C3656435-DDF3-4C83-8C55-162752FC4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3c3907e82c7426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C92211D-F7B2-480C-9EB7-85D32EC35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BC1F299-F419-4616-ADE5-740CBC109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NX-HL-2037E-V82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8A9E7F-1830-44CF-856F-1352CB7B1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9D6292B-9355-404A-AEDD-10FEAE455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A807275-22DB-4D83-8A10-569C7DDFA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CF694C0-40D5-424A-BC70-E1C5FC1C68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CC2C85-943E-4474-BEB9-2879A5159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203e2f8b16489b"/>
          <a:stretch xmlns:a="http://schemas.openxmlformats.org/drawingml/2006/main"/>
        </p:blipFill>
        <p:spPr>
          <a:xfrm xmlns:a="http://schemas.openxmlformats.org/drawingml/2006/main">
            <a:off x="1347268" y="2057400"/>
            <a:ext cx="128691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7477122-C3D3-4742-BDDF-B4EC00F1F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NX-HL-2037E-V82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D5B80CE-5967-4551-8D0E-B9B77F728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NX-HL-2037E-V82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6902C51-BC18-4538-BACF-C08CB172B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2FF92F3-4769-4D10-A951-C6A09871A9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5678CEA-94A8-4BAC-A737-7186D86F6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725F04A-31CD-43CC-BE07-9AA219EED6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16D3816-0214-427A-98F3-4FAA8690A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A3D5BFD-D57A-4DDC-8129-D6E3DAD23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A4DAB9C-4F92-44E1-B2A9-4FE9D655B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A2E67E6-9611-46C6-A8C5-BA7336AA5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8E2B7B2-1B73-4FF1-BB14-659BA6B5A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031D1B6-3599-4D1F-99F1-D6CD4844E8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032D11E-E090-4FE9-BB3F-0E800EB70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CC65AFC-E199-4043-A8CA-FE38400A2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D9BDEBB-A59D-4E22-BEB8-B06892451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B961DE5-48FA-473D-B7EC-32A603C8E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8FC433D-DB3F-4A96-8944-82E020B80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F234E89-F7F2-4F30-A0EE-E16BDFC32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5068343-D1AD-41AA-99FA-971F80897D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32B3264-3831-48E9-8529-D6FCBEF09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1E094C4-650D-40C4-80A1-D1E29D646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A86B8E5-B2EF-4B78-ABF8-E51CEDFD6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91A9D02-CECC-4818-9DAE-ED304EAFA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C727D46-804D-4821-A256-7B5894DA11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658736E-B06A-4380-A35E-69E464226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A289887-1A6F-40A2-8DAD-8E0C26ABCF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C8CE5C3-AB0E-4197-B20A-8E6622996B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3B38A67-D4C9-4A65-995E-74B98CF39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994E222-343B-4ED9-9219-8DC114CED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D8CF5E2-3A05-4CA6-ABB4-FE3ADFC73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6B3B77C-D1EA-4AA8-9F6D-2B0463DD2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E4A11F1-EEB8-4A19-A2C7-8BD65C6B0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292C965-F1B0-474A-A633-92FC79B3D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5C6F8C1-9024-4B8D-BF55-671AFF58E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A2A58DF-787B-44D2-8A5E-41BA175F8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2396805-A859-4061-B69B-B93BDBFC25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3995D3E-3812-4F32-9405-B5C9E697B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B851018-EBC3-4DD4-908D-FBC5A9F1F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CEB424E-9720-40DE-A836-521DEE9D5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2BF069B-10B1-4E5C-8182-24765EECA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3D2C875-08BA-4C59-A748-0E3B0E0FB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A63653C-5B8D-46A6-AEF8-6FED586DE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4795735-6C34-4068-A564-A15D4C9C0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680F62D-48E5-4B0E-ADC9-0FC8078FB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D55F048-FDE9-4E83-960A-61B99853B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CE154CD-60A6-437D-BAC4-4A488D2E3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B3640E8-6650-4991-9344-CC93CE5EF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8323B5F-59C3-4363-B91E-2E7E9B11C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3EA4CDC-9E4A-465C-B15A-25592DF17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19DAADC-A029-45B0-A80B-610F774C6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11FFAFE-D602-4784-AF73-6126AD42B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74F95DDF-ECC0-4745-B57F-0BD551429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D27829F-40DA-4111-BE3B-26C5F4D76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6B50A25-E022-42CE-8F3B-FF92AFB96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C39C381-CF1D-41BC-836B-2D1A005B9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3880C02-EDF2-4E53-85BD-1F3A7B75A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58CE2E89-EB0F-4519-812B-7C968AA24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06A27BF-97AF-44E4-A997-9E4F09C82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E3D4A59-D2E3-496C-9256-948924DA5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5BC17FE-0EA4-4110-AF51-7F4FEC05F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80986417-D84F-447D-8396-9ADC20196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AA91696-6A0F-4155-BFB8-7147E9C8F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8D0BF2F-C967-4D3F-8398-475DC43A0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9A56D0D-676B-4BB8-B5BD-1101293C6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10998025"/>
      </p:ext>
    </p:extLst>
  </p:cSld>
</p:sld>
</file>

<file path=ppt/slides/slide10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514E5DA-DF02-4B63-A114-1354519F2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4d1716d6684b2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47C0EF-60CE-4E6D-A014-2A9828AE8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F87ADE-3D44-43EC-A146-3BB3B11952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NX-HL-2037E-V82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1765387-5266-4AEA-8DDD-9981631FD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94756F-9E6B-4018-8AA6-4443835A1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EFC2902-34E4-473F-AECA-038D9BEBA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928E444-7471-418D-8EAB-49A8104AE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0B50329-157F-4B30-9DB5-9FDDF7307F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995a1322634e65"/>
          <a:stretch xmlns:a="http://schemas.openxmlformats.org/drawingml/2006/main"/>
        </p:blipFill>
        <p:spPr>
          <a:xfrm xmlns:a="http://schemas.openxmlformats.org/drawingml/2006/main">
            <a:off x="1347268" y="2057400"/>
            <a:ext cx="128691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E25CD22-7ACE-47B4-B10C-D307AC66F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NX-HL-2037E-V82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E40A181-B504-4E06-BD36-7026DCDD5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NX-HL-2037E-V82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1D5EA2-BA66-4070-8585-E6190D6D2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8ED8A3F-E27F-45BD-8C78-6C0CFC31D6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1F3F551-C92A-4447-B17D-3617144ED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B649CB-08B2-4E89-BF41-C920F68D4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4FB0FE4-8C20-4F5E-8B36-893C0441A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C3AFF8E-3484-4C20-8FD5-E3ACB4846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7BC5BEC-61FB-4F03-A28F-D2CF62E72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938AC10-6A3B-45B7-965D-1846E92936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4540EBF-AF51-4105-8B54-E39C8BB93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8D6D564-6A91-4A67-A465-22343BE4E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22BB39C-AE7C-4806-A8F8-5ECF1AAE6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ABD07A5-45CD-45C5-9291-876D5FD82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7516E98-788D-4B9C-A23F-3DA8B5332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8FD5BE1-363F-4FB6-809B-8C9656471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4BF3F3C-F85B-4B41-B90C-3E862F6EB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69C5462-D027-4DB2-AA23-2C65904C8A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F762F5F-9ED1-4B24-BDBA-41E0B5BC8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DC46FEB-A3FF-4665-BE7D-E91750E96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0935745-C8F6-4899-A3D3-D83A36244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D434FDD-7BED-4328-853B-913EB6062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343C846-BAD6-4890-B8CC-23D848DC1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FBFD440-4FC5-41C1-B43D-AF6490227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4437FC3-5966-4DB0-8A9E-CC9C373B4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CEF54FE-C776-4C0B-AA53-B04BD5B6B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2574396-0E7D-4472-BC6A-F0EA0E0C4F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A90B3E6-F0CC-4924-8239-D859A0414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3CB222D-144D-458B-99AE-270D9344B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7886547-EA3A-42C7-AF45-4D2EEA462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3040BE6-7540-4AA7-B9AB-50C2ED89F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1C0379E-5ECE-4D8F-92AF-E26F3BCC8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1F2DE3F-897E-4954-9DE0-FA1C04E020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556A05B-B7C3-4E3B-8476-89DB679077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66759DF-F077-47AB-9D89-38AD901B2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8CEEB2E-39A6-4531-BFB4-2608D6340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8B723B4-3907-4FF1-8298-E812D5458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F8F0EC5-F7CC-4089-B53F-9596718BB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046C1D5-7C43-4069-8281-D8C2D76494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486AF16-C4BE-4130-95A0-521863020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39518910"/>
      </p:ext>
    </p:extLst>
  </p:cSld>
</p:sld>
</file>

<file path=ppt/slides/slide10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B5557F3-714C-45B0-B5EC-217203AA0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7e9fcce941a482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784822-AF3B-453A-BF3A-7C18BBD72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E2E8836-335E-4BAC-BBCE-CEF107647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NX-HL-2072-V85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F81404-7E3F-4DE5-917B-6775F57C6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15AFD4B-4834-42AF-91EC-A95FAEB9E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FCD455C-2376-485F-BAAA-9233D6662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5BE0133-561B-4008-A2BA-3DA7000AC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B4DCAA7-2094-4461-B050-9D1DCDE8D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b4e3e5f33e4791"/>
          <a:stretch xmlns:a="http://schemas.openxmlformats.org/drawingml/2006/main"/>
        </p:blipFill>
        <p:spPr>
          <a:xfrm xmlns:a="http://schemas.openxmlformats.org/drawingml/2006/main">
            <a:off x="1297756" y="2057400"/>
            <a:ext cx="138593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DB6CC4-4623-4EFF-BC9B-94164551F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NX-HL-2072-V85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E9BC9E4-C424-4B93-B485-2C9AA6C18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NX-HL-2072-V85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F14577-6FFA-46A9-B3B0-2FA098F2F8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4E87FE3-E41D-47BB-8384-BE71F3B82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CE1903B-A5AA-4BA2-BE4C-7751A46FB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A3FB475-73AB-47FB-87DC-0D7D3EBCA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53B16F4-90D6-4AEC-8494-D71049ED1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4894782-4CF7-478C-B6E8-E2BD13FDE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669647E-CEA7-499F-BD2F-3E62462F5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C4F187D-6F58-4685-B8D4-E6FF740F3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E34A53E-6758-416E-B7C4-6E8B95688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DE77DC1-55AF-4524-B4A7-9F627B542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6713BA9-7C43-45B8-A64A-956D46B6B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84AC25D-F9AF-412C-9E10-8814478A8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70D9201-088B-4138-B9FC-1AE60CD1C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CD6CADB-B56D-4397-8BCC-D7526C202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A37BCB5-4CE6-40BE-B978-1658452F1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74C084A-759C-49BB-A565-54C5FE9160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D23CB6D-027D-4BD0-8760-A6779D355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6E4E2A1-DCE0-454D-BDA6-E8F7EC759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A668866-50DD-452F-9280-56DE5E624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0FD23E8-8B19-4F14-8F0E-66F3DE889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D695747-A24A-4589-B675-FC1152B7B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B379E47-4973-4FDE-B3DC-B6CCF3095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0981701-7A68-48F5-AA20-FE49A44EF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45B7A9D-5427-41CB-B886-BA999700C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1F7F74C-6C4E-4827-AB1A-D602C1EC37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E7A7C3A-7401-4EAB-8288-DE06FC3C6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E1DA071-84A4-4821-AC89-13DBA9B26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42937E5-E8A5-414C-AF8E-A58B7D2B5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2BF778C-0811-4724-ADAD-A43DA1133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7FBD33C-7A52-4C0A-94FD-F33F3570F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80B6319-A0DC-400D-88E6-FA9980C973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B9C7AB2-5D98-4965-9D15-1D6FDFAC3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8913C85-E00A-438F-AC3F-084274E3A8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09BA544-5C9A-4314-A2D1-2B87690DB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F5EAEBD-BF52-407F-974D-58F342DF9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E7F7F7C-3140-40C9-966C-4A523DE2E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AC84F62-74F9-4384-8293-D147A306EC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0BF7A3D-811F-42A7-818D-8F01E1909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947B98D-2495-419C-90B7-4D0001BD6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56B968B-71AA-4698-B10C-F64DAA09F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F474F77-4396-485C-8DC4-191C09F2D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592025F-C694-4824-A4FB-9847BB2DA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4CF5133-705A-4D99-B4A1-FD0B54A43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B3C9D33-F32C-42BF-BC34-BFEED2F8B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FBBDD72-87EA-4178-86FC-2C4964DD5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E7A1297-454F-46CF-B9F6-0225346A6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8AA6BA6-351D-4426-88FE-753E7C167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0BCECBF-D423-4996-A353-13965E2EB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E9C342F-CF94-4D2E-AB1B-C0D777945B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2CFEA1E-E9FE-4FE2-8F58-375EED271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ABD3F41-3E8A-462A-B0E4-756B0788EC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1EEC28E-1FBF-4DA9-BB35-0602BC138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358CA34D-DFE6-4F5F-8FFD-1720F5027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715BDC3-CFDE-4CB0-92D5-D15D04926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F2E0E77-823F-4176-BAD6-F32459F3D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15466E0-61FA-4A57-9685-2AD47A328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16F97CF-9743-43C7-A543-797B7E7E4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B1EAECF3-A2BA-4F91-A06A-3FB420194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18447D8-8EB1-411A-A7A5-169C3F737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9DE64AB-1706-47BD-84F2-36A5CC8F4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9812A3C-D41D-40B2-B62B-B6964BC45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79E3FCEA-2179-4FEC-B92D-D76D7099A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440119040"/>
      </p:ext>
    </p:extLst>
  </p:cSld>
</p:sld>
</file>

<file path=ppt/slides/slide10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BCD7BA5-D257-40B1-9C0B-FD49B9A2B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0871c0e21c2429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375E00C-E391-4DD7-8164-CA336E8FF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3F20766-AD95-460C-8906-BFC0E020B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NX-HL-2072-V85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0D091DE-9EBB-4AD3-8842-A9D3BB398C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1868E5-E597-45F8-A4F2-D948DE11A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53613CE-3EBA-45C5-885B-49D4A94445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FA88CEE-26BD-4365-9B3A-AFF2CF9D2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FBA8E4-79A9-4323-B2E7-A9E73E067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7df141e4964d83"/>
          <a:stretch xmlns:a="http://schemas.openxmlformats.org/drawingml/2006/main"/>
        </p:blipFill>
        <p:spPr>
          <a:xfrm xmlns:a="http://schemas.openxmlformats.org/drawingml/2006/main">
            <a:off x="1297756" y="2057400"/>
            <a:ext cx="138593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4394FE5-AAA7-492A-A283-F906453BA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NX-HL-2072-V85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CD01A5B-FA79-477F-9088-55F19A568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NX-HL-2072-V85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3E54CFD-D2FF-4200-ABCB-48C69458E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4E96812-CBC5-474E-9CF0-1E553A0E2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18AA098-074D-4086-92D1-1B658C1712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E0E1BDB-F153-4A70-BCE4-DF115C17C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A414A06-F0B5-4994-A875-4E58CCC16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0890E9A-C5BB-476A-97D8-42F54A83E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440396-35E5-48AE-91C9-626E1B64B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E4F460C-D9CE-4AFC-9F76-6D45F5960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912AB39-AB6A-497C-AE1C-A267F2CC4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D433D56-6070-48D6-AF92-45757FB03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75D7D18-EC57-4B74-8CBD-4975C372E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9AB3679-F22C-45C4-A0BC-3545F4F79A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88620FE-5350-45F4-8E9D-D7ED0E5E8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6C7C5D8-7EC7-492A-98CE-71EA0D39E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5952E38-FA43-4F77-BC2C-C0CDA4D8B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1140BCA-C680-403F-A3C9-1DEB6E8AD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DBD5948-6053-4DCA-8327-7D7DD0881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D0E2A5E-DD4A-4CD9-8C1D-69A883339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92717B6-289F-4372-9871-1ACD70E17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3950F78-8D36-461F-8E35-91D7747E7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8581C03-2761-4424-9695-E4176F5D0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BA1002E-E715-49F1-AEDB-2A3FE6716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664F500-3385-466D-B2FE-F8FC6C67D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21DDC56-86B5-4C7C-A4A4-573E887047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D9D23CE-E9CD-4492-87B1-245166CD7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D224262-23B2-4F73-9EA0-66F30B1E90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6AE2AD7-5568-45E6-9C2E-47E3B81AC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5F10C8F-F6E4-44A8-A047-2167A9AB4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7F3ABA3-6621-4D91-B33B-1B7F011F9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BC7652F-EF4F-4971-8791-209D5E6DB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5E80808-11DD-4EDA-8DEE-C86F54ED4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5F752DE-1A6C-40DD-A92C-004383AC9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FCEA303-5394-4F4F-86CC-BA4A220147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C71EBF2-6C21-48CC-9C91-64D23AC3FA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6DD1D7B-3A05-4CF8-956E-7E045F0A9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0F6A6D3-E84A-46BE-9595-7944DEB04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5AF8869-7A2F-4E02-8F74-C84557ADA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B0A623B-2AD1-4406-9CCA-39A693E724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48637218"/>
      </p:ext>
    </p:extLst>
  </p:cSld>
</p:sld>
</file>

<file path=ppt/slides/slide10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C77757D7-C797-4685-BD9F-B94161792C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40b0d7001f47d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5ED6F1-A0E9-4ECE-B0F9-DBD2A6F9D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035583-30E6-4062-88E8-C710A27EE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NX-HL-2075-V88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1AB03C-046B-4C0B-BFEB-EAD19DFCB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7A930E-FD1F-4248-8F98-E96A9C185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979E4AC-0928-451A-9E68-D49080676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0A3B10-58CC-4A2C-8A7A-A3EBA4102F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A46ED90-B8A1-4A12-9DE5-CD57398EE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1c629ff5ce4d01"/>
          <a:stretch xmlns:a="http://schemas.openxmlformats.org/drawingml/2006/main"/>
        </p:blipFill>
        <p:spPr>
          <a:xfrm xmlns:a="http://schemas.openxmlformats.org/drawingml/2006/main">
            <a:off x="1606806" y="2057400"/>
            <a:ext cx="76783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DC3401-78C0-4DE3-976B-11F36B91B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NX-HL-2075-V88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CD93383-7A48-4509-BE18-ED1D0FDA6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NX-HL-2075-V88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0DD382-651F-481E-82D1-D763AF116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4E75F19-3E0A-44B8-9514-8A5AB7161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7D868F2-5F77-4AA4-AE30-A1B9B6F73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A461139-3BA8-472D-9AC1-9B90C33D6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6B48A5F-4A77-4E23-8523-331F4F15D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00B9C61-2157-4DAA-8ABA-4B7EC59E88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D2DFB77-8F93-4427-B670-9D2222416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78D2506-B888-4C8B-B190-D5B37064F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643C8BE-36A6-4694-AE63-C3023C013D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93F6CFB-76C1-4F48-94A1-FCDF8B9E1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56309BA-3701-43A9-A6AC-190A43689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2376CAB-5D03-4A13-AB1E-C474A4B81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A1DE0A4-4873-46E3-B556-2DEE9929F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F33B998-1000-4810-B9FF-139B63DEBB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5411B69-8D44-445E-93E4-54840A0CC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50A5316-625C-4492-929C-7C978DD5B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F2DDC77-9BB0-4316-998B-1CDCD77E2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8D0A739-CAB3-4985-8DA2-CD0EB24A7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068D26E-CADA-4515-9BF1-45D21BAD5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8447E7C-8CCD-42B8-96CB-60DACA253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5124961-6BBA-4CB8-A51F-B1D780AC1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A8A5D4E-36E0-4BA7-BC84-76A7066F4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4744B52-7529-4ECA-A2DA-2716D5520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5FB23E4-24E8-4881-9FC8-24E7DA0CC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57AC68A-56E9-4735-AAB5-8ABFF1F9A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34B45A1-0327-4231-8114-E356894B60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E446AB9-1D6C-49CA-B50A-5075104F7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24D9F9D-0D8C-4D8E-A4DF-58BB8B838C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AC98429-584C-4E07-A8A4-458D0DBBA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AC9F902-106B-4F75-9CFB-E70054D6B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784D20C-0B01-493A-B442-38DE55535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78621CA-E25A-4987-8A80-46F748206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556BC9A-E202-4678-8B63-8ED73E5E9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FB7854F-9B8B-4842-842B-EB1461D6E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67C9A85-44D3-40E7-AE26-BF2A8673B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4CA0735-A30C-4851-98A7-3FD4AB7C3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50882A5-B7B8-4819-B86F-A17A2AD79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3CD8EB3-0BFA-4437-A5AA-77EBE29E1C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FF77A42-06C6-4C14-B4CE-2603AE7FE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7927B66-AB9C-47C2-B107-E171218EE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3646F05-397D-4FCD-8A96-992B537F5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FF071F5-9B1B-4D50-A7A4-CBF1B93DE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471DB13-2437-4E76-85F9-AED74F5E9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EABB4FB-A922-4879-801E-E27A60F39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79CE87C-5C8F-4D79-B90B-DCB2C9F4E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C17E691-E74A-49C9-974B-381EAD1E0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0DE810A-451D-4062-8DEF-29E7C3511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3C15ED27-B556-4622-8D30-EF4438F74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7568FF7-9905-41FB-AA07-59389284F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970090FA-1BEA-4DFC-99B6-9F051D22F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E700F25-B278-4E75-A393-216399502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EC1480E5-B9D4-4B80-A304-37D469B88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9356EDA-0DDD-4684-B6AD-26C32DC41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41436446-7CDB-4CE9-9EB0-2DCD1C478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E3676DB-26D1-4A6E-99B6-3EA132D96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3D974A7-5426-4FC0-AA76-F2B8A1BD4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F77D24A-B333-4473-A368-542D226C7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A7B466F-9F2B-4E65-815A-10AF0B5A3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43D1839B-B530-45BC-877E-441C414924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C8F0D10-40F8-4E82-8C3F-6D100187B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0E24516-10F9-4756-BEE5-35CD9D9349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892FB58-22CC-4841-B9B2-627B1D7DA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74705792"/>
      </p:ext>
    </p:extLst>
  </p:cSld>
</p:sld>
</file>

<file path=ppt/slides/slide10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F128F93-8DA3-4FB9-BA2B-071CA5B2C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e2bc6bc0ef49c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766F12-CC6A-4BC1-A9DA-160F168034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62EB8EE-B778-47FC-8C67-210D17994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NX-HL-2075-V88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7D0396-2CC1-4A95-AB3E-A777F9DA6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9D848E-64E9-45E4-95FE-BD31F5660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148EB3B-C052-4F0C-BCDD-21A294A60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31904F6-D72E-44FC-A087-A6243B74E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2AAADB-C1ED-4C31-9F08-74877897D1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0eb7280408400f"/>
          <a:stretch xmlns:a="http://schemas.openxmlformats.org/drawingml/2006/main"/>
        </p:blipFill>
        <p:spPr>
          <a:xfrm xmlns:a="http://schemas.openxmlformats.org/drawingml/2006/main">
            <a:off x="1606806" y="2057400"/>
            <a:ext cx="76783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1836B29-BB9A-4B12-AEE0-3FD7A8B6B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NX-HL-2075-V88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95E64B-7E14-4FDC-9196-A46795A57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NX-HL-2075-V88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AB42080-DB82-43BD-9BCB-093B7F057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0B76147-613C-4E9D-93EE-997A1DBFC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57B54A-E156-4A3B-A913-8ED2A9051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B2E016B-DCAA-4D44-8517-E03448A46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3C74D85-1E7F-4DCA-9ADB-7D4507B79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21B21B6-263A-4901-B105-EE6D2D14A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56939D9-541C-4B54-BF19-DFEA9A6FA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F43864C-4E80-4238-8913-0DCF3A759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764A6B3-986F-4858-97B5-27BECA36E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5CDAECA-7364-4CD0-97F5-BB1E6F143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40A15F6-BFF7-4120-A701-CF71BD2E3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F27C612-CBDE-4D60-88CD-3311BB133F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20DCFFB-350B-4CFE-B8C1-4136F2D59B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D613022-CDD0-4315-96E1-A954F67025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D2BF3A9-5D73-43A8-BAEA-ADA2CDFDD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CD2860C-10E3-4156-ABA0-34AD26E33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D7912AA-C7A2-4C9C-8990-76A7CDF1F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C357D9A-CC15-495C-A2DD-DF0A42658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9AB35FD-5EE0-47EE-9FCB-006ACF4EF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BBCE69B-3279-4902-886A-1FE190BF1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E45E089-0F84-4E19-88BC-030418AEF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11CE09B-6B02-448E-996D-70DB8DD7C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CEAF75C-6810-4173-9D89-05A72E85B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102168D-DEEE-464D-8795-99F3693FE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AB4742C-5831-4AEF-A7CA-AECACBEA2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D77406F-7883-4234-8406-1CB722DF2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C47FEF1-821B-443F-A35C-A969F2681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30CFC7C-EA3D-4ED4-A152-A7FD7F6B42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CC1985E-5048-4C31-8A43-53D1BD38F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CFB2E8A-19BC-4DC1-A960-2BCC51DD68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A552AC7-56D7-4D15-BA7D-B9A9C6999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BCF4B17-95B8-40A9-A384-5FBF919DFD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A15C76D-C0E2-4031-AAEB-3FC7066DE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65FE4D8-23E6-40B5-832C-CB096B9C40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DBC8F61-D654-4092-B1EA-8B4ED2ACE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AC06B9C-9603-41C4-B7F6-F2E582765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78A5499-266B-4CEC-9905-DBCEEE385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95614B7-AB22-4735-9C2F-04C6175EC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59949601"/>
      </p:ext>
    </p:extLst>
  </p:cSld>
</p:sld>
</file>

<file path=ppt/slides/slide10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2726ABB-B884-4085-ACF3-B5F5E07F49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22d4407334443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141C8A-3AFB-4E3E-BB6D-C7DD340BE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19994E-EBA5-475E-86E2-7009A4087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NX-HL-2075-REAR-PANEL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D1A8E1-4254-4B7E-B0B4-197C4745D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2B61B1-780E-46A7-B8E6-CBE19815A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986E62-A3B5-4544-9E83-826B5607F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32D855D-A399-4F8A-94DA-D7B4E7BFF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BCECDF2-B66A-42F6-91B4-D356238DE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4abfd2400a41ab"/>
          <a:stretch xmlns:a="http://schemas.openxmlformats.org/drawingml/2006/main"/>
        </p:blipFill>
        <p:spPr>
          <a:xfrm xmlns:a="http://schemas.openxmlformats.org/drawingml/2006/main">
            <a:off x="1575420" y="2057400"/>
            <a:ext cx="83061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5B2A6F-D186-4D62-A251-94390B294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075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NX-HL-2075-REAR-PANEL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B1570D2-BE2D-401A-82CE-AEE6DC4849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NX-HL-2075-REAR-PANEL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A0C19DD-8977-4A91-A83B-B109B5D0C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240DFC7-5E5A-47AB-B6E7-CE890F5BF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9AFB462-AB7C-49AF-A234-5890967EA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46A0E0F-7E58-4A56-9B8B-8291DBAC8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026D7D4-53E0-4FA3-8433-D4E9D158D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3DE06A4-6107-451F-8671-3620F6E48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FA9E660-8B28-4A4C-AD7B-32C044317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72CD983-276D-4208-B9ED-736E66FD1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03B8DB9-5A4C-4FA8-BAFE-68667EBB4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7692B8F-9C2D-4D5F-AAF6-0A02429E2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AE89850-CE29-44EE-AA6D-3C9A2AF7A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09A43B3-C494-4C8F-BC4F-856FD2DF7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AF2E7BF-B269-4430-B860-C292CF44F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5A8D9F3-D5BC-4BD6-8D80-5D9A9AF2A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79DA253-5444-47D5-AFDF-31A823E77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A9C9FEE-1514-40C9-8B8F-96EE453A2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BB9DA21-3506-42E2-9D95-3EE0E8852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5B79E26-0E8B-4E0F-89E9-FEEC16DE9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BA1305E-1C22-4E5A-998A-0C4E14D7D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02CAF55-7E96-4049-8C89-C5E4B3C03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27D220B-5DD3-4EB3-AF9B-BC4D1C162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47F63E5-77F6-471C-8A2B-7003578F0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FC0C331-A142-4B36-870A-D157360C4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46AD44B-EDC4-4809-B5C1-00025F699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7CCC02E-7973-4718-B9E6-290D12D49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2BEEC9B-7BD8-4CFA-B367-7F852C607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1B7F971-6559-4BA7-B6CA-F46651B02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8BAF56C-EEE4-4DAB-8A14-C00A33B45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69B3ED5-F7DF-4795-AA30-F02DCF19DB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D8B51E0-4394-4D0C-BDF6-FDC91C545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91957A4-D5B1-4BC0-8DE0-13ED674B2E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E54E293-3123-45C9-9F87-478D1AED5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BFB027B-BDEE-424A-BDA5-1BD9ED847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38EFDC9-2AA7-483B-A3F9-A4A61C0280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FAC6EF4-7ABC-4F17-8CA1-21A42B269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6EEEF4E-4879-4ED1-B311-D874CF054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FAC2B14-B5B1-460A-BB19-EFAB5F234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0E981E6-A744-4511-A3A2-013617348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7B896EA-CFF5-47B2-BC9C-0F1674986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D0272A4-3B7A-4D82-899D-0347F4487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70BFDEA-F126-4F22-9E91-10081A060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C6900A7-3BDB-40A2-B7C0-44275E447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DBA8BB1-FB34-431E-86AB-BC545EA44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723B24C-8185-4C49-9A09-E64EB6141F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19A4E80-B4F3-4FC7-BFA4-D2633016D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2E9EAFE-5A92-4995-A7AC-3CCCBC235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E064C0D-B5B3-4A62-9879-6EB7BA62D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E08C37A-4B6D-4D9F-85BE-281C95DFC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A713878-53F7-4ACD-8685-2744224EC7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F44B71C-06D0-4038-9FDE-CCAE0B94A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1C85989-ACFF-4DD7-B63C-3F6BE469BD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E38CCC3-0DA5-4E96-A906-484DA3E63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FEEB2C5-3AB6-4C50-BF01-BE6CC3D4B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6CE9D881-9062-4DAE-ADE5-DFC2EAB14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A08B5B2-DF21-4715-B346-1D481D6BA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1DCADB3-2805-45E2-B957-87CD3EAC1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3AAEAAF-BFF4-43FC-8D91-F9C7358A7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EFA4C844-1896-4D7F-8AD7-74232C60B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87F0189C-FC9C-4BF9-BDF4-0FED0F057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A009DC6-23D3-41B8-8348-4E75D0EEE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FC959AC-751B-46F2-9C90-8FC4EE88B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BD1A3B4-632C-4484-B31E-0379478AB3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33367931"/>
      </p:ext>
    </p:extLst>
  </p:cSld>
</p:sld>
</file>

<file path=ppt/slides/slide10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2C72719-6ACF-4887-A440-BF49A01E6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be7069fede433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89602F-2900-440A-AD3B-CF5AB3C04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46BB6E-8313-47CF-BEB3-EC8F2464A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NX-HL-2075-REAR-PANEL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D53D9F-3EB0-4C90-B996-0D7A2D493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28C5DBB-A1FA-4FB7-9064-2FBF2992A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785BD2E-5F39-4359-853A-00B7FB15A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45CFCB0-0EAF-4014-AB5C-E9492ED6A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109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27901C4-56F4-4229-9F3B-AFA74ACB8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226f58f3cf4d92"/>
          <a:stretch xmlns:a="http://schemas.openxmlformats.org/drawingml/2006/main"/>
        </p:blipFill>
        <p:spPr>
          <a:xfrm xmlns:a="http://schemas.openxmlformats.org/drawingml/2006/main">
            <a:off x="1575420" y="2057400"/>
            <a:ext cx="83061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25B6D22-A65E-443E-BF24-1F59FE7A2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7075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NX-HL-2075-REAR-PANEL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EA7F783-AA13-4BCA-BA50-83BB75461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NX-HL-2075-REAR-PANEL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453DD88-5F94-440B-85A4-A0509F37F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DE2D5EF-6B9F-4D22-823E-FBD202ECF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D6EABDB-0D6A-458F-82BA-78D3172B3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88A76B4-C6C3-4390-BB42-116E50983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155223F-42B1-47C2-9194-CB30C1366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56F7088-674C-416B-B705-8906EAEE0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2B79A07-602A-4383-AA8E-A0ABD8B3F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C854D39-3EBB-4B13-91EA-BAFDDD44A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C55DEF3-599D-4125-B5F3-87584C5B6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DE76AA0-D365-461E-934C-93048594C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25C3809-D38C-4DEB-81ED-DD9F096F9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0C46E7C-5256-4FCF-B83F-F2B6B2C5B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87B0425-750A-43E3-99EA-334024E0F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AE131D0-67E5-4209-AAF7-2E7660EE2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92F0981-5C05-48FB-9210-96599E5BD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E1BEA1F-8AFD-4EB3-AAFB-96A3403A8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BF7FF3B-3DBA-4DFE-B4C3-1F617374C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F151DDB-3217-4F20-8779-CEAB8521DA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7A7E5BD-F39E-4884-8C2B-BFD96F9D5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D140CA0-600E-4784-84F2-FDF0CED9E5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D1044BB-42C6-4144-89BC-7B3645EAE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5F025F8-6FAF-4CC9-AF70-921AD76E7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0B516F0-3E34-4AC0-AFE9-E8D1CCB67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60A27F4-9A73-4DC7-B278-A42ADD7DE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E9E6D71-D561-4803-9DCF-B7C99C9DE6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69247D9-4EAD-4FF6-B7FE-C4A621481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074ED9B-EF63-44DD-A6CA-815B2F6F5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E2D0A97-B622-4E23-B5EB-E7799BF2D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2F6C131-7533-4DD0-9516-10E3261C5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F992EE3-B22E-4D4E-B5FE-8B8D6D4BF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179E212-6B72-44CE-AE47-604BF2CFD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2A02E55-A78A-4CAB-84D7-D0DCD88C1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57AC728-963E-4589-9BDC-D617CF1E4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BF25FDD-E788-4C0E-8B35-3CEFC065D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29EA394-1EAF-418C-BD1A-B575CBA0B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E5C176A-E27D-4310-AE86-B32E0EB06B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DFC83132-BE84-484E-A297-FD970BDD1C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6BE2E0F-1EA2-45B4-9535-FA0877B67B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92694004"/>
      </p:ext>
    </p:extLst>
  </p:cSld>
</p:sld>
</file>

<file path=ppt/slides/slide11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37D8D623-4094-4685-8808-B15D5651C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3f6dcd77fd485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CD7648-A5E2-4E92-B3EC-83E3605C5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535A70-8984-48A7-A560-A32BC116B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NX-HL-LOCK-BODY-NO6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D65CEBB-58E3-4854-9249-886E021BCB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5C4611-D7AD-4F64-83BE-BDBE457C3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4996C8-B761-45AD-A19E-055B3C5CA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4D32798-EA04-499E-9CE8-4EFBFF6A5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DE27762-CBEE-42DC-9BC1-32C112392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d8b3d156b614f2a"/>
          <a:stretch xmlns:a="http://schemas.openxmlformats.org/drawingml/2006/main"/>
        </p:blipFill>
        <p:spPr>
          <a:xfrm xmlns:a="http://schemas.openxmlformats.org/drawingml/2006/main">
            <a:off x="1364579" y="2057400"/>
            <a:ext cx="125229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FCD87BA-9F1C-46D7-8E01-507C3E5C1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NX-HL-LOCK-BODY-NO6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9B7E547-1DC1-4F49-9953-56BEBF00E7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NX-HL-LOCK-BODY-NO6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E216B2C-2E6D-4A79-9378-AB21684402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0F0189F-56CB-4D2B-AAB1-1A2713F44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7FEC08E-FABE-44C1-85C8-958611FF6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558B221-D231-4CF0-A44E-63F3F53CC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1CC3694-B3A8-4A50-9035-FF44458A7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0C15FDE-C090-49DE-A4EE-3DA972344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D855989-8F99-4C1C-8D65-9930C12BE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0968E01-01A7-49F1-BAAA-667CAA09A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E882E34-8E48-4702-A2E2-C373F06CC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3C8D7E7-8FA7-4888-8C94-AB6F44B95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DF598D6-A7FC-4E9A-9B3D-5817694A0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7413C0F-4EA8-4776-9603-BF29F16691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17D078F-6326-42BF-8AE2-DC0EF3AE5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B2360C3-642A-4173-B07A-26327779A6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079BE61-F83A-4581-B663-14DB87DD9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03291CA-86FF-431D-9C91-14D0CB62D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E12561C-8F9C-47A4-9DE2-A7F7DA65F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452038F-E363-402F-A6FF-087470537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17D83B0-94D4-47A8-89D9-81A776481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55346B3-A436-45A1-A93F-F4A517CA69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75106DE-5A0B-418A-AEC8-E40877E075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25198DF-BB14-41ED-969D-1EB61984B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B55E5A5-9126-4803-A16B-AC4DFE0D0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F9D84DE-376A-4405-913E-E1912B3F9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E2913D3-520D-4E7E-AC84-648ED35F9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91F337D-078A-47C1-A6D7-5DBD6928A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925039C-7A4E-455B-B764-FDBF6CE357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B2D470D-FB61-495C-A588-789DF8073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3107642-DE2F-48E9-B615-FF5D55755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1C42026-CB71-4910-B38B-4AC0C02C5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7B94814-36EE-458F-82E0-37D5723F2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D87ACB2-5106-4022-9E09-EA38A4743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36DE322-0C7D-49F5-8787-054F4DCF8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1407BAB-7CDC-430B-A5A4-CABAAE2728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9441551-1C0B-4B64-8445-F3D67E89B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D26CE7C-D4E8-4980-B8A7-E97A5DF31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2782974-F8D4-4D7F-B7F6-1888F5DCBF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BE15626-53B8-422B-921D-355FEECB6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8354010-F375-4D88-B803-6E9E13564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AE2B1B7-93A7-464B-890A-03950D470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6D4EF80-F943-4A61-A9FE-C2B689AC0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F208274-20BA-4D0F-9BD8-00BA0D2F1A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D245A5B-7D27-44D6-9BC5-271D5FF9F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41984B2-C725-413B-A969-E3EB73DE12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32BFEF5-5C7B-452D-A653-C1F4F654F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D0454CD-85CE-4D20-B22C-C592C45E3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9E83D15-9A2B-450C-A85F-83976F0C4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8067B54-BC83-4051-8633-61456F2B4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BB21712-D6A1-4BB9-8900-CB44CE9089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1A2F9FC-2E16-4167-BC0D-3E97274AD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62C779D-114F-4BB2-A752-859905B28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77401F5-52CF-4609-8F45-B018FADFD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E8A53D1-93E4-41E7-9A9F-ED4294E69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DF84076-70F6-47AB-8176-D0B1FB552B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54CE2A3-3EA7-4545-9649-F174E14EA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B95F4F8-2161-4EE0-B2B3-016149C62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C83F99F-ACCC-4195-8392-B9B147EC74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2EE6093-5269-44B2-B9BD-E52E7C157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80DCC11-0654-4C54-BBF1-4B0C9BECA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8D167D9-9D5E-46A6-8FD3-D77DA2220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A334EA1-AECF-4AA6-AF4F-C6AC171846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9AF891C-D0C8-4A6F-AC14-2985A78DE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3474546"/>
      </p:ext>
    </p:extLst>
  </p:cSld>
</p:sld>
</file>

<file path=ppt/slides/slide11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4B6BFD2-01A4-4D6C-88FE-994C4BDE9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5c0c111e224a9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94C4B4-57E4-479E-B268-A858AFC21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22CA63-B85C-4B9E-A214-A6F6D9C9F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NX-HL-LOCK-BODY-NO6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464F78-C402-48FA-88C5-8FB2E65A8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098671-8DA8-4E72-B2F1-A0EBDD556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6495D0A-2422-4DF2-99B3-392566F85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2AD542-F7E5-48F8-9E97-D612E8BEB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A0F4438-9EFD-4231-BD61-A0CA1497D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5f772f5bcd48e3"/>
          <a:stretch xmlns:a="http://schemas.openxmlformats.org/drawingml/2006/main"/>
        </p:blipFill>
        <p:spPr>
          <a:xfrm xmlns:a="http://schemas.openxmlformats.org/drawingml/2006/main">
            <a:off x="1364579" y="2057400"/>
            <a:ext cx="125229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ED5F9E4-1404-4623-BB86-83BCA7A39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NX-HL-LOCK-BODY-NO6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48623C9-0944-4D99-8D09-6F4E5EC7BE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NX-HL-LOCK-BODY-NO6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7161051-EA5C-4D71-BF18-E9065A0D1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933D88-29AC-4050-BEFA-5F6DF6EA81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5D8FEF7-2C2D-4E35-AAF4-72F434C58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0A940C5-10B8-4A21-BFBD-528CE470F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209C151-78F1-443D-A06E-7A2CE8D45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5E8ACE5-9C72-4AA6-8459-18D2BC94B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2E400C9-B15C-4B2F-9FC5-A304E5E52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22F7397-9D30-415D-BC3A-DF30106FD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5E5BEB1-2E8E-40FF-8859-7121E795D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B6F80FA-CE71-4826-B919-362743AC2A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A48C449-DECF-4D61-A2D9-185CF8B240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846EF3E-A79D-48C8-9FFA-CACE4C443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2BAAEA8-8BB4-4A2F-8375-816FD27B8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5F7C693-0F72-428F-A188-230F77CBB9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10B8D2D-A8D4-4BC6-B023-A0D8C1275D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4CD14EA-E74E-4A70-A634-B7358C21C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D16C49D-1B4A-458F-9AD6-72DF9A4536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1206487-BC43-4321-A3FD-AE9FDD00C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94B9682-A903-4E12-B7CB-E1981FD0D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984CDBF-7789-4553-9992-F97D77711A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3D19BC3-FD6B-475A-9D47-12462F95B4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3BD80B1-EACD-4D0D-96C2-7AF1FACA3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E34CC91-E594-4233-B4BD-E7930A870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49080A2-5146-472A-BBC7-F11FDCB84C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646A3DE-4CA4-4B07-99CE-5D871A365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905A96A-B883-4F40-A07E-7C5A20C24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7AF56BC-DA9F-4A65-BDA9-FE5EF5541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7DADB75-7770-4483-B64C-1535F7EE1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6B8B856-DC0B-4D5A-89E7-D7C1E4E87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4DAB9B6-E70E-4D43-82D4-7F98F86B3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07C56FF-58E3-4508-AF2F-53ABBD529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34F0E7E-617B-4ECD-BB4A-8517C656E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9DF0B4B-3AF3-46AF-BDC1-765A70394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9F4BB01-053F-4605-9E6F-9BFA8218D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225ED30-1CFB-4663-95CE-746075A84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4A99557-B9A2-48EB-88AB-E218DA3441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AF50F75-F221-4B47-9CDB-A560A45FB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F68655F-6C10-449F-96AE-6F0E0F55E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09005396"/>
      </p:ext>
    </p:extLst>
  </p:cSld>
</p:sld>
</file>

<file path=ppt/slides/slide11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139DAFD-F2B8-4D52-9FDE-EA387F189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8ac4233502443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5FAFAB-71EF-4E8B-94DA-2A24D0771A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892C1D-557F-4610-9B34-DA95529731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NX-HL-2029E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A90755-7717-4923-9246-AA3BD9FFA4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37FDDCC-8AE1-41E7-942F-BE97EB84A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B03700-14E6-4684-A022-182EF3748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94AED32-3D09-4056-B2E0-BC29ABB0E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65903A-C838-42D1-B365-6304369A3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8f2a1f04e34741"/>
          <a:stretch xmlns:a="http://schemas.openxmlformats.org/drawingml/2006/main"/>
        </p:blipFill>
        <p:spPr>
          <a:xfrm xmlns:a="http://schemas.openxmlformats.org/drawingml/2006/main">
            <a:off x="1231804" y="2057400"/>
            <a:ext cx="151784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D110943-8550-4719-9E67-AFED51F059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NX-HL-2029E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3AF401-C369-4CD5-AA74-E6826BD56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NX-HL-2029E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3AD7219-B120-4AA0-976B-081751D73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C5EFA9A-30AE-46B8-9CAD-BFC118E7C5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D16FEA8-7CA2-4650-B188-E5560F99D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36D7C0C-C147-4B95-AC9C-ACE08AA1C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A42B54D-2D5A-44C2-9485-DB78AD0C9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BDC02E0-3CE2-419B-A27A-266D5F71B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2BB5CB6-51D6-4D39-97AD-A625BACE6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62881A2-7D67-478A-81CE-264B3FAC7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B055CAA-73BD-421E-8B9A-789BDD56B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F7DD189-7577-4DB2-9BB2-F252B3F00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6DEFD95-FFFD-4023-A7BC-1276ED7BB9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0752955-4325-4871-83ED-0576EA083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47B3D71-40C8-4FA1-B794-274F4307F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3F16EA7-CD0F-43CF-B35D-171540F31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054BB0D-1CC5-4FDE-8007-E7E5ED9CA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1F0E341-408E-4662-ABD8-315226E44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BDCFE76-03BC-414C-AAC7-A1C3A1124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74203AF-7AA4-4EB4-8623-C53C7D194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4CA63DF-3180-43B8-9042-525FF3E117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EFC7455-86F6-4924-B7A8-FBF59FB97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977FC18-0565-4D35-9C85-FCC6EDE9F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3425EA8-2C65-4674-97C0-DB0858A374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6813D84-4A50-4EB8-93EA-28446BABC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43954C5-F743-4BFF-B2C5-E3E70FB496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D6EB82D-FAC1-4159-888B-0C5598CF1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9CCB87D-E4DA-40AC-816D-21C88CDED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1A4B44E-D889-4D38-8C50-1BDF1660D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DDA620C-311D-4707-BC3B-E14C4C6DA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F4F645F-FC54-4B12-88A2-CA2CDE775A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C67A7AC-29FD-43FC-B922-0A1BC48FF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DD18C6E-F104-42C9-9BBD-6DFAAB962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4BFB696-546C-4848-8C97-445CEC75B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990CD47-4B40-4744-853A-6F8E0346B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A9AC6D2-7E8D-4C62-9B3B-2A12B2FEF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465963A-D2CA-4E15-B7B9-C89431D90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4DCB5B3-553B-4BE6-8928-FC18C4EBA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2B54B48-66A5-4C51-BBB1-ACADF7F32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E013792-3B3F-4B72-B6A2-CC1ABFAC3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C1E2341-D3D8-4C2F-9140-50ED54062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B459A73-F0E9-406C-8759-6351EE5E00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9209563-654E-4967-974B-B7BFD443B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3DEEF57-B2BA-4669-B2FC-26C4A7C35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72F2004-471D-455F-A401-07D0E1D78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696C991-A456-4C3F-BFFF-6FD6A2427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AC43A4F-B7CD-418E-A173-4224801AA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BEB20D9-F783-4172-9D50-C03959C50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0C54DBB-BD6C-4B9C-A937-7ABB8BC4B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14E4563-D9B1-48DC-B9C4-B0C6A034AA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E933A3BA-B762-4220-AACB-4F0715E63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CF899B0-0CD1-48CC-A302-0EC98E747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1A94240-9EAA-4DEB-B5AF-3BA43CCE6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9AD4930-2FBB-4A2D-AA6E-2C5A01FC1F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5EB0451-4F48-4D5C-BF14-81207CEA6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2913EC0-E2C4-4ED1-83EA-206B41073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E6AF267-884B-4534-92E3-08A4C3472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D716C46-5F3E-4606-B7F2-9A26837A1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68315C2-9B8F-4EC5-90AA-97C2CB662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00C4E10-70C3-4307-B44B-CD164D026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DB5D3731-6147-48DC-8931-EE8DBC98D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E0FCF828-1554-4012-B60E-9BC348124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7CAD1A3-08B7-4FDE-B3B0-450B3680A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67D672B-AD58-48AC-83AF-B9740A06D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33255282"/>
      </p:ext>
    </p:extLst>
  </p:cSld>
</p:sld>
</file>

<file path=ppt/slides/slide11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13D613D-4BE2-4EE1-8F3B-C8E3E7159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d6e9720ad7463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741016-A442-4CEA-93DA-1C0069AD3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17E864-0276-4FEE-BCBF-FFAC05625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NX-HL-2029E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FD8D822-97EC-4352-BE92-05366202E4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C1DA1C-B236-437A-B5C7-883D4AB45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45F4713-C22A-495D-8DF3-5CE7128C3B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8249CE3-1EB2-490D-8392-C606C947C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0671650-1F1C-4D8D-A477-A30CBF8B5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07b49663384b7d"/>
          <a:stretch xmlns:a="http://schemas.openxmlformats.org/drawingml/2006/main"/>
        </p:blipFill>
        <p:spPr>
          <a:xfrm xmlns:a="http://schemas.openxmlformats.org/drawingml/2006/main">
            <a:off x="1231804" y="2057400"/>
            <a:ext cx="151784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634C888-2912-4A0D-B844-32DCF38ED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NX-HL-2029E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5B47CDF-F511-448E-84B1-DB90DF8ED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NX-HL-2029E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C9A68CF-6035-42F9-92A0-4A470FBFD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A6BBFE-005F-4747-AAC6-8E49909CF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3EC1D83-520D-40CC-A165-45982E410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BFACC15-393E-40EF-904E-496BAB62D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7AA55D7-D13C-4631-8159-15F132414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CF37F45-99B7-44EE-8C50-27C5975CE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8FB07E1-0F9B-4E4A-A37D-4C46C42A55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51040A9-A9D7-4B16-A4C4-ADFAB9CB8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697D1E0-53F9-441B-8491-037113F91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C676E13-FA6B-4319-B22D-9E100867A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432E561-B19F-4274-879A-D11F8F111D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A2EDA71-5638-40BB-9ADF-2AE7B067F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E4BA30B-A54D-4E8D-B8FB-DCAF06B6A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F1C2320-7C31-48BC-B809-DD18533F65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2CCE095-B19D-4434-B894-F772AB328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D5CD874-82A2-4EB8-8C48-6D7C1E126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764C27D8-9584-4D02-97E6-D619B477C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D9D438F-F8B6-4506-81E4-A5635FD2A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868938F-7133-4FD0-9AEE-7B5D5DF05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E8CC024-E9C7-453B-A9F3-C10F57149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6DFF904-6095-47CB-AB5B-15E0AFD09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E0380A7-26CB-4161-9FDD-269E26EC7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8EFE9A3-6085-418A-9FB0-B19512EA0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DA8CD26-15A8-45DA-B9EB-00AF67630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D7EFF98-F1E4-428C-88EA-7A686122E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D392B8D-6FBB-49C5-8322-36814AA57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DF4D815-BF96-4CE3-94D9-F23FC4F0F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0C7AA69-E4BC-4B21-B8B5-CE6C57DBE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0C101A4-D6F4-4545-9620-B198E9553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F91AF59-1673-4664-819B-90F0EF451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B78818B-BF12-4DCB-9371-5C22591710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74A5A9E-355A-42F3-9F99-2292F4E22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2E160A1-6960-49F8-A053-A3C2283C0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710D46F-F7AE-486D-A5F2-036FE1EA7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343DA25-2FD2-40E3-8B3D-401123E75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092DC05-4FD5-4EDD-B2A6-6238426A82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86DF048-BED0-4545-8B74-B98E5E078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8ED9073-BF3C-4C0C-B082-C1EB111FF4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90476686"/>
      </p:ext>
    </p:extLst>
  </p:cSld>
</p:sld>
</file>

<file path=ppt/slides/slide11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E9C6FF80-62C5-402A-89A3-190FDBA5B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7ccd4f89a84b2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E376D1-5871-41DD-8E2A-FC553090D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50796D-CF42-45EF-9A12-E876A306B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NX-HL-2029E-V92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08FA3D7-032E-49D6-AB85-2D904949C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B8F957D-642E-4969-AAF5-59057A7D7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8A3AB8C-A779-45E5-9F58-B003C85F1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ABEB6A-B22F-4635-8E15-0E6FAD6A8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C2C0A02-ECDA-4359-B35C-D449B86C9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015292860f4d83"/>
          <a:stretch xmlns:a="http://schemas.openxmlformats.org/drawingml/2006/main"/>
        </p:blipFill>
        <p:spPr>
          <a:xfrm xmlns:a="http://schemas.openxmlformats.org/drawingml/2006/main">
            <a:off x="1236725" y="2057400"/>
            <a:ext cx="150800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CADBA54-C9D3-435E-938F-BA759BA0E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NX-HL-2029E-V92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6D6E14-1E73-4487-A592-77D199AB0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NX-HL-2029E-V92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5EDF1A3-E4F1-4926-9153-786214998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E0C41CB-3D80-4D02-B599-C8BAF9C31B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C2927BC-CDE4-40AB-B789-42452BC7F6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9FE6B70-D175-41B7-9825-255ECAE6A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7A64409-208E-470F-B51E-18DCF8EC9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B8EDEAC-2912-44BE-89F0-3994AFCE9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5B7D69E-E07D-49BA-B703-264127168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76B060E-065F-43EC-AEBA-B07090F1D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24E1774-5839-4799-A6AA-02CF55262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678F309-6F5A-49BE-A266-543EA1C495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0BC3CA5-08BA-4DAE-A170-989ACBA8B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A0590B0-742A-4B22-A706-8D4380DD2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2E91B31-C2F2-4381-AD7B-793F272B7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9E69B41-595F-493D-8DD3-11815BB4B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08108ED-8970-45C5-8AE4-5F781C520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C17C2C4-2B41-4DC8-B862-598E23195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9CB1A35-F05E-4B1E-B91A-A59809418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D02B54E-254F-4F41-87DA-8E1D3DCE1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547AA68-F167-41DE-B9C1-73CBA0514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77F3F41-A274-4CCA-97CF-11D99276C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05FE123-A805-47B0-A184-51695E904D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973A4B2-DE00-4C6F-B6FE-75028B005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4246620-A2A7-45A5-85F1-000AFFBA7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9D11C5A-447A-48F9-8E57-9DEA09BFF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8A0911D-0138-4D4E-BFEF-2C0F6CE2B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8417F09-1120-440E-A0CA-0F964CECD9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4FA3129-B1D5-48E2-8EC8-C56F00296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6A82EFE-2D4E-4C91-B47C-5F6BCD566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0057544-94C4-4877-9BF7-B13AE6982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EC28024-F086-4D77-B251-52DA941A2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6C77163-2910-4B6E-BAC0-8E7AE9CC8C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5FE4A2B-424E-423A-B955-3D86BC326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5F7CC9F-33CF-4966-B0DF-81DE878CD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A5EF4F9F-E8AA-496F-A5B2-57F00D1F1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8DA5325-091D-43FF-9CB6-F813FC877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77C675C-EBE4-4029-8287-C80E16358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51A10EA-03D4-4D48-85D6-B3BB8EA3F5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F631F57-2292-469C-9D9A-A5793778B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2757567-28A3-4A5E-91BD-59F84B101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C142839-95E7-4D01-888F-BDA4F9116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AB89B4F-C653-4E08-B523-5C2692FD1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DC85F01-13D3-411A-B7A2-704CFBEB1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89A18CB-79DC-4C74-B8FF-E5860083A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7C565A46-5E73-4E29-ADEE-66F7CF30E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ED7030D-D0F6-422C-87AD-AA20DA9C4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EF57D322-A12D-427C-8DE0-BD60789F9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4F97949-3A96-44E8-92E9-DE63F7BBF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93323ED-B1CF-4381-A2BA-B733B7B107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AECB3FE-4FAF-4780-9531-F2D86FE05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CCC0636-37D7-4FDA-AD82-DEA335172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CB609762-5B5B-4270-99F4-5595BECAC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1D89618-B816-42DF-913C-73AB1830A2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16D5219E-CBE9-4E25-A33E-F48A2710E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7DA779F-F630-4339-96FD-7F0FCD602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504CA6B-5C81-422B-95A6-5E4162485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02761B0-B624-4B78-9154-E3C283F7F4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746A9EB3-3180-4EAB-A199-B4A729AAA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D989506-4BCF-4B5D-8FE2-38F3CA6678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A885765-483C-49B6-848E-2BEDDC33F9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5DB31841-1E9E-4D73-83CF-B0B071686A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24D4A304-2034-49A8-B520-5F8899BE6B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5C26D3A7-553D-4D78-834F-DA4F7F0F1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81629858"/>
      </p:ext>
    </p:extLst>
  </p:cSld>
</p:sld>
</file>

<file path=ppt/slides/slide11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3C24AF6-6841-48CC-9795-8787794F7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447c9973bd480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3D49BF-8C1B-4ABD-9F78-998455DAB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DA43AC1-18C1-423C-B93C-A21E9EB81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NX-HL-2029E-V92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F7CB72-186B-4788-946C-F36F340A3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732166-6C71-4403-8B1A-2711DCF30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04B64E3-71DF-4516-A083-D3EBC04D9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695F370-0C77-4EBC-A5B7-991C57A76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39220A8-87C4-4445-BF32-44939AF25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a88ef41696477f"/>
          <a:stretch xmlns:a="http://schemas.openxmlformats.org/drawingml/2006/main"/>
        </p:blipFill>
        <p:spPr>
          <a:xfrm xmlns:a="http://schemas.openxmlformats.org/drawingml/2006/main">
            <a:off x="1236725" y="2057400"/>
            <a:ext cx="150800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23B7629-5258-4AD5-B482-7A5EE9534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NX-HL-2029E-V92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249875D-63BA-4280-94C1-25E2A0270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NX-HL-2029E-V92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8A69EB1-764D-42AD-85E5-7B58D68BD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72D0D01-6FCF-40CA-ACF1-D303320BD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526ABB3-67D1-487B-B92B-6CE689E44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D502088-486A-4640-95D7-6870E817D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91B2904-3BC3-4170-B649-1C0228989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E743FA1-2A31-4E0E-9190-C3D491847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E5C4EB5-25D4-4CF5-912C-B17C88F98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0C8669F-C95F-41C8-90FC-996B25522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416C1A5-2C3B-4A53-9F80-D6D8DA89A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E37C9F5-9FBE-4FD1-8AEF-14754A5F7C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D4B2D73-1A92-48C3-97DD-3B667464A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731CC98-70FD-4E6E-A913-E36E04712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FA387B4-B763-484D-B008-3D7716242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3458C9D-3F41-4F89-B6CA-E7F3B71C0B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DFD16EA-A25D-4DDA-AD04-3634ECD4F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F723338-5A83-43C0-A272-C284ACA97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FCD70D1-4F49-440A-A1D9-782F491A3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39E1F73-5FC7-42B9-8D19-DAD5B3080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51C694D-2CF2-4CBA-9C7D-B3C667C81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ADAE005-B064-49D8-B0E9-9486093AC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4E03C19-2D3C-4EE5-ADF3-B75C937D4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23A984B-C0DA-4596-B955-DFC46F94D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98557DD-4D6C-4AA4-B03C-9FC0E8D22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0AC7175-EFAD-44DF-B405-C8CA8BE4C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1C2C0B2-07A5-41A6-8B7B-BE9081AF2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D58E6DE-F4B3-40F5-BD45-7C99D390C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531EB01-7961-4AD4-8A0E-4C022AC22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73EFE31-DBEA-4CE5-963A-8C809CEE1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0B9393E-CFEA-48F9-9565-802F31D37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4DB8E75-16DB-4612-A1E0-91BAC36A61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C9A80B0-3B37-4907-9FEA-FAF702B81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E5D5F36-3100-46DD-AF85-647431B3C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E025039-1348-4183-8D16-F34F9026D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420FC84-6862-4B23-8117-991668D776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DCDFCAF-5111-47A8-AA2F-8DBEABB78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349A56C-AA0A-46E5-9EF8-72D5E6E5D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5493691-8F6C-4DDB-9D39-0DE68A675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DEF0A4D-D09E-46C5-A8DF-2BEB3214A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47279404"/>
      </p:ext>
    </p:extLst>
  </p:cSld>
</p:sld>
</file>

<file path=ppt/slides/slide11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5244014B-5600-4DDA-A22A-9714FC1DC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a43f3e8b524e2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983030-C813-4F44-BBE3-DE8E4E58A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585A79-896E-411F-BA0A-0A1CC5734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NX-HL-2020E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E0DA33-C2DE-43F2-AF2A-55B401615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0ADDC0-7F8A-4C98-8DDC-AD13DB3A1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C205612-BA9F-4D5C-B9B3-3DDF2544F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63C7172-6A4D-4D87-A0BC-39DCE2584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9E02054-BEC5-4F51-B4E4-97BCE0FC2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798c382bd54195"/>
          <a:stretch xmlns:a="http://schemas.openxmlformats.org/drawingml/2006/main"/>
        </p:blipFill>
        <p:spPr>
          <a:xfrm xmlns:a="http://schemas.openxmlformats.org/drawingml/2006/main">
            <a:off x="1342550" y="2057400"/>
            <a:ext cx="12963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43FE50A-3B70-40C0-92CC-FF077ECD61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NX-HL-2020E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945E3A5-D67D-4D9F-9BC0-510801581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NX-HL-2020E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083F90-1DB1-4668-B321-E559EB7C2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E6A5F5E-10CB-4BDE-AEB4-5F722A2B3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DF31CC4-5A1D-435A-AE6D-F9C2D1244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8E4FDE2-A7E5-44B2-9A89-D5F1632E2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142D8D2-B517-49AD-A04A-93BB6FF8D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AF8AD1B-F101-490D-8F9C-F32501E41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B9A98E6-8ECC-4574-8197-F00358EC3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5899F6D-9A3F-4AA7-B6E4-E3D722F3CB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31CCB72-9157-4A03-B72D-614E7746F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2FEC38B-0F8C-4CAE-B07C-419EF2C21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ACEC9B8-D598-4172-9080-98698C564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174EDEC-8AB2-427F-8152-7256107D0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9D8F9EB2-8E4C-4D9B-B699-004BE7005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3D261C6-D7A5-46C6-9902-927B7A864B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3C723F9-B79E-4AED-9A98-36A0BEECC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B5C94D9-B293-409C-AA23-F261675FD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CBE7AA2-5E80-42FD-8E40-A9F2B87F2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8A427D6-C125-4110-A3B5-B4E981710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FB4E7CD-E016-4FB5-B76D-E86A1260D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004A1FA-DD15-4475-B4B7-B1001DAC1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983F421-0025-47F3-9A6D-ECAA8F4CA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38F3FFC-88E1-49E6-970B-CD7547E2F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88E5FF4-8B17-4FB9-8314-7D3D35F814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87AE474-B535-4194-A301-4A282958D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D9DD106-797B-45E0-BB23-6E062024C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33E49E1-4D69-4634-B528-D53076650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AF413BB-D8EA-45D9-948D-4D3935043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A50C149-861D-4603-A7B3-E0DD294A8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5EA1D5C-99DA-4C1E-B81C-50C15F32E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0BA4DD7-6DC9-4AB1-B4F1-DD2ED3489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37658F1-0AA2-47DD-A4F7-97FC68DA4D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78AD53F-FC88-45D5-849E-C2F0D4F686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391D368-5F3A-4C90-8078-BE9B94CBB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E2F9140-A851-468E-8D3E-E8A6856C2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897376D-4E94-4E5F-94CA-61AB80FD21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C840D7C5-C392-4D72-ABEC-CE7C25E06F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05A430B-3804-451B-A188-7C018F135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86169F3-64C8-409A-ACF2-8759425AB9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A6D17C2-A440-4901-9E76-3C149172A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5567D95-0DFD-4AFE-B826-356C93298E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2BB1923-D014-47B8-A896-CD4C25A18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724B0551-20AE-4F68-93CC-546FDA0FA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317AEB1-53E0-4CAA-9A5A-C42E9043D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4E79308-3E5D-4BD6-BEB2-6A9DCE1F8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C11B136-C142-4553-92A4-7D140A48A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1686EDD7-7018-43C8-BFAB-D5C3AC313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8472C65-D3E3-45CE-BD7E-4783FE7EA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DF0FB1D-FEFA-4B1E-BD54-5385F41EC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3D7870F-64F7-44D3-9310-63DE372CC6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3734D23-4428-4321-A506-93B6F5E14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E23C4E3-2474-42B2-914B-5AF94E7C0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D170D17-6518-4E89-BA9D-EAFD74657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EF1051E-8BA5-4DD1-8BF8-38772CC94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9E106BA-E612-4EA6-930E-E5C9BE0B73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682B4C9-9D40-4E79-AB97-7790CD66F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04A33AB2-EC27-4DF2-A7E4-E3CA2F473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943BE588-3244-470B-AF74-16FAF1F4A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216F352-1578-4C71-AD53-1E1842382A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691D645D-FF99-4C0B-9D33-D2547F301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677B2E4-BBCD-470C-AE56-110B9A54EC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2B8EBF7-C353-4F02-8458-EC621AD4F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E69A057-F106-4BA0-8B97-BDD16BCF11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91004910"/>
      </p:ext>
    </p:extLst>
  </p:cSld>
</p:sld>
</file>

<file path=ppt/slides/slide11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BDBF40B4-8294-41A6-B590-DABE1AC415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bd157987d1410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A38FFAC-BA97-4571-B3AA-F6A346584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202FE32-FDD9-4C5E-A6C2-C942C7297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NX-HL-2020E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A6BF5FF-4D33-4A09-BE2E-491AC428D5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6516730-D1AB-4690-90A0-9DF38F93F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AF8D2D2-E3B7-45C7-B82F-E51A02AAC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248DAD5-0EBF-4852-A4CB-FA612519BC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0A8BC82-68A9-4F9E-B190-6E44E739F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375c3b738742ef"/>
          <a:stretch xmlns:a="http://schemas.openxmlformats.org/drawingml/2006/main"/>
        </p:blipFill>
        <p:spPr>
          <a:xfrm xmlns:a="http://schemas.openxmlformats.org/drawingml/2006/main">
            <a:off x="1342550" y="2057400"/>
            <a:ext cx="12963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89691C-30EF-4EF7-98B0-5EB9961755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NX-HL-2020E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D89B4E7-70AE-4A9D-A7E8-AD66AD4D5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NX-HL-2020E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7824863-EC4F-48F4-AF17-5D03E4CCF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FC6862-B6CC-4C2C-B0EE-53B574422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BDEB545-4EF1-4C1F-8873-DDA9E91304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C5AB14F-F775-4085-9D2F-0BF828E59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686E6CD-81A8-4413-AF65-F6B18929D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CB23506-025B-4BB1-888E-4ED0B8F85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03C911C-A410-4020-BD89-13E07B459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716C133-6CD4-46D3-93F2-32423D1A8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860FC2E-4EDF-4BB5-9FD4-0E769095A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DD59C9A-3B66-4E6A-B979-CE3C15F36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2D4E1E0-1853-48CF-8C09-ADCA3831B6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C2DB76C-12EB-40F1-9401-C29970054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4F10F4C-70B8-472C-8938-A3A753F0ED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D4DAA88-706B-4511-A620-3EEA69903A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B42E1F2-8454-4716-BE8C-340C8A4BBC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6D8E0E7-199C-4885-B69A-013F8EB536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F4EC268-22D5-4AE0-8198-EC7BCB7D0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2004D25-64FB-4E7F-B2FC-B5E7EE440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6D8A053-7FD8-4BF8-B1B3-7F4EA784F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989DF09-53A8-4C4B-973D-C755E192B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483647C-5403-4548-8364-76D3E13C6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10389B8-3500-42EB-97E9-7DF85240E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C801CE3-19F2-43DA-A10A-D809A0A963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B1180E0-66E1-43DD-BCBA-645EF4889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FB6C56A-9AEF-407A-B863-DA38C0766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0889480-4B36-4B7E-86AF-DA7882D3B0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4F109A2-9C1D-49B4-B789-39E10B1EC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67678F4-DBD7-467D-B17A-A3F6191B6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A586389-08CE-42FE-822A-D1197EDD8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D39FCB4-25FC-44A4-9530-19FAC5FCB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7CBF9B5-C47A-490B-92FF-4F902FDB0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88F38BB-466B-4B6D-9344-C5FEA7A9F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A5CB72A-9858-4583-9DD1-58264D69D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B9E2FDC-2AA1-4A38-B4E8-170385C8A6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130D584-A560-4944-8C1B-19F6051E2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D3C8CF6-3427-4978-987C-5D14848FB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C5E4874-D7D9-4E80-B881-3D61DDD1E2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9D61407-ED3C-4EE5-9552-55DF1D9D0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46567130"/>
      </p:ext>
    </p:extLst>
  </p:cSld>
</p:sld>
</file>

<file path=ppt/slides/slide11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CBD193C-59AE-4080-91DB-D89053B04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4a01e41292544c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5CF417-D810-465D-BF82-4FDD79CD9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CF0E8D-5F18-4BCD-B39B-779A52CDA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NX-HL-2020E-V94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AE1A72C-2975-4B9B-8D8E-E53E5FFC6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697CAF-1063-4E17-9BAC-E2FA40B16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8F0A103-95FA-4820-B694-476933177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7A87255-6D5B-4DE3-9BF4-DA27B34A2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F7A773A-BF10-4BE8-9657-B834A4AAE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7395bf0d3940b9"/>
          <a:stretch xmlns:a="http://schemas.openxmlformats.org/drawingml/2006/main"/>
        </p:blipFill>
        <p:spPr>
          <a:xfrm xmlns:a="http://schemas.openxmlformats.org/drawingml/2006/main">
            <a:off x="1331995" y="2057400"/>
            <a:ext cx="131745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C1F50BC-37DE-4B56-AF15-7FBA1B3BE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NX-HL-2020E-V94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CD6D325-3182-436E-B376-96BBA5691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NX-HL-2020E-V94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669A47F-C6F4-45AF-BE66-5C9E9535C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EDBDE35-8D22-4648-ADDF-645972615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58BA9E0-786A-41DE-B7AA-B99C27298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4620CA1-CE91-4C77-9421-3728D17BF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DC41B45-26A2-4DB3-B002-A83C0C43A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BCC5A42-510A-403F-9AB2-3965393D0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E39863D-B72F-4C95-8729-2F4466B5A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023BBEF-0EF0-4BC6-8ED3-DC12DE68C0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EF90C73-DD6A-4C11-ABD6-501BFC1B7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67C6641-049C-47FF-B1FC-1DFD3E794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8D88EA3-C462-4F5B-8176-424BBE6CFF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98143AC-E64E-454A-B751-5043A6932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72F22B1-2EE2-469A-A938-A0737B4D7E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9D61E81-C270-40DB-B09E-754436C8A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01A1E91-9698-4DD8-949C-E6DC6BF8D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A395D83-8155-4544-8931-B2E0C06A9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76C5D8A-D868-43FC-AB6E-C643F879E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2101974-8C45-429B-9DBA-325B3515AE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CC15EDD-9947-4E8C-86EC-F0DF03261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001FBAB-25CE-451D-8717-66E62F6CB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191DC0E-4132-4708-B6CE-FDDCCA4E5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DEA7751-0E87-480A-9B24-7299D4686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7B4F178-9684-4946-B599-459AC4A83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EF61A77-28EB-4408-9AC8-CFDD834D94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D30A4C4-9307-4E1A-BC9B-9629CC43BD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CAB280F-BB2B-4C19-8B4C-4831D5769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80DADC4-C9A3-4724-B9D5-368F745CE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778A2F7-E38A-4513-BD24-C9EE5FF1B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36282D8-2AEC-4039-AF00-39A34F6EC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CFC0E50-DED7-4C14-A0E7-DF506FC40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D2C2DE9-49E7-4D50-BFE9-AAFDB5E4A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33B8885-13FF-49A6-B527-277595E4D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5867F0F-953E-4EBD-9C60-B0D0099C3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282D3C9-E949-4EA8-96A5-1BF722B58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54E76A1-A5BB-42F5-972F-FA91C7C47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2AAFCE7-A8C5-4F48-BC05-F61878FDA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E45A745-7671-4F8E-BFD2-2FEDC86982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A5FE0A9-479B-416F-B27D-962BD2449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58A26D4-CBEF-420B-8874-BD213ACA0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9445363-2B0C-4C00-82EB-2D768E7DC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E12BBB18-5D97-499C-AB19-85337BDF1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BB3C71D-B1CE-4E6E-A3BB-E2453F327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4BDE8DD-4A71-49B8-A5D8-4C842BE74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1009EBF-4FF5-4FE4-AFFA-23F04F05E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71CB9CF-1312-4453-8461-75C0D4F99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6D32C1D-5079-461A-A5D6-67258E9FA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339CACA-F1A6-425F-9758-5714B89947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2A1332E-41D7-41C5-AB35-79BE1CF3E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9F0DE6C-96CF-460F-8533-10E608ABD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3E5A825-4A48-42E9-A78A-3EBD243C0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31DDBE2-6128-480A-85E7-CD49B8E1E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325E94BC-27B8-4C17-B160-2A16D3B46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00C847E-173F-4572-993A-E8B573AFA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B5FAD42-DBAD-4265-8B68-C610DC469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FDB72F6-3344-4107-B026-07DF04D289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C5E3C50-10A5-410F-BD79-B1926E1C9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66A21F8-DBC3-4DDE-AE3D-79CE53264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67EF6F9-5DCB-4585-A417-39FE53901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4DC7D9EE-0256-45CF-B48F-24389BC28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FA12BBAE-7FDF-4B47-BC23-2D7FBF5F4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CDB28BF-E39B-404A-BB30-96120E2CB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4140EBB-0A4F-4A89-8BFA-54CE6486A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79361537"/>
      </p:ext>
    </p:extLst>
  </p:cSld>
</p:sld>
</file>

<file path=ppt/slides/slide11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040AF19-E79F-448A-92B9-00A59D8A0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f1cb592cb1437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AD4695-A344-4539-853A-5AE72FD79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98BC92-4AEE-4B3E-92AC-1180AC511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NX-HL-2020E-V94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B2FA900-E1F4-4E5A-BA54-C19038AD5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041C32-1187-4CCB-9F89-2628B1E8D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25A533-C86B-4AA6-A38D-E512C5A09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1D0ACA9-01DF-4084-B7AE-887E237EA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119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7B81E25-1EEC-44D0-802F-190EDB2BD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51813e227c4462"/>
          <a:stretch xmlns:a="http://schemas.openxmlformats.org/drawingml/2006/main"/>
        </p:blipFill>
        <p:spPr>
          <a:xfrm xmlns:a="http://schemas.openxmlformats.org/drawingml/2006/main">
            <a:off x="1331995" y="2057400"/>
            <a:ext cx="131745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0DF38C5-4EA7-4F6D-A9CE-0AAE084C3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NX-HL-2020E-V94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84EDD06-141A-47C1-B150-E35A67605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NX-HL-2020E-V94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15D5180-68FD-49F1-A550-40B1E855F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C393717-458B-421C-B406-B212876C9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6865B53-0BBA-4A25-A4BD-CB07680DB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EAB9D5B-D9E0-4936-838F-82AA799282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1A2F096-F166-49DF-824A-FCA048E870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2DAA334-0E87-4096-8D05-A14D4AE81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D5B747C-36E2-4D04-B507-50B6BC355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F79BDEB-AF7D-47DF-93A9-74500C3A3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53569D0-7937-4D27-B386-B16CE801B4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DF6F5AE-BB0F-430F-851A-9C588627D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6519CE5-92D3-4AEE-A33E-5253F68B2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9628B24-D12D-498D-BC26-D2BB445886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0184BDA-3302-4456-A531-5BEA7CA4B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372DDB7-DF09-44B5-8830-87C8412E6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A15339A-5BA5-428E-81E2-DB3778FD4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6C871CC-A8C4-433B-9FFC-1FB03B527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2ED20FF-FF20-4B05-8D37-4BCA416DD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D5CC29B-17A8-4DAD-B2A9-51ABB8683D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5F8E4AB-F311-4B79-B451-8DF433F04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C57E1E6-AEE1-4B1F-BE10-1553D80EA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5CF722D-2BCE-4FEF-9028-BF90363C6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F97C5D5-2EBB-4896-B144-E02BB00CC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2B32407-92ED-47D2-B905-E713F57CF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3DA59ED-7CA1-4A14-BDB6-113E50C56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D2DB35AD-B781-4DFA-889F-817EF4C8C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12999B7-AA6F-43F4-8083-D8E3B45CB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358A6F5-9103-49AD-A543-573E57AF4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735B908-E6E1-4AA5-A03C-C6D8C445F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C46DF7A-C8CF-4389-A7D7-2CCB90C6B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F7A9E5F-AB59-4381-BD13-EB1E4D530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F0A1394-DEBA-4A18-B97A-2AC96B38F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BF03B56-2613-46DC-8EBD-6B22D83DC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49D83A8-6465-47BB-97F8-126734AC4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7A332B6-6D1C-436D-AEA4-631DC677C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C2F592A-4DB1-4F3F-A28A-7FCBD406B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B29A182-D47B-4D70-8E6B-7B5A529E5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CD1FF35-1315-430B-8E17-28569D485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C324158-C0EF-43E6-ACAD-7C20A0A3D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28843966"/>
      </p:ext>
    </p:extLst>
  </p:cSld>
</p:sld>
</file>

<file path=ppt/slides/slide12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BF4D8E21-A05F-42B1-B095-83C019722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51e8a807f94dd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9344FE-B41D-48BC-B30A-B771C212D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99A378-CC4F-473B-B4B1-27EA4BBD1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0EED4F-5B53-46F2-86D7-63C8ADF71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A131B8-88D0-4809-827E-4682CFF05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B3018C3-60C7-4C1A-A3A5-8A9B849A3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4C8ED04-A84F-4C38-B444-B303774AF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DF87BE1-20C3-4B37-A77E-A41963CE2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9dc2edcee02446b"/>
          <a:stretch xmlns:a="http://schemas.openxmlformats.org/drawingml/2006/main"/>
        </p:blipFill>
        <p:spPr>
          <a:xfrm xmlns:a="http://schemas.openxmlformats.org/drawingml/2006/main">
            <a:off x="685800" y="2547512"/>
            <a:ext cx="2609850" cy="12867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56C2917-82CB-4C4B-8F95-CAD753AE46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16A8F72-731B-4E84-A303-B2F629B86A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BD037EF-164D-481B-9B08-E2DC8E812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7846AFD-33A7-43F6-B7E1-C4F1A2D70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3A27B1D-75CA-4F8F-AB2F-140A0E32E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033CECE-920F-440E-BC8C-368A6E285D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DF11172-18DF-47FC-ADE3-6E6C6A9A4E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0B26FBA-07D8-4791-9927-CF06C20002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EF2C241-F5D5-4705-A513-2D63C8A5F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1148DED-6D9C-48AC-A245-E58BD5CD7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88AD3B3-5BA5-452D-9014-F78958FAE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6531C5F-57F6-41E6-9C6D-B7378F4F4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5A02516-F526-4BA3-908D-1732B9708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0FB5BB0-8245-4E28-BD22-63992520F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2A0B1E6-097F-42F9-A63E-4F02F50CE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D6763F7-B784-4E21-B701-3870AA6CD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1B90F8A-BEC9-49F3-88BF-A669744D5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86D8A66-6694-4E5F-9CA6-D8B88A8DA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8415A56-6FC5-41ED-B670-55EB34FB5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C950EC3-FBFB-4364-AFDF-B12ADF561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EC6BEFC-0484-4AEC-8D09-E6A60B971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3F69F0B-EAA8-458F-BB46-10DCDCB23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6666225-5F2B-43C5-A990-478DE2878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D056B5B-1FA0-4443-ACF4-448560FF5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AF06463-0839-44EF-8DD0-92198B977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1346045-9035-4917-A3C4-20F7B2C6D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7FB3432-E9A5-4FA2-BDAC-276E4C4E3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51FA346-0388-4217-81D3-7367793BC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3328475-BC74-4D75-9E34-7B74BDEAB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589DCC9-38E9-4A6E-9B4E-EA49D2A62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E96F31E-B9AC-47B2-B292-CE80A43F2E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8142838-C153-413B-AD92-9B32A13A6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21A0EB1-FC02-4962-A313-9D72512B8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F218A43-027B-4092-B7D4-FF60AC004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23D443F-9094-4899-8F27-B98244D12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7CEE3FB-263F-49EF-A525-71BEC4C75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D714D1C-5463-4634-8420-80FD866810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6DFADA0-6750-4506-BDFC-9879D973B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EA06D42-4912-473B-AE3B-0135B6F635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AABA88D-B192-4249-91B0-D5C3CE89B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F3839B0-06A0-4D2B-AF29-520324BE7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77A64F1-EBF4-4903-AAC4-19070805D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35AAAEB-E67F-420C-8567-1EE460D4A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340099C4-800B-4BD4-A3BA-E354EA4F12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F921F636-4072-4088-A66A-F2E8E6EDF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AA29877-ECF4-49E7-AF46-67A8C9822B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D6E234D-F425-4B3F-B0ED-AA928D0F2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5C19B3C-05D2-4813-8D27-A8C2FF6BE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8C02E15-8D17-483B-859D-1FC185616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7B003B8A-4CCE-42D2-9D3C-39E82E4600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65566C1-E8BD-4E0D-926B-8E15B2D4D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E3E0D817-2B3B-401D-9D78-BAF3839A2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610409E-788E-4B6E-8922-B4123A777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77FC2AF-0411-4C54-BA4E-A206D9436C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2C9858B-B9C8-45EC-8AF8-C715D19CF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01DA42C-4A4C-4A16-8B96-08C5FCBCA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2950159-7868-4BF4-882B-798A8FA51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7FF3BBB-E3FF-4F5D-AB1C-86FF93494B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6A6B91D-34FE-40E1-AD59-61A9F375B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D480E863-0161-4F52-B882-CFCF923C8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868BFD0E-2216-4297-8485-D587C119D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5DF9ECD-C80A-4C31-9378-3B2E736F1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59ECA82-20B9-488E-8CC4-BD811F8DE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B6391A0-C09D-45F8-96FA-A34A727697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9221671"/>
      </p:ext>
    </p:extLst>
  </p:cSld>
</p:sld>
</file>

<file path=ppt/slides/slide12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99E00D7-7B74-4A65-BD75-09380C87AA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bf2d6d21d64e0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E53DC2-51CA-4E1D-A94A-762E4A55C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BF2CEC-B2CC-49D9-AFAC-F46DF28DE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A4538E-D241-411D-8C22-A63F95E566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9A0A66-0F57-4028-8506-D2C28C7E8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98CBF2C-8846-44E4-932C-243102A2E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735B40-1754-45ED-AD1C-37A0EC8F6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7D4219-049E-4913-8857-5357DD02C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5bfb0521554b85"/>
          <a:stretch xmlns:a="http://schemas.openxmlformats.org/drawingml/2006/main"/>
        </p:blipFill>
        <p:spPr>
          <a:xfrm xmlns:a="http://schemas.openxmlformats.org/drawingml/2006/main">
            <a:off x="685800" y="2547512"/>
            <a:ext cx="2609850" cy="12867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129266-F7D3-4EAD-BFD3-87360477B6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9C5343-810E-405E-B9EC-79F6F86A8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BA8A86A-1A9B-4ABE-8744-3F1E2E179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2962437-21C2-4303-B525-F5ED3CD49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0E36021-700A-46E7-B748-68C8DA00C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3453282-C750-420C-91F4-5DA75FB439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872472D-ED59-4FB1-B58F-5115FDC332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4BF0501-BED9-4BC2-9AE3-DDB81B6EF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566266A-67DA-4148-BCE1-88EEABB79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6363F23-DFB4-46E3-AF1E-B0281243E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411D796-0F34-456A-8D23-ED859D6E3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B0691EF-378E-434A-AE35-3D40414D06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ADC726A-316B-49CA-A416-5884EE145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9C71993-65A0-48CE-B8FD-A40E8D7CA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71B59E5-D3EE-45EA-BB6C-741E709B0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0532298-312D-4000-9B73-BF2F389A4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A539DC3-84C8-4F7E-9E0A-FF14A4D88F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4A3D975-F35F-471E-81FC-5859AD94E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94A3BBD-2520-4F95-858A-B9CA40B244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08D6B79-1454-4AAC-908D-DA6385106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924CA9A-B8E1-4744-80CE-328D2AD28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18426FC-036D-41A4-92D7-915DA7C88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7E7B6EC-F328-4913-9138-73812F965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5B77679-E7C5-41BA-BE8E-3D4F908BB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A04767D-309C-4D30-BF7C-420B9C7F85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955FF93-5F32-41EF-953B-E97A0C9260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5B5BA01-F423-4C28-8B9A-59FB1C0DF8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11F257C-F301-4B8D-AC71-34C9546FAA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A7BB7F9-0990-415F-A4BC-F7F53541A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62EEA1D-04C7-470C-AC9B-803E558E7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E474398-AA37-4A54-9270-4C5FFC5C3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5A039ED-A71F-406A-B1D8-A1C4838278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D309CCF-532D-4EB2-B48E-0DE87E7C8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D0DCADD-F351-4C98-86EF-35B316F13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168091E-4CF6-40FE-A9EE-66DE58832C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F480D95-AF5F-4E66-A6F5-D1FEE71C0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6F41624-A7BB-41D8-9C9D-5143FBECB2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A0E6CCB-4523-483D-BB9F-78BDB272D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34B0C73-E00B-4F35-8557-53801E6B08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22EC9CD-5F31-4A87-B5D4-443D5C9D4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8267525"/>
      </p:ext>
    </p:extLst>
  </p:cSld>
</p:sld>
</file>

<file path=ppt/slides/slide12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70DE6EA-43EF-473F-A0DA-BB0FE5F9F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cf03c61589f4c17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4694DE-7E05-4A87-ABB6-4060335D3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BD233E-BCFE-4BD3-9E6D-2447EACB7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NX-HL-2036E-V96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F5814F1-910B-4707-9DB3-6387AE8EF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75E944-AB51-4BDC-ABA1-119C64C0B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CBF0CAF-867E-403E-9F40-684965BAD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121C594-72FB-472F-A8AB-CF10A6370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A395C5C-3CBD-4079-94F0-2DE0E9AD4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ee46f643864629"/>
          <a:stretch xmlns:a="http://schemas.openxmlformats.org/drawingml/2006/main"/>
        </p:blipFill>
        <p:spPr>
          <a:xfrm xmlns:a="http://schemas.openxmlformats.org/drawingml/2006/main">
            <a:off x="685800" y="2547512"/>
            <a:ext cx="2609850" cy="12867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2A1DDD-71AB-4917-9440-98BB890D62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727884-4E21-476C-9415-CCEE068D2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NX-HL-2036E-V96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549D121-E260-43A4-9D05-35D1D06BD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838B1C-6FD5-4A8C-9D0C-0635E3D80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0AA0CAB-B715-4F13-AE45-F020692A1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3E10333-C0B9-4BF0-981E-964D5EE20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591684D-6D95-46AF-A151-17A99EAB5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9F61A99-FD6F-47A7-99DD-3DC30658D3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F865FE4-38CA-4839-9D0D-9E6455995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8897333-EA0C-49C3-B894-9A99C53E4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0BDFD65-393E-425E-B6B6-1EAF154F7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E59AC00-F889-41A4-906A-97A058093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119864F-9DCF-4200-AEFB-AF0CBFDAD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699D646-D38E-4CA5-8424-9996FA4D7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A59236C-9FA5-427D-97CE-8EB100A3E9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8355975-1D39-41AA-8E8A-8F3C79FEC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A19AF25-AFA0-4B6A-9FA6-DC407440B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BE8BD1D-790E-4EB7-8AE0-B82C89C5C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AA47D73-63C6-478E-8390-3B079C44A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3EBF5E6-470C-432F-BE56-28EE7D6E81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9051737-8239-43BA-91DD-7E43DCB30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36D5E33-DCD7-4FAA-BD32-6F4B0F5B6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691B054-34BB-4681-A766-82E332BE73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AD9F297-005E-4421-B3A4-301828ED9E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3CEC91E-F657-4519-B137-5086E1C35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85F4E12-F165-4848-B72D-886572BAC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C9AE370-FC62-4C4E-B649-8D4C89FDE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1A24117-D7A4-48D0-BD29-225FEE3FF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09DFC64-D257-44B4-91FC-2365468B5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1DD0C38-FC37-4ED2-824B-9678278D4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F4180CE-2E73-4785-8FFB-80E80CFC4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4C1E057-0960-4C15-9151-A8DFB05BD9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5CD609A-485B-41AD-AACC-13BD0C8AAA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88C43B3-0234-469F-9893-A3F97B60B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827F6F7-F497-4BB2-915B-4B8BBA149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DE4D8B4-62A8-49E4-8977-4810A57A3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4F70126-E049-4E4F-8123-2C21DFC73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DDC8582-55A2-4F5D-9395-C0AC800C7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7971259-95F3-432A-AD47-330BE38639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FB2A8AC-3CAD-4921-A885-2BB1F5A63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6156D58-0705-4811-BE84-11B4971099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DF5BE5A-55CE-4F22-B7F7-CAB22D306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EF78712-DC50-4AE4-98A0-9B1CFD407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1F19ECD-30F0-44B9-AF6B-86905F319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D3F6698-ECE0-4733-A30A-2FD2FB98A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FA254EF-C8F0-423F-BAD2-042E4B7BC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81748BFE-2387-4E60-8594-E7517BCDF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1C166FB-9F80-46BD-ADC2-702D1B985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2627858-2EF7-46C5-A858-2192CDCF94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C09833F-7271-49D1-B333-84387B9C8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A825D7D-5789-4F23-BC4D-C651528C5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6595BAE-5965-4A94-8CA8-7C2E63B6A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D0B72BD-C922-4140-BD1A-EBC45D5FB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F8FEED5C-A6DB-4441-AA86-205DC3D28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A8445E9-CB8C-4C72-82AC-C1DA40994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B28C363-5825-4A16-8A37-199BE31CE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91F83FEF-D061-449D-85ED-D75E857F8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D67723C2-6E83-4E37-B0B9-EEE471171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715ED89-47BB-4D59-AEF8-7EDAFB2CE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1537ABF-0B2E-4AC6-86C7-70B427B9B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A543140-25EF-4D96-923E-3C653B061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BE9A7F6-B2CA-4ABA-8A9A-D8BAFE955F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69F154F-6B6E-413F-9E7D-65E87C14A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364A4C72-E81C-4267-A237-0C84969C7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48806990"/>
      </p:ext>
    </p:extLst>
  </p:cSld>
</p:sld>
</file>

<file path=ppt/slides/slide12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A4D057B-B037-4878-95A1-CE45C3A12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522c87ac84437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62C83F-DD27-4962-A97B-5BC32E97F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0A8592-6357-4C96-9359-D6302F6F2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NX-HL-2036E-V96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704F54-0E8E-4A41-8224-9EE84557C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1608D6-EC64-4CB1-B48A-EE4F6CE88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097DC9-DBBF-4026-B201-4260CEBA3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4C037E4-BF5F-4609-A50F-EBC009628F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6E85030-31D5-47E4-AF2D-6CF5321BBA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925d167c304f5e"/>
          <a:stretch xmlns:a="http://schemas.openxmlformats.org/drawingml/2006/main"/>
        </p:blipFill>
        <p:spPr>
          <a:xfrm xmlns:a="http://schemas.openxmlformats.org/drawingml/2006/main">
            <a:off x="685800" y="2547512"/>
            <a:ext cx="2609850" cy="12867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ECA9F59-27C8-4386-B7EB-E586A6196D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1D1D13-8034-44CD-BA3F-490B698E7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NX-HL-2036E-V96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E9EA008-4848-4E85-8D67-76BD20A10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E557DE9-C939-40C5-9809-8ED1E13C1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908351C-0EF8-4B3E-9532-FD9173394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ECCD256-DC46-4708-8194-F744612FA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1AF7D73-47C0-4336-8E6A-3AF6855957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6A4A557-9F08-4372-8727-C0A8422BD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0160A00-A024-46BF-876B-793478C8A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200981C-676F-40FE-B3DB-7FA9BB902E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120B05B-99EE-4253-A49A-375C8B2EF7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907CB01-A6F0-4147-8B50-E41D712503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A364B17-2B8C-484C-9C81-C7663D35F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83AC25F-B23E-4583-9D63-B3E2F094C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394AE57-DF1C-47DE-A238-2BCFA1DFA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AC0189A-F111-47A1-9653-C70F3917B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696A505-0803-4811-AFA3-3FB0BD6EAF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5A352D6-2B42-4983-8413-50BF0E703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B3AC549-0912-4555-9660-4CD16FF321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17937D7-782A-4E5E-BFA5-44FA0770F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981672E-0810-449D-9D95-92E18086B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F78F4F5-B00E-4D4F-8E73-66F5538B4F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A49E6D9-19EE-4958-8D19-A4A9D8470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991DEBC-8265-4AB0-BAD0-DDA35A036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36EEBF8-298F-48B9-B8D5-BE2E9A816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8841E00-CD65-4C1B-9FEA-6EFF1DE103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41C01728-986D-4AB1-929E-D109CCCF2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FEB475B-F877-4D2E-BA5C-3C28EB920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266C374-81BE-4FCE-92F7-34FCB5B41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B3D991E-37CC-494A-87EA-EAD8742EA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ED7B30F-4329-4BB2-9C77-CD4E20B1A3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74133AE-4BE6-44AB-A047-49455AB1EA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5E1E568-3518-4A8B-814B-E1D97CCC7F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50FD52C-1CBD-4122-88B9-FB4A2A32C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39EDE37-C93A-4598-9996-FCF1968495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9DA1E5B-D48A-47FF-B0BA-285DEABA1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D4B0F85-7BFB-4B70-BB00-18307E397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88E0DE6-7898-4F92-9E78-FDC832273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5D7603D-361D-4E38-B13A-AB0FCF1BA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89D9AFD-CE2A-4A28-940F-BAC6D0109E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63531148"/>
      </p:ext>
    </p:extLst>
  </p:cSld>
</p:sld>
</file>

<file path=ppt/slides/slide12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8BDEBF1-A58C-45E4-8433-8A30A2E2F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dd1da4b596468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C6BE88-8FE3-4ABB-B311-03676A37A0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F7CA6C-A319-4C39-BA8F-4A5F6B2184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NX-HL-2036E-V97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5E76F4-1187-41AF-A0B6-048052864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2C2E51-09EE-46F6-8F55-B5C5A50F3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6375EB9-1232-4254-8407-C66D52BF7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19EB332-7C19-4584-ABD3-9D5B73937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56AB6F-F4B0-4BDE-924C-F4A8BAA39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b8d9f9b77784e87"/>
          <a:stretch xmlns:a="http://schemas.openxmlformats.org/drawingml/2006/main"/>
        </p:blipFill>
        <p:spPr>
          <a:xfrm xmlns:a="http://schemas.openxmlformats.org/drawingml/2006/main">
            <a:off x="685800" y="2547512"/>
            <a:ext cx="2609850" cy="12867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35FBCBC-71DE-4F80-8178-2DDF4B552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22AE949-4D30-4006-A0D0-E5BA9C3DF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NX-HL-2036E-V97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A0488D0-AE85-43C2-AA3E-3922BA0B4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D4EA4A2-5A4E-4A77-9542-84DB688A0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7774D8B-5960-4229-ADCF-FA91E67D6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60CDD0F-0D7E-4A18-993D-DBABE3975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7E7B3B0-B0A3-4B89-AD13-AB7BA248E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365D69E-D13C-425B-9DFF-82675889D9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291245F-420C-47C0-9FA1-4665F761D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57D7A84-B0E7-42B9-AADC-A579A0F455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3BD8187-D390-48D1-A627-A2A029E11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F813AC6-1114-4691-87F6-51E49AA7C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0F4D654-D30D-4D08-A2C4-D1E3DC7FB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12671C6-B98A-417A-8428-CC588C827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E4A6473-A239-4926-A3A5-B2D75489B8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0AF2A29-FD53-4792-82A0-0803DE760A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7664699-E005-4E18-B220-F0B5AB640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8C43883-4EBA-42F7-9073-53009939B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5AD07D3-5F58-430B-B8BE-2AFE88700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CB954AE-8515-473D-9C58-A7F9AA9300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6B7D7F4-C707-4DC4-ABD6-6B4195310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6D398D5-0972-40BF-8D5F-D0F34A4EBD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BD5E02B-0EDB-4AE9-A8F8-EAE6C7A73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AE06BBF-7615-4DA9-AC99-89C67E9985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5CA2C2C-EC66-4E61-9538-2188B60304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4F67CE6-B3A3-4EC5-851E-01B035101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2798751-6701-4035-9D00-66FCF783F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786B000-1D95-4CF8-B553-4450418A0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0886CE3-DB9B-4269-A548-EA73BAEBE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0FC3701-376E-4AA7-AD94-8705C5FE56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28DEA44-7B98-4550-A7CF-5F0A618A4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B072526-717E-4CAC-AA7B-8C7C760AE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FA1E226-13AC-44EB-90F3-2C2CC6DE9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0B689A2-76AE-4CF3-89B4-07C51C9E0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FCC65B8-2373-4CAA-AAAE-8543EA7EA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AA0C08E-C2AD-45F1-AA09-26156D7D1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90ABCD9-D0BD-4BAA-8226-7AB99DB0E6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5D64C35-647B-4390-9247-F16416E0B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C8D2AC7-1AF6-49E4-BD17-349664561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B2A698B-4635-451F-ACBA-61BD3A322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FBD2E1B-435E-4F7B-A948-73A1EFD0E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CE580D2-217C-4E20-8734-AEB02057E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EA98084-D8D3-4D7B-93E8-9726E3234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78BA005-FD66-4673-B815-A971A6410F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6874EAC-60AD-49CD-B3F0-DB8A849E0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BF85497-C93D-4E01-86E4-A440BF0DD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41150B0-4286-4E39-9532-040815C3B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11DDD2F8-F9F5-4681-8615-6C0B3215B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2C3B88D-7558-409F-8F0E-AA94A6E93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6D9D5C1-70E2-4989-B8FF-20E845F36D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FB7E97D-FE5C-4A0B-A62E-B712C3DD7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0B365E94-4F0B-4168-84A2-19152A711C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8A2CF425-2794-48F3-89AA-423EDAEB41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7901EF1-EB5D-498D-A5D4-ED1C82B84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4C9DF65-0F88-4C42-B92E-9F13881EB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323ED9C-18E8-4B0A-B5FF-3B01FF24D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D30B5BE-7738-4966-B8E3-793699E10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1EB11B6A-CF30-4D6C-850A-B1064238A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09E12126-D797-4A78-AEA6-785C08146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22206FF9-EBAE-40E1-B327-4B030AABDB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76879E7-9C9F-4C2C-BD83-616044A7F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77D665AC-0671-4288-A57E-B814961D6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5676DD1F-D1AE-487E-90B2-D49C85893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E01AF9D-D934-4B16-BDBB-2211A6C0F4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11638858"/>
      </p:ext>
    </p:extLst>
  </p:cSld>
</p:sld>
</file>

<file path=ppt/slides/slide12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9A23763-3A13-4210-B49E-659CCC8EB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a96bf630b947e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832CA5-EF6D-4386-9AE9-61297F321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E49800-D4B7-4ED6-BF30-4F5ED57A1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NX-HL-2036E-V97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E79B48-086C-4E0D-9B31-6AAF2F4326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5C4A5D-9BF1-4669-93A8-FF9A8B94D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3DB92E5-254C-4A30-96DE-F062965EC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5F39985-C9B6-4029-BBC7-49973B82F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1E68442-CA50-404E-A5A5-A932481A9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c25b6d74ba94434"/>
          <a:stretch xmlns:a="http://schemas.openxmlformats.org/drawingml/2006/main"/>
        </p:blipFill>
        <p:spPr>
          <a:xfrm xmlns:a="http://schemas.openxmlformats.org/drawingml/2006/main">
            <a:off x="685800" y="2547512"/>
            <a:ext cx="2609850" cy="12867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34B2F5A-F3ED-42BC-AB89-91A7FAD34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626E93C-6346-4749-B49C-138A28716A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NX-HL-2036E-V97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069C331-3235-4006-B9B0-CEF1C2F83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FC20F18-FDEF-43C8-87BB-3201E2941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6AE3C48-0E44-44BB-BC8D-BCD12E915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742A38A-FE93-4110-91F9-FCF4532D94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E851665-50D5-4E08-B6C7-4A106D149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C54CC3A-9F38-4BC3-974D-C27FB008E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FB41212-D073-4D5D-BF26-527025AF4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28DB60E-C076-4DB5-B4BA-B22CFC512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4FF0B58-5246-446A-90B6-45A43909F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2ADC9CC-66B0-461B-83D2-4E066DEEB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881B8A5-04F8-40DF-9CA1-59AAF7B29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4B3A955-4298-4A0B-A7F2-8F051F1F9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7952F53-22A4-4910-BA80-5AD105519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0353A311-4F06-4035-8FED-3C69F9794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8B2238D-828A-45E5-A14A-702BBE894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374820F-EA9B-4A26-8153-D8A8BCA1D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195BE95-17EC-4438-93B4-B0AB749C1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A8018C2-7D2B-4209-A8B5-4BE774EAA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51B8ABA-75D1-49D3-AD69-1C82FC19C0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D6BB575-644C-4579-ACC3-9DBF9AB51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76C90AB-D9B2-4A24-95AB-963A20ED69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2A4E128-352D-4C4D-AB0D-323929EE7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D82BF7D-90E6-4E7E-973D-0C8858C2A8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00E78B4-9C88-48C5-AEF2-50EB5D284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837C159-15C7-4F3C-8712-02DA51BE6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0BAB2BD-9AB2-4F98-96B3-3EDBAABAF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4B425BC-F9E3-4AD2-A229-9DEA29823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8A9377C-B15F-42E0-B7A8-6B66EB103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883DD6A-80A9-4C4C-9028-AC072B42C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B0C8EB0-7E1F-4614-8122-4017BC51B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8A5DA9F-E28F-4749-9013-D99B5F470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3FA4F84-C9C4-45F3-816C-87FFE0022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B4A08BC-E43B-46B2-91C2-7BBE14FB0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305D322-048B-4931-896F-50933E1EDD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47E715E-C723-46DA-A98D-1182B53E6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03999A5-6709-4933-99AE-296732947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46ECD09-E576-4345-A44D-B8981FD81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16BA9F9-31FD-440F-8493-E13589DB2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76536406"/>
      </p:ext>
    </p:extLst>
  </p:cSld>
</p:sld>
</file>

<file path=ppt/slides/slide12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39C99FA-50EB-471A-A6A7-329FC8F54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a17ae7103e494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706D76-0629-4F4A-9DD3-06A89E51F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C3E0279-FB1B-4CBF-9FBF-EC04D4336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NX-HL-2036E-V98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CEA6B6-C453-4A2D-8BFD-E16A4B83F9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BA9349C-1894-4FA3-B5C4-865C65666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825BCA6-7E44-48F5-9CA5-B360111CB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25A3194-CAD2-443C-B130-97CE76BC3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ADBC86D-34C1-4C6B-A5E7-F136FD438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327a216c4b4fb2"/>
          <a:stretch xmlns:a="http://schemas.openxmlformats.org/drawingml/2006/main"/>
        </p:blipFill>
        <p:spPr>
          <a:xfrm xmlns:a="http://schemas.openxmlformats.org/drawingml/2006/main">
            <a:off x="685800" y="2570207"/>
            <a:ext cx="2609850" cy="124133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0C72015-E74B-4228-A07F-20E46646A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88443A-94D4-4761-87A8-E4F54A9F7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NX-HL-2036E-V98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CA8833D-C23C-44B0-8714-DB4A00651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DFEE01-7952-41E0-87BE-2BD9983D9E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B060BD8-1E81-46BE-A371-640406764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DA476F0-6407-4A16-BB40-1EF95A66A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E768D87-F90B-4F6F-9CEB-218B22B43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AC4D8E7-27D7-443B-997B-9C0FEB8D81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04CB91D-0EBA-4BE3-991D-B97963AC70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F2A47FE-A0F6-4E3E-B1BB-015313A58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B1372DF-7B20-4FC3-A77A-758D6B769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E8CA19F-618E-48C7-9B27-9341CB33CE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6885000-3318-4DB0-8AD3-3EF083094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9FC1039-5738-4336-A376-4928F42BBB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0365558-7ECC-4F37-9FF8-A7713C407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306C319-66F8-43FA-8A30-43C8973BF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9FEB48B-ED7D-4EB2-B2BD-A1BBB34989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D264990-3497-4885-88E6-5679E9529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185844C-BEFC-455E-A1F8-E7EC709CD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CEA5DB3-EA3C-428F-B428-B3E1B42FA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BD31EBE-5F4E-41F2-89DE-F57F12095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CDEB044-01C2-4FE4-99C8-7B280D25E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21D1EEE-F6BE-4AED-9C34-E315CB0E3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F3A7913-AD2F-4ADF-8B7C-8E25032D5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5F263B4-5A56-400A-B6CE-84364C6BC8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C75387D-E120-4BD1-B4B9-53EA4A8FA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D1457D2-B671-4A0A-B251-C88110212E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BE52233-ACD7-4F30-8CC0-7C98F39456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F457EF7-8525-4D30-B3CB-EAA1C08BF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7420AD7-F905-48B3-9801-4C4C1608A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A8C3494-F4CC-4FE9-8643-757ECDD0A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7B59822-5CA3-406B-B729-6061A6C89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600B108-DA2B-4D59-B465-31FCB135F6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E78286A-4DF1-485B-AF8E-B763F4EFF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821AC41-D56B-4B95-931E-DE0669157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B17B2A3-BC2B-42F2-825B-C418AC1D76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08DE4A3-1D0E-4440-9AF6-D75185BB5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FF4F760-CB65-4D4C-9D50-D815F4962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DAB7B46-3988-4689-99AE-74761C3164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523145B-DE73-48FA-A4E5-A6878B253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37080DE-6DF0-4079-86E2-0018EE685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6741FA3-DBF2-4B68-9E27-8005BD27B7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953BA23-2903-458B-9F43-A5F142D0B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AADAAF0-9AD4-4F50-A1AF-D6DF919A9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7DDF12E-12F3-46D7-A9FA-AD38BE73E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02A06D3B-A5D5-41AE-848A-DC6942ADF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EFC69643-DBE3-4466-A7C1-080204F7D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22DFC8F-92D9-4BDA-8A24-1CFE0DFF6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770017E-3FB6-449A-AA6F-549926A49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ABE4C17-939D-4D63-BF8C-13FF922C0E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2775B6E-B667-4796-9998-822E73565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4705874-8210-45C0-93E3-FF4368BB0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2BC002B-13B3-4233-B40D-B39D29E39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43A2C78-D87B-4E13-BA49-84B86DB25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F756E73-4471-4861-BB53-FF22AE514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8B00D5D-B98F-4E54-A14D-F052F1892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88A71D93-5F8D-461A-B98E-6547D51EB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8D40C2D-D080-4DBC-9B0B-6F6681343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0B2D179E-6C77-4E25-B8A9-5C3E9B7FF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2ACF5D2B-FF99-4B61-B623-13B249E53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E25D30F-4555-4FEA-92A6-519C816E0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A5B2622-B465-4F50-981B-344198D14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DC219A8-32A9-4A30-B4A9-7AB6C5146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CE048BC-E2EE-441E-A843-9EBFA8CF1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7279382"/>
      </p:ext>
    </p:extLst>
  </p:cSld>
</p:sld>
</file>

<file path=ppt/slides/slide12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8E8219C-D4A0-4167-800A-A5BE8A200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acebfd9a3854ad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B9CB562-CF86-488D-B070-BCFE6B871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140A243-3E2F-478E-A0AC-56B13566B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NX-HL-2036E-V98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AAAFF35-78E3-409C-B191-AE3211B8D7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712815-64A1-4249-921B-AE9ED95AA6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86DA04-4F77-406A-95B2-7C3AD5C0D3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88BB1D2-4409-43FD-B729-0881C79B2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2D60039-8769-4FF3-8A47-67542446B3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ccacee4315d42a6"/>
          <a:stretch xmlns:a="http://schemas.openxmlformats.org/drawingml/2006/main"/>
        </p:blipFill>
        <p:spPr>
          <a:xfrm xmlns:a="http://schemas.openxmlformats.org/drawingml/2006/main">
            <a:off x="685800" y="2570207"/>
            <a:ext cx="2609850" cy="124133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64B34F-7462-4BFC-9488-8CCA7FA07E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00586DB-0846-4588-83BB-0061F1A2C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NX-HL-2036E-V98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5B64C1E-A71E-4378-A611-625D8E180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55055BB-B360-4D34-B83F-E4085364C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B0E12D-E1BD-4763-BE0F-0724129D7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B2A004-9159-40BE-A9F0-0C2CF019C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75E2B1B-F240-4AEF-B843-402AADDC8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F8346C6-5F42-4FE3-AF8B-98648A097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87742D7-3F5F-404E-B593-85DD08C36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CC6CDCC-0034-41E9-95FB-7B701EA79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148746E-095B-4351-8414-0AA760AC4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28D3DC0-5E3B-4830-84E3-C64DEAFA3B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60A2EE6-0C77-43C8-A7D7-9781E17C7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65284AE-EEBA-48DA-80D1-52FBE4DFC9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B21D627-CAC6-4155-8EA7-0B5C01F3A7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37E5FD6-D557-4CBF-8050-B0A5003626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E8DC0E1-4C78-4B68-A071-AF333E1F7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687C314-B9EA-4B19-B07E-EDB2DB8D11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E0DE38B-1508-44BD-B5B1-7D7F135E4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2A0C1D4-FEB6-4C42-BFD8-CB1A22B144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FA29E48-5D89-4E52-83C8-9778E5B11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5405292-9663-4BC1-82E1-4C2BA3DDA6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D751597-EC66-41F4-9E1A-B1E72622B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13A5E4C-E4AD-4154-A309-C1CAD5581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957D098-22D8-4F44-93B1-2963027FA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8F003B9-04C8-441E-BDC5-8E5BA5E931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C192596-8133-485C-A17D-6E2ACC758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5FB81CB-3C6B-4E3F-8932-12DED04C2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66B7529-8E25-462E-A0FA-5826C62F6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01533F8-1FE2-4F8F-B713-1509AE538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2023EA6-24A4-4AC4-989D-59BF6F01E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4F87C19-2621-46F1-BCB9-2632BC45A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C50BA42-F2AC-4E63-BCBE-02F5FD845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DF274E6-C9C5-4017-920E-251AC52EB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87DD4F6-8FBC-4428-ABD7-466FF5CAD2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9593523-47A7-4A9E-AB3D-DDC159DA7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5F4F919-D600-4B88-8EFA-C350EA626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F1EB36B-BA29-4415-9654-6CF2DE1DE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F817FC1-3AA3-4C5D-8C81-11B4EFB09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9DFDDF6-8179-487D-919B-DAE5CBC96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20499094"/>
      </p:ext>
    </p:extLst>
  </p:cSld>
</p:sld>
</file>

<file path=ppt/slides/slide12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6CD2434-D687-46EE-843B-D0FE7ED0CB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e2a6487c644a9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2CD935-BCE5-4E20-B4DB-EAFC6BC02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C6193E9-0716-4373-A487-CBB581542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NX-HL-2036E-V99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36DED17-58CA-43B7-B3DE-7A9E2324F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3AF130A-5EE7-4205-BC6B-59F416C86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02DC44E-F934-4D71-8D78-4E766485E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FA33093-24AF-4484-8CAB-06F4654FC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322A65-8B18-4D43-A1FD-5180D7B0C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fa66cf950047c3"/>
          <a:stretch xmlns:a="http://schemas.openxmlformats.org/drawingml/2006/main"/>
        </p:blipFill>
        <p:spPr>
          <a:xfrm xmlns:a="http://schemas.openxmlformats.org/drawingml/2006/main">
            <a:off x="685800" y="2570207"/>
            <a:ext cx="2609850" cy="124133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D1DF09B-6B77-48EB-806B-FC916DB6D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9A9963E-F245-4CA3-B4C7-255A8F0E8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NX-HL-2036E-V99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4A32A6B-2E20-4A82-8549-5FECC42BB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335D5BD-94EB-4729-B10F-4DD6FED16F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165FB08-F32E-4CC9-89DC-8225E5FEC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BBC9EAB-AA25-49B9-8B4F-D8273207C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0E3F3C5-10B8-4A2F-8DAE-819F40C08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E2AD62B-D99B-45DF-BA84-26B734AC79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56585C8-6FC6-4944-AF00-54A412F39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88AFB19-B46D-4F5E-B673-93C58A270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2C52E64-71D3-406B-BFCA-FFEAFC373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74FB2EE-3175-45A8-9A92-5C9BC2DA8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1ECDDDF-E6A7-4685-A6CE-ECB6D489E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D03586B-4065-4D59-86D9-0E97E5B156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1074376-E2EC-4572-ABA9-ECD3098D7E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CCA68CA-3E6F-421C-8775-D56339013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75905BC-A596-461A-BA08-C6E7F1084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FB758D9-0AE9-43C3-8275-7ED1462E1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AB8E50E-17C0-4033-B271-AAF0C1051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1AA39B6-9E38-4BF3-91E0-AF57FE3A8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DCA7F7B-F0F0-498B-BD3B-5463D13D9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D5F4C2F-A7B4-42DB-927C-6BBDD3FBC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7AF6F71-FECD-44A8-BED3-7CF851BD7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5F29DBF-6771-4BA2-AA6A-FCA96BCFD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FB0DF85-2AA8-44A3-A0A5-10FD54E72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B4CF6DC-CCF9-4A98-9E5B-450D903ED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3FA708C-7D1D-4A3D-A1F1-CC35722EF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132DB4B-D564-4500-B4E2-37264B548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E65FFE2-4C71-4735-8E41-FFF598B8E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E49E9FB-A16B-4C77-8FBE-CEF5167029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523B1FE-7691-436F-8A97-D26912FB54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1562092-E48E-4F0F-8695-19931FA2D0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0ADAC13-52DB-4825-8D87-5A859C483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779F43C9-7EA2-4AB1-88BB-B84ABD8A9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A1B00A2-AEB3-472C-9F21-E284FBC10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46BF127-59A7-431F-9B1D-3E1F45505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0D886C5-8753-4DCE-83A9-271782EA0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8361389-4994-4D91-9009-91FD834E94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5059073-C628-4427-85B7-8E9B749555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52BB7BB-9FBC-4EC2-A3EA-1CF53C2F5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4A1CA58-16D7-4BCD-95D4-7335499ED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4D73015-6B37-4398-BE8D-F4D38E6623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AB18DC1E-4FC2-43CA-9C48-7137FB9811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675A366F-6041-4B2D-B920-A3DFC5EAFE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0CF152A-E9CC-4661-ADE8-6412783D1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800D87E-010F-4B1B-B78A-AFC3564FB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D5580EF9-64D7-4FC4-9203-08168297C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3F3952C6-83EC-4D54-92AB-10922EF6A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C2AC6A8-5520-4D16-AB6C-5996FF5C8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E5EFA58-D7E9-4AD2-AFA0-31144299A1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380EBDC-8497-424A-A789-8432703F0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3A798C92-FC6F-4898-8337-EC6C3034F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2F3CCC5E-1FCB-402A-8374-DA094D52C3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B6D0186-147A-4DCD-BAA8-C3AF51E18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4FBDB904-1CF2-4CEE-8417-96F5F8EBC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91E89D1-81EF-403A-A936-7E80A2D09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49CBF09-C8F6-4E01-A31C-42B78564B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878746A-FCA6-4748-AC0F-3E01FB435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3BC8C1FA-5AFA-4F12-BDE6-7C11761F5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B9D9FBF-555E-4BAD-98E1-4765F27E45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EE65AB4-0C4E-4494-A789-7875EB509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3D52E62-0D1D-4936-B2DD-DC5095EBC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277F7B91-5820-4D0A-BD51-742FE0E89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73F74BC-97A4-4E19-A159-AC4158EF3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62144692"/>
      </p:ext>
    </p:extLst>
  </p:cSld>
</p:sld>
</file>

<file path=ppt/slides/slide12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6B4277A-21DA-4A45-AC93-72447D854E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88c43e503fc43a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0AA8FA-625D-4A07-BD57-53F15B8F9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188583-DEE8-454F-8428-B39275FAD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NX-HL-2036E-V99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8586FE-DC10-484B-8E6B-09E4474DA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D8ABE5-FEF0-4780-8271-745BA2E20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3BAB64B-EBE2-4A3A-BEFB-F42340964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2F094A1-760E-45E8-AEB9-C06D0640A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129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FC3A649-B847-46FA-9EA0-D002A7CFD0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ec718a63aa4e8e"/>
          <a:stretch xmlns:a="http://schemas.openxmlformats.org/drawingml/2006/main"/>
        </p:blipFill>
        <p:spPr>
          <a:xfrm xmlns:a="http://schemas.openxmlformats.org/drawingml/2006/main">
            <a:off x="685800" y="2570207"/>
            <a:ext cx="2609850" cy="124133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2516FBE-3245-4A35-BF85-060AF95F0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43C2C2E-97A0-4C33-B450-FB4C95E55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NX-HL-2036E-V99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7BEDCF1-1DBA-4C42-8E90-A50ED328A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030770-E735-4F64-8E4B-F97FED1553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5D06346-D2BB-4B17-9913-6EF3D235C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843C0A0-997C-4BE8-BACD-8B9DBF28C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2607F59-29B4-494E-A4D1-E3DABE8B01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58C7ABC-B614-4D28-BF34-28A21618D8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CA7EE3A-1B8A-4F38-847C-CBFEED8CC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33BD72C-64E1-4D29-B17D-A0E1EE19C8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19EA4EE-70D5-4FF7-A7DF-149614686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245ED6D-1935-4098-A493-43369252CC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8E29F2A-DE94-4C90-98A4-80AEA6B4E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A93784D-1478-4D3D-9DB0-52C735109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D618953-AB63-411E-9D42-940DC680E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66B395F-4F5B-44EB-835F-429E53C26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2F9AB00-8D1E-428D-9023-0F1348CD5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0DC3C9E-23EF-4493-B39B-9BECA5426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A1EDB78-226A-40B1-9C65-64CA2CEA1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64BAB11-0749-478C-B9F9-E366203F4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F3D5EE5-6764-4B2C-8BB4-3FE00391E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7D6503B-11D9-42D6-9742-BCADB3D06A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18AEF2F-D51D-45D5-9311-C7D01572F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F981BD6-5D66-4A28-992F-050EB0808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3EE3D11-5F03-4E85-8F01-7EEA79AE2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6288E9E-0F7B-49D8-B2CD-51E1CB828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7193843-88DB-4418-BDE8-F3484FD2F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46F8068-2B3E-4802-94AA-63DC96525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A9E1AB9-D5A4-4CD0-909D-7E5A3558B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0A5EF70-BFBA-4473-97AC-84FD98A51E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3B551EB-B713-4564-BAFE-98C28535F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CEEFA2B-3547-4F35-A952-3B9077995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4379A3E-8DBB-4AA4-85D8-BAC1550AA8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048495C-6E60-42FD-8AD1-3FD878FBB0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BFF8CC4-F05A-4A46-9F25-EC22A5689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F88133A-B9F8-412A-9A13-7C39F720E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2E0F459-7598-466C-A0E4-55895607F0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0B93E88-0F76-4CAA-92F6-2C41203E8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DC7C524-2C09-4492-A2CB-3564DC8B4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B149F77-C3E5-4950-A461-54569C6E7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37969472"/>
      </p:ext>
    </p:extLst>
  </p:cSld>
</p:sld>
</file>

<file path=ppt/slides/slide13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C5C0AC12-1D90-4ACD-A28B-A14123A0B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895f6a71c04bf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D0143B-E7F7-4180-A0E6-C89C8759E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5086F0-6486-49F0-9F5F-10379624F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NX-HL-2036E-V100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352FBD-1A82-4857-9AD9-104995EAB4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5932E5-AEDD-4801-86A8-FE77E4580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23380A-E5C5-49CB-9778-F9493FF9A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DF56BA-2E02-4A82-8EF6-03505641C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21F8AF7-72DD-4FDE-9B7F-BEF862E3B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da42fe94f54f3c"/>
          <a:stretch xmlns:a="http://schemas.openxmlformats.org/drawingml/2006/main"/>
        </p:blipFill>
        <p:spPr>
          <a:xfrm xmlns:a="http://schemas.openxmlformats.org/drawingml/2006/main">
            <a:off x="685800" y="2547512"/>
            <a:ext cx="2609850" cy="12867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F2DBD0C-39ED-457D-BF5F-C30EBEE79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NX-HL-2036E-V100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5F55CBF-7A6C-4ABF-B51B-C5C421D45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NX-HL-2036E-V100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07B6060-1703-468A-A5E1-0BF3AC4156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3C7D04E-653D-431B-BF8E-86E5725A8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975D2A9-6B48-4DFB-974A-5E0A21E55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0A0EA7F-2963-408B-8194-12C65F1A9F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94DCAEA-1CC3-4B93-9F7A-AA23C04B2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1C5A32B-068A-4DE4-A007-60AC3D5B02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FC97F07-E9C8-4A3E-B7BA-6E0F555A8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003AEDD-1DD1-44C8-B4ED-31CB9D905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00F68A3-F3B9-4D80-953E-B57C3ADDD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C5153B5-3AE7-42C5-B51F-3326A824E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F129430-6A17-4394-BD3E-17E142A4DD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C13A724-51F3-4648-9844-3A561F0FF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89D3C12-500A-4376-ADC0-ECCF9C5C31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B6BBED2-9332-4094-88C4-8F1ED336F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14D62CC-EA2B-4956-86EA-C121444FF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C99B676-C0C9-4FAA-8D74-EBB87EA7E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09774CD-0893-4D4A-8D07-E61E22266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64B0069-253A-4A03-ABAA-AACBD9243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482C516E-B248-49AC-837A-C64D68017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850E546-56BF-4455-B1F9-D104BADD84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A91EAC2-2CD1-41A8-B35E-082AFF74A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74474C3-8CDE-4837-82E8-56BC44280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CE8AAA0-360F-4A95-9537-B7F58AAC55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2974EB1-4902-4D17-9E8B-444F84647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D5AC625-38D4-4ACA-9618-B64C9DDAD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FC21D6C-25DB-4C46-A7F1-CB8FCACA1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649A2EB-4BBA-4218-9564-B6E433009E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9A6E729-C3E2-4273-B0FB-E9D31CA41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ECBD6DB-514F-471E-9F83-F5DF0B431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F8672F9-E271-4C91-A203-58A30F92E3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16170A0-8858-4124-A529-45E9F35E6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5277DAD-7B7A-4769-AEEF-258FCB2C9C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85F10DF-92C8-4106-A697-637923F49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A845818-9F6C-4E8D-BE00-04D74EB49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7FAD256-9C62-4EB2-BC87-67CA3B15E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A7828AC-0638-43E7-972D-A9B700364E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C0DF015-6908-426C-B0F2-75178E66A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C223AAD-D093-4ABB-ABEC-22AAC093E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F185A34-C8E1-4F29-8425-15915BB2E6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BAC71C4-583E-469D-AB98-A3CFFBC9E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1FD5BDA-F2FB-4C87-9E07-0C73256C7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D222782-64F2-4A3B-8C24-3271CAA96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C60D43AB-15C2-4E22-AB26-08A52FF790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7B9C6DA-DA7B-4A6B-A81E-C20F547B94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3B61195-7965-4255-ADB8-2CBB53A82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B48D22E-899A-4CB5-8C61-EDB74AA1D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D6467AD-62F6-4442-BD01-F269E3C80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ECCDBCF-4CF7-473D-AFC9-745853B550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7FE3680-FA1A-4FDA-ABD7-A7F3EF81E1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EDB3674-74E3-4613-A69D-B91EA2E44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A7DB50B-183D-40BB-B741-7DADEE29B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1670048-172A-47C2-A0EF-1340D204FF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E22D0693-FD41-43C8-8BDF-A42AB6F6B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D580143-2908-4D92-AF59-262EBB076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D0B58DF-87C3-4BA8-8C86-4AA1207C78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C660617-2EC9-415A-B04D-7FD9FF6F0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136A23D-D351-43C3-B684-597FE0463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63D457B-AEE7-42C0-AD26-5ABC5C8B4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AFD9572E-8963-4D57-96E1-DB8C98BB5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4FF923FE-E2AC-414A-A0FB-E38B307B0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B2FFFAB-9D40-405B-A959-C1D0395CA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3E86542-E0DC-4141-9E6B-DF5CBF885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23479859"/>
      </p:ext>
    </p:extLst>
  </p:cSld>
</p:sld>
</file>

<file path=ppt/slides/slide13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2731BC7-6273-4CE7-826E-C88E538F8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0bb5c49bf84fb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DFFC78-A523-4766-A084-E98D89C2B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5F75134-BCEF-4891-B5B4-1F8B3531F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NX-HL-2036E-V100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C10C96-89C9-4B94-A81E-D7119D669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3F7518-F03E-494F-ACA2-8B2BA86D2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E1F626-C98C-4374-BDDF-EE9494D20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0439B7-D042-4524-8C51-683DEF2122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224C2E5-5CB0-4AA8-8E96-564961078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c067ece9ed4795"/>
          <a:stretch xmlns:a="http://schemas.openxmlformats.org/drawingml/2006/main"/>
        </p:blipFill>
        <p:spPr>
          <a:xfrm xmlns:a="http://schemas.openxmlformats.org/drawingml/2006/main">
            <a:off x="685800" y="2547512"/>
            <a:ext cx="2609850" cy="1286725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12A11AF-24BD-46FD-827D-CC3603882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NX-HL-2036E-V100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B0737AA-DEFE-4622-A065-530A1AF64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NX-HL-2036E-V100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2883742-5260-407F-9084-8DA70E899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C15019-DB24-48A1-906B-B290DFD24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7F6416E-15EC-4B25-9AC8-E32A7BF4F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B65021-12FC-474F-9FD3-FD0B8315FD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FEB95C8-4E39-442C-A1F0-5CE7B4689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2FDE6DF-D5CC-4E30-A7EB-D03380F4F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D3AACCC-F5DB-4A00-8240-9C363FCC8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9BBEFAF-EDDB-4A4B-AB07-5D5B7DA2D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D918128-1D46-45CB-A64E-D4F6F237C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426A683-84B3-496D-9BEF-AA7BFD75D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D7B11BF-DE22-45B8-9378-704FE67A2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0D4A353-C39A-4C3D-BD51-CD04D6F27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74006A0-2CBD-4229-9D67-45354B389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0D9489E-0750-4774-8685-5D1972F4D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2F73687-3F89-4AF0-9834-8CB767642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B5C3DA8-1B6E-4BE5-9E69-DF83B84F6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236AEEC-6C35-4D3F-AC33-80EDF5FFA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9EB08BD-AF9E-457E-BEC1-992E94541D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9A67801-B862-4885-8252-95F254C52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BC01B8C-6A67-4CB1-8B43-B0AA32D52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E504CDD-33ED-4B06-9C4A-9DA70AD20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F64BA89-DA69-40BD-986C-AC6D45678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B47508E-2E20-46AA-ABA7-7C1D3BF35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9FAAF12-6FB9-4A09-9BC7-F73443A79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52051A8-743F-4E62-9D40-EEE028B98C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1113BFD-F552-4109-BEAD-BC6D4815D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6813F04-DAD9-474E-ACA8-011F7417B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7A1124C-69F3-4A49-A634-322C30778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31F19BD-BD2C-4AA2-8D90-88B3659FC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63255DB-EDA7-4886-9A90-02CA19CDF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B636481-F80E-46F3-9EBE-66B14C497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67F4B44-A2DC-43CC-AE55-779D085B24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560D941-5E19-4EFC-A926-DD399988E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A32FF2D-45AA-434A-97D9-065C97911F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70069E2-F442-4A71-9A0E-115BB2A2F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27D7FB9-7006-4526-A830-C64328CE2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4ECAFC2-27ED-486A-9621-2212731DA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F18EB46-414C-4C74-9050-5BB83BA25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32728693"/>
      </p:ext>
    </p:extLst>
  </p:cSld>
</p:sld>
</file>

<file path=ppt/slides/slide13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571ED8F-1592-4B5C-8195-B934757B6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2dc30ea81c433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BB7247-1E23-4E18-8491-6E87691B8F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BEC8589-6F18-4519-A88F-02D076FFC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NX-HL-1008E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93CC0D-E01D-4094-8F56-4B9B05852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3A139C-3EB2-4122-B7B1-61484B3F6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B30DBEE-E296-4EBB-84D6-EB5F70540B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4AEE4BE-2E68-4533-B9A3-4B572796F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67FBA5-D5D3-4B81-AD1D-322B3F364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b89012d77964d3d"/>
          <a:stretch xmlns:a="http://schemas.openxmlformats.org/drawingml/2006/main"/>
        </p:blipFill>
        <p:spPr>
          <a:xfrm xmlns:a="http://schemas.openxmlformats.org/drawingml/2006/main">
            <a:off x="685800" y="2514100"/>
            <a:ext cx="2609850" cy="13535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D6FCECB-768F-4656-8DD6-1F01F4D5D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NX-HL-1008E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B13E11-750A-434C-ACCF-40FBB6F975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NX-HL-1008E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FD8BEBF-D678-4A11-BD04-C63B3143B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F8A89E4-A237-49CC-BE6A-F750387F4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CB242D-AA92-4C5B-89FA-2471649643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9212105-E781-42D1-8F58-404110C85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47D6836-860A-4C6D-8AD2-64456C93C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08F407C-6594-4EA2-8144-29B2DEC57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4CF0BB5-34B9-447E-8E24-D7BD61FF3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1AA601F-CF6E-41EB-9A0C-B8720FBE4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18A5496-CF98-412A-97EA-485DD07DC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0ED3292-A95F-4DEF-88BB-842AAE8E2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6B560A0-3EB4-4447-9609-48DA259CEA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74C5B95-DA5E-463E-8B18-8EEABE4FD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CEFB580-1CE7-476F-9140-88A5A15E39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34D690F-3FC7-4C40-BDB7-A258713DD8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63152CE-F560-4B2B-8342-BAE46CAEE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456DF63-57E6-44A4-A49F-257638377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4436AE6-6C0A-411D-A180-BC5B33D4A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D31AD42-5466-40FB-BC29-003A3AB76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354FE92-1027-4290-B9E7-59B0DE94E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0159980-E930-4A8D-9444-8B3848519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3282D5A-0336-4DF6-975D-BE6DF0DCB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1B532D6-3A44-469C-841A-F25EB0788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49A8B1A-DB39-4567-9918-5D426BBF8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AE7970E-8A0B-4411-869D-FE09CA57D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AD1165C-56B5-4682-9121-01BBF9616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BB572CF-B73A-41BE-9C9E-B8580E0BF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11D8CE6-E041-42D5-9C48-80169843C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206AE31-2FCF-4357-A3A2-B0855D04FB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24CC5C4-266E-47CD-80E6-223E0A52A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2E34FE2-0819-40D9-B55B-EAFD47B73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6F51C8B-2D0F-445C-A91E-007B4D1DD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59A9C97-DAE6-4718-9431-6A2A0A5EC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52F4B1C-E3FE-4796-9E52-409BC96E9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C7589A4-7EC5-43E0-BD04-37ABEE51FA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8676050-FD18-49E8-9ED1-F51CE69FB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C92722C-EDFB-42B3-B83A-799737C19E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053A28D-4330-4E24-9EA4-448EE89F8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35A5F5E-21A8-4959-B358-F7679F15D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4CC1F7A-4139-42BF-A4C5-520F3C368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858D6A4-556F-46BF-95F3-69DAE8905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D976561-BEA4-4491-8B18-EAB47F52B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0044A3F-D0EB-440B-AA05-62CAE2D7C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5F0A2202-CD9C-4958-A3CE-47E6854801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F60CA2F1-E2FE-4CD9-911E-9B26CBA2A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D1757491-29DD-4143-AF58-7171202CFB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B839329-37AA-4A5C-A8FB-A4FFD86C7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2B5998A-A392-45C8-A2BE-85B391F49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D3B4BAE-9FC6-4671-AE10-22DA1054F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629AADF-A5FB-455A-B806-19C3F5EDB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7109925-AE94-4A86-908C-7F5E199C0D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1209BD2-ACC7-45F6-B27D-14BCBE18B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2A63F09-36CC-49BE-9933-4CF37B436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D9B3B5F-C12C-4D1D-9C05-B36C77AC69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BDE51D3-CECD-4FFF-B770-CBD3622B3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00F8EF8D-A275-4B39-9F3E-7F8D64077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2C606A1-250C-4BD6-8465-CB4CBD7CC3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187E0D6-E688-4BC8-BDE0-4498BF04C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4672C1D-FB4C-4D97-A9AE-7F9B756F6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8519F04E-160D-47A1-B7B2-F5B5EE310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7AD5179-9C6D-4F24-8F47-7EADAAFCC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2BB0C3C2-2C47-42E3-B573-4D1CE31A2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1D5D683-1E3D-495D-BAD1-B98CFD1606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50591478"/>
      </p:ext>
    </p:extLst>
  </p:cSld>
</p:sld>
</file>

<file path=ppt/slides/slide13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6445E30-B099-4214-9479-61CD6BF05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9ae1d9fd4ee4c9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38BE33-2B50-41D6-B117-A4273BF8C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621E00-1546-4D89-ABAD-8E26BA90E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NX-HL-1008E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5CEF32-A665-410E-9629-3B776A7969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1D2D19-26A1-47A3-93F5-80EB8DFB1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2ED6BDF-B717-4C3A-939E-30F1FBB99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FF8AF81-21CF-4806-8610-0F3221F78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7A37681-C225-4F98-A26E-0A5208EA2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2df0f5de514d47"/>
          <a:stretch xmlns:a="http://schemas.openxmlformats.org/drawingml/2006/main"/>
        </p:blipFill>
        <p:spPr>
          <a:xfrm xmlns:a="http://schemas.openxmlformats.org/drawingml/2006/main">
            <a:off x="685800" y="2514100"/>
            <a:ext cx="2609850" cy="13535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0FBA2C0-6BA5-4E33-901A-AEAE3CD02D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NX-HL-1008E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4CE44A0-8D60-45EC-8817-5A745B4417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NX-HL-1008E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BEA412-BC94-4047-BAEB-5B070E0BA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C4F894B-50AC-490C-8F12-80FBB4434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8348240-E324-4552-930E-17367E627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DF9EC27-B332-45BF-813B-B1716F784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CC0DD65-9329-43F3-BD67-6DD08E8CF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22DCD7B-FD6D-4089-B53D-4948E3F84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4CC3EE6-51BA-4D85-BD5C-2BC6793BA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90EE3CA-8A99-4D16-A222-FA72B3D28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A2FD9DD-3C07-4FFD-90CD-B8FF30F14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CBC0927-2A07-44B7-AF12-0DBD8C391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680C6DC-ED4B-4F22-8065-247333F57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07AA407-B178-4AB0-9DC9-C5FAE42E4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F47235B-8E66-4905-8C51-B61D33420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2268096-439B-4BE7-AD61-E5C815D32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0109778-CACC-4505-B485-FAA71C474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A09F653-B994-4EA7-848D-C5B844FA9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1A802FD-F4C7-4D8E-8015-CF74298DE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4978123-CBDC-4C61-AB5E-9616B3EC1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A09321A-3152-4FAB-A40B-53677E6D5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D3762D6-6CC9-4928-9355-3D2D206E5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10BDC34-F18B-4418-9276-55A79A4FEF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5816A61-9A6B-4DC1-9BAE-6037B8E5B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82FB6AE-BC33-46AB-9F7C-1E41AF9D1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8EAA9A8-A06E-482C-9BD2-ECA85C1A05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67A11DE-FC1D-431E-813B-DAF65D0AE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57748C4-FFF1-4300-8B22-C3985E173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EB9E146-2397-4357-A041-0D35A10B3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C39D872-B86E-44D1-A5BD-18666C7A8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DCCA7CA-331F-4982-8D43-133B13F28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2562C2D-0308-4964-8CDC-1E1F2BAB0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A04B105-A21C-4850-A4F1-45A5C30AF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CF917C8-EF68-4557-857E-3995C805F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C7D7A0B-BB97-4299-AE54-61661AC3E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BFE698B9-A235-4634-9606-789DE6709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8F6D338-FB76-4D3B-A4C2-0289406D6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02D97B4-1A03-4502-AFD9-F7B525CFA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F962D92-9653-4F1F-9E14-B8E46F225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627E920-24A1-43EE-B0AC-0EE97F2D6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12197921"/>
      </p:ext>
    </p:extLst>
  </p:cSld>
</p:sld>
</file>

<file path=ppt/slides/slide13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B55BF20-8028-4927-9766-68ED40E3F3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13d0e2a0cf4e0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3B98A8-AC61-4EC6-9C6D-A6A29A5F4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A44DCB-5CA1-46B3-8A94-0C74AF9EF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07B550-4DB1-485F-864A-70E943FCCD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D038AD-BF4D-46DC-829D-11726C899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552EE0-4435-48AA-B860-BA87A50768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CAEB3B4-4F53-4F89-8D3C-09A63E04E5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E5E170A-7B5D-4AB3-876F-22CEE92FC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ef58cdfae9435d"/>
          <a:stretch xmlns:a="http://schemas.openxmlformats.org/drawingml/2006/main"/>
        </p:blipFill>
        <p:spPr>
          <a:xfrm xmlns:a="http://schemas.openxmlformats.org/drawingml/2006/main">
            <a:off x="1298540" y="2057400"/>
            <a:ext cx="138437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E2979EC-550A-43EC-AE98-E8981162C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FF68FFA-7FC8-4222-80AB-E4866A88B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C5F39D-1025-4348-AFCF-E6CF9E412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FC37E12-9652-4657-AFEF-CAC0BB760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A9229DA-0D93-4AA6-90E1-CEC12B0A3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ECD11FA-831B-4EC6-8D78-305C33A900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FEC7AF9-87EA-434C-BBEB-AFD999E81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FC0E1A1-9A5B-43DD-ABFF-1F42CDB93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070AC4F-7E37-4142-A287-B04756635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68DD289-F4BD-4C31-9BD8-9A9098B4E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09B53E5-12E8-4A48-BEC6-B9EE0EDD0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9442C59-05B6-4AB6-9DD6-3F1E046DC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1AEFDF0-D929-4F0B-865B-D51E4C927A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09CC787-F2A8-439B-AE1A-711749D59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33F25EE-2BC7-49B5-8443-DD25B8CDB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52ADC6A-8B04-46D1-98E2-8C7DFAF69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8E194FC-6A1A-48DD-BCDB-B9A7671F4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548EDEB-C96A-4D7F-9768-FEF560678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2ACEE6F-E511-466B-845C-138B27CBC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3F6B455-C198-4D32-B7DB-567CE3E4F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1BDBC03-B5E6-4634-A2C6-EDB289FA8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392B305-7802-4297-BE89-34D23467A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0B75AF8-07F2-4EBC-B3EC-2BE0D2801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527AAC5-363A-4E24-98E3-2DA8D532D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68C0235-142D-4458-8712-8C29F5D9B5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8BBB2A0-629F-478E-9CC9-03C3680F7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0F00CD8-57E5-4D2C-884C-CB67BFE52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B644B73-DAFC-4297-8848-594730FBD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6105BBF-302D-40EB-82FB-C197E1C3A9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469FF00-E1FB-4298-8932-BA3C898F1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B86C780-9698-4328-AAF8-E4F26B005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02996D2-484A-4F8E-A2BB-6B89086E1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F04AF5D-1EE0-47E0-B160-236EABE77B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C733A00-03E4-470A-9D87-0E0B0DA93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8012DDB-5C20-44B0-A8F8-A6F477847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08E5E58-7E51-420D-BE5D-0154627CC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8A95DA1-A386-4F04-A46C-269477089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1DF6814-DFD0-4592-8F1B-AA33C014E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C2ABFBF-43C0-4315-954C-D4896D307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E2D9524-F428-495C-A99D-C1A6073C0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E3F55FB-95B1-46FF-9F3C-9395ECE4B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D4A0E23-B1A6-445A-876A-5BB3FBF93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2115843-3F86-4018-A359-69007E4BDB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770D888-01E1-40B9-856B-62060BE85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39E7D9A-BD95-4130-A948-3C6175BC0B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9B96F577-F830-4C8F-9073-AFA6BF993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F880EA4-BB5F-4C7B-8427-E5100474F3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1DB5DC2-83E5-4479-BEE4-5B1B255845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ABE7D4D-36FA-4754-9D8B-D6356D61C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A0899E6-82CE-435B-96AF-99D3EAA7C4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09F8208B-C131-4E75-8C16-5AE14FC99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0F7F061-A069-4D8A-97D3-6D0FA41914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BA35B2F-ABBA-40CD-8212-D469F7EBF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324F11A-B048-419A-8661-02110EEF7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10CDDBC-DED6-4188-A6E4-A78D95486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8B2D6EC0-3970-4A59-8C98-2DD670265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71C4047-F4C5-4DEC-8223-10E4394F5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B832FBE5-86F7-4777-93BE-8122753DC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EC7F873-30FB-4182-BF93-99A3D53E8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B9418C6-7035-47B7-85D6-4410CDFA4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062BAE8-0784-40AD-AB7A-4982C97369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38432F5-0097-4A97-A388-2DCFC94CB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D0E1D0F-DEE1-4AB3-B17D-27B4A9687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B9BFFFB-AA6B-4590-B7E3-4E65B636ED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67504062"/>
      </p:ext>
    </p:extLst>
  </p:cSld>
</p:sld>
</file>

<file path=ppt/slides/slide13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56F6FDA-C07A-45DF-AF11-2EA1170A5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d03d9df87d4a7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50E01E-607E-4050-99C5-F6DE54E7A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077CA9-612C-4ACB-A84A-C9EE922E5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71F1ECB-6978-46F6-B2A6-E6C5A70BD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0255B0A-32E4-4367-9948-268717E739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23143C0-0C21-4AB3-B997-ADAFCCCA95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BF6EDB-9C1C-4274-BC8D-B6399BC930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806956F-39B7-4412-AE59-433E639DC1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044e23ce0c4647"/>
          <a:stretch xmlns:a="http://schemas.openxmlformats.org/drawingml/2006/main"/>
        </p:blipFill>
        <p:spPr>
          <a:xfrm xmlns:a="http://schemas.openxmlformats.org/drawingml/2006/main">
            <a:off x="1298540" y="2057400"/>
            <a:ext cx="138437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CDD8DD5-4F1A-43DF-A2B3-9DE693DBD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4BD509B-2CC1-416C-BE0C-EDDCF4EFF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F5D3CE1-BFAC-4B3E-8D26-ED73E8674D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731528-8A82-4D95-AEC0-B9E4A16682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A65B15-C6CE-486B-94B8-16667BD9E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EDA0C30-221E-484F-9C08-4451B1FEB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523C4C7-4B57-499D-9F6F-B6937C876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4F1B235-2F38-40F3-9961-5628031397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118883F-3D3C-4B2B-B148-D7674703B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8DD5731-9D8C-4E01-ABB8-2A495FF507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1531B31-9AAA-455D-B51C-7B0250F09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282AA90-E027-48E4-87F7-72CFEFC10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D553C75-7B20-4509-859A-9E56F2EE5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F7D3AF8-8234-4384-BF88-55BCDCD1B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B2ACF71-3573-45D6-AA63-AA5BCF36F9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7F94F14-E06F-4C94-8E44-265469014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59DC82A-73BC-443B-86AB-DD7633E4C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053C20C-F99A-498F-9515-BED8FD305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C1F4AE7-2A2D-4C9A-BF44-699EA2879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DBE2E15-2234-4C1D-98D6-D55AB992A9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AB7231E-F127-4842-A674-0AD06C5697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6F122D7-CCE9-4277-B593-8D140957A1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4AEF79A-D3B7-4F98-9CFC-4E9E0D639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3BC8353-2B22-4B53-AECC-6B28C1F15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7A140E2-0F98-4EE8-A7B6-967B159D4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1AFDC5F-A235-4F23-99B2-0F780381F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59697B5-0DF9-4C60-A2B4-1DA09B648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4F4BB85-F703-46FB-843B-215F88588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F87D5419-FD65-4EFF-91F7-D3644C6AA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C31EA062-0394-45E7-BB3F-53DC09536C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DC99050-35B0-4C23-BD3B-B3C53C450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E2489F4-DA69-4D4F-82F3-FF513CF19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19E33B6-19EB-4529-88A4-AECC84AADE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85D9757-DE33-4709-A98C-D0D2C4780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30F956F-1091-40F1-85AC-43866B1C06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6391138-3F50-4236-A73C-F006C8165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AC09D89-6FA3-4752-8AFF-95DE99C00C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7DC2840-7F19-4AB7-BB91-684F6BE24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A83F057-DF35-4008-ADFA-4ED99DF659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F61B2A9-78AA-4F4F-B287-41320C40A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64108708"/>
      </p:ext>
    </p:extLst>
  </p:cSld>
</p:sld>
</file>

<file path=ppt/slides/slide13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143F3BE3-2216-4246-AF6B-73DDD6B94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08613578f4451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BAD47D-44E1-46BF-9830-37548D787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A9B389-F844-4FE1-BEA4-E30B912EC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NX-HL-RX2062-V105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BA17B7-6A65-4ADC-A7CE-ECB9A3DFBC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516DAFA-D6D4-42FF-8B2B-0168C26E6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6D837B-B6F0-4E64-883B-84B7B2744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40DC336-6FA2-4E34-A049-59F57A3AF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C22C50C-AB01-451C-B5B3-4FC01A7E1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c2341156244f38"/>
          <a:stretch xmlns:a="http://schemas.openxmlformats.org/drawingml/2006/main"/>
        </p:blipFill>
        <p:spPr>
          <a:xfrm xmlns:a="http://schemas.openxmlformats.org/drawingml/2006/main">
            <a:off x="1264872" y="2057400"/>
            <a:ext cx="145170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704E5E7-F74A-48C8-A85B-F5C4AD1F9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NX-HL-RX2062-V105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F6E1585-D372-4D90-B2B5-0D83F66A3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NX-HL-RX2062-V105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DEF6C72-5367-4B05-9F8E-F89AE5699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DD45F0-37CD-4258-994C-680E35CB9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4EAD192-6FC7-4545-BE70-7A6CD4A7F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36C2478-26C2-4B5D-9C6B-493545144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4EDF62B-6748-499C-8E2E-40AD0114A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D1591AD-BCED-4A86-8C41-A7E8B86EB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40448D1-EDFC-4310-8510-7D8989D21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E65039F-8BB7-47AB-9ABD-DC4DF261E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121CEC9-400D-4461-B61C-11080B80C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4894EEA-DB67-4F1A-B1EF-3A44257A0D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0AD4287-C672-4B61-8B9E-23896C258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66042B2-59A1-4497-AC8E-8A6217D37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23552BF-2EFE-4CB1-B5AD-A9F96CDA5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FABBE8C-80E0-48BE-8DB0-531213CD1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79F6C36-9B6C-458B-9538-0C8E9C68CB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173B2F4-C866-42EE-8531-83F21D910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051CC90-A5DB-4EF4-BD05-BFD409658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3D0099D-B02B-40F0-8F3F-826D8E921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09414E4-9D5E-464C-825E-6EEB33C731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F8765DF-0CE4-4781-A26C-7C979123C2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1084894-61BF-451E-9334-2C5EDDBC9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8610C84-5729-4AF0-95E8-39BA642E7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6743EB4-31B4-4154-8FD8-97E951B51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9ADBE70-F7C7-444A-91C3-E87EB2C4B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1D6CC61-E260-455B-B907-3C5AF7BD56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B48B1B4-41ED-448E-9DEE-4CACD822D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03831E0-A93F-489C-A75C-D08A4E2A4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4FA58AA-7C5B-4813-B164-B1A249854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D4A8640-3535-42A0-838D-AC190B201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6BAD326-DD73-4014-AA44-319E2327C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74B92B3-D050-4A0D-A190-BCCFFB674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3C8644D-B5C2-4095-A2BC-074671ECA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01D51FD-4988-4BAA-895A-0E5FCAD6D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4AE3C09-C353-4BF7-9E17-55F05254A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17F7D38-142C-4661-840B-6FAB7E95C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2E6B75E-BA39-4C1A-A006-3ECB5F1D9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D3C7540-AB0D-4EEE-A81F-6771FF24B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C585FA6-0F61-41BE-94A0-1C510308E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1232135-A1AE-4F40-8FFF-48DCB3A3D6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E9C8C6D-C535-43D1-9486-0A61306E3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ECE9471-2BE3-498E-A10F-A93B73DE3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78BCC5B-2573-469A-A304-F359269B5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ED992BE-5A25-494A-A780-915EF134D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109EE66-4A25-42FD-973D-42D4F35C60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5AE10ED-AB85-485D-8897-CC656D33F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78F5F7DD-0113-441B-BF6D-19EA4BC646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6CCF20B-947B-456F-ACC8-FF761E2A0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BF63C1D-9CBB-4709-8EA0-6462CC1B9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9D70009-FA7E-4E16-8670-1E615918C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FFC70B2-C7EC-4A5A-B200-85C5285F7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74287D8-ADEE-4DD8-8635-A9F93E83FD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00CDD8D-0CC9-47C3-9E47-A3947B4CA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7A8450A5-C902-4263-B03F-2F70B60A1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CAAA12E-F680-4DEF-920C-57A3710F1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7E730E4-3BD6-426A-AA0A-9C53277AE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C54ABDFF-D8A0-4BD8-8365-6352B38F4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F521217F-D9A5-4719-B223-F49BA3FED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9D793B9-51F6-42CF-A225-D6973EE92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3EA86E7D-DA04-4C11-A1FE-B5A6301F7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3ED261F1-3064-4FC4-8DC1-1D6719A20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5252D737-39C0-4FD4-B620-435F8CA21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D3FC006-0298-47BD-A3F4-538024A28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57746589"/>
      </p:ext>
    </p:extLst>
  </p:cSld>
</p:sld>
</file>

<file path=ppt/slides/slide13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9339248-78FF-4CE9-9CBC-AD7CBF6DE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4abd5d1e06426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BF9C5A-CCDD-460B-B1A6-D96FFAD6A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02A48D2-3FA6-43D9-95D0-3B3A9C291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NX-HL-RX2062-V105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099EBC-4CBC-41E1-9D45-83108AFA6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3B85BE6-B488-4D7E-9214-D05868A5C5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E01335B-58C3-44E0-917B-4A3133333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01E5383-9663-4FF5-8939-17F695F052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72CA6B2-21F6-462F-B85C-4C7323F9C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09fcf2941343d1"/>
          <a:stretch xmlns:a="http://schemas.openxmlformats.org/drawingml/2006/main"/>
        </p:blipFill>
        <p:spPr>
          <a:xfrm xmlns:a="http://schemas.openxmlformats.org/drawingml/2006/main">
            <a:off x="1264872" y="2057400"/>
            <a:ext cx="145170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D043689-90CD-4BDB-9536-5413821583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NX-HL-RX2062-V105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991B939-4E2E-46E3-A760-4D12CF898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NX-HL-RX2062-V105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591246D-85C3-42D8-A5F5-16CC8AFCD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0AB8EBF-6295-4C46-8232-1C0E0B9FA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2553C7C-F1E2-415B-A962-D5B064FE7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7664682-AF86-46B0-8E11-B7AA740C4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7D8EF6B-C6C2-4201-882B-1775C6101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D7F66CF-3F62-48A4-AAA5-68B4BE0712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8704380-5369-4ED8-98DE-4E36F2652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14009A5-18F2-44F1-B2CA-4A10C39BE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37F7082-6CC5-482B-91E4-E6EA11412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9C479D0-FAAB-432B-B963-C9E43610D3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C1452F1-B4AD-43B7-917A-CC957F0E1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2981FE9-8D60-4BD2-AA0C-EB3AD8C856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93C201E-436F-4DBF-B295-682C6C2B0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B2DBD7A-42E5-4A89-BCDF-04EA6D469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63FEE80-121C-43DA-AA7E-994D13D00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B151016-3260-4045-827B-E8147F704B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88B121B-4A1D-41EC-84BE-CE54FC422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8DFA2D4-2AF3-43C9-8220-2CA74B9CC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F98A93C-A37C-4DF7-954C-F6B3D4773D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83DEDBB-5768-4AB5-A5A2-FEF50569F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7B5A8D4-951E-425C-BCF2-F463270A1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74DB8A6-4B4C-4B32-8D94-64F5DACA9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96C0033-39A9-4651-B217-2744D73A9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AC2B3FE-D3F3-4D89-A54F-28204483F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1BBAAC7-F5E8-406F-AD59-AFD6AE9537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5D9D8CB-DC55-4395-AD99-21833DF6C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38EB70D-26CA-4FC9-890C-A0059D020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672610D-871F-4D54-B2AA-984997CF4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4487F87-EBFA-49A7-8098-0F1C7614A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A31AFFB-6A91-492A-BF36-334505ED6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8D25F06-AA24-4720-AE72-080ED4187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33813DE-68CF-4146-B38D-3777AB873D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58A0DDD-5997-40A4-86D5-30FBA6E84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1F95C1A-4ED7-422D-8CF4-DAA63B2CF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6038028-6CCE-46C5-9F84-382E7FB23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46DA9F8-37C8-4FBF-BBA9-179C5245B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062D580-BF9E-4BC1-B9EB-52CDB8B62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4BC9986-104E-413D-8B1E-A72AE85E7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87881179"/>
      </p:ext>
    </p:extLst>
  </p:cSld>
</p:sld>
</file>

<file path=ppt/slides/slide13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92913823-B0F7-40D0-A480-9818BA3F69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6300a49af345e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1791723-92FF-40F1-9F6F-FD27871D76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D2BD70-3204-4D78-9186-2FCFEB923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NX-HL-RX2062-V106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AA8D56-C34A-4B15-8156-F1B1F3536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74509E1-36D4-46E2-A098-F2556E8F25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0B4AEBB-982C-4257-9AC2-A33D575795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44A8DD6-0820-485A-8F76-B1E83A013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3522A2-FB33-46A0-9F04-517E62693A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12024d1f004f6b"/>
          <a:stretch xmlns:a="http://schemas.openxmlformats.org/drawingml/2006/main"/>
        </p:blipFill>
        <p:spPr>
          <a:xfrm xmlns:a="http://schemas.openxmlformats.org/drawingml/2006/main">
            <a:off x="1282526" y="2057400"/>
            <a:ext cx="141639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4A09A93-A304-403E-8AFF-8700E498E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NX-HL-RX2062-V106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61572B0-F281-4D11-9369-6433825B5D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NX-HL-RX2062-V106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9E3D009-E709-4CD1-8A4F-4A8FC6E55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B31DE7A-49AA-4D8F-B10A-EB0A07BE3D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E2D1355-B77A-4555-8D27-CE7B08B67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AA35D2F-EEBD-4A54-89AB-B4A99A106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A496E51-C699-4A25-BE8B-6A8BF746D9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8371648-B42F-4F5F-BB3D-CF353D3AE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B43E867-F3A0-4232-A550-35A52C2155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D019FC7-8183-404A-A2C0-CD476CED97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2948AAF-2780-4861-A94A-7E1A6F6BCA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740D2E3-73BF-4903-9D2D-B4036AC92E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92B02C30-9D05-4A8E-9DDD-6D9C4531C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2DCC7C6-64E6-427F-B2FE-614713C6C2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FFA57D3-5E50-48D6-A684-E1E54319A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43CDF98-D545-4CA7-B419-B0F41670E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D683B74-CDF9-4E1E-99D6-4D566B862E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DC17C5A-7F83-4543-A184-B29F202BE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DAC6039-57CC-49A2-A593-A6B831C889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896480A-300F-474C-997A-AD42351E5C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76E9375-620F-476C-ABD6-C48B7388D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BECC3EC-273D-41BB-8E83-DED043328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9F90DB8-F526-4974-B51A-970607185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AE0F78A-976B-4713-9E13-549896C41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6B566A8-51B4-4092-AA6B-7F438A298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3B5EFD6-02BE-4E93-A5C9-8028619E7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9BF5133-D28F-47C9-99A8-C30690A4B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9340522-B0A8-42CC-9B14-591F2321B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AFA2B28-344C-4BF7-9807-C0B9A9CA2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687F6A6-BF23-406C-9013-6B241BBCD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2B31E1C-1A3C-408D-9F91-40107910A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F9CDF18-884E-4450-9B6E-6F7F622B31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B53593B-2FED-40E8-9BC7-C396A97984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B8354CA-B788-484F-B3F5-422B0857E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B5573EB-6B1C-4893-BC5E-E80550612F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5A4D5F9F-CC02-4A42-8E97-CC227EE11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1A13B10-F4A9-4B7C-9D78-45C8C7A95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2AB1CF0-DACC-42C2-9685-FCD84AE58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90966EF-E01A-4412-BE5E-A1BCEDD6FD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EDBEEC9-676C-4C30-9535-AED462F30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F1AF309-D15A-4DE1-BFA7-267188513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B63D22D9-7445-4478-B6C2-0F4FEB49D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846CF3F-2423-47F9-90F0-639A08EFE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C572887A-2EBB-49C5-A2AD-66B5D10CE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8082D76B-F32F-4015-BED4-710DDA889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897DE0D-8B32-4243-A373-4DDECBDAA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95881D6-C1F0-4AB9-B6EC-1BE6B73EEE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65F14AA-C81E-4774-8381-0F112B860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BE35629-13F2-4483-82F2-538A5C2C61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1A99CF3C-58C8-4A7C-BF18-BB3E04F61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B112193-FBDA-4E0D-B4F9-362929F77D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89B6085-B405-4DEB-BED5-8E1B03F15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B9278F6-7892-4753-BAEF-D79ECEC593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F4513824-64BA-4FA4-826D-A1F27E3E1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03C043C9-2595-4F1E-8A6E-D7581533EE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0F692152-8928-4A2D-860E-E0345A844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4212C2F-D60D-4B08-8304-BCDFDEAA4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862DA63-8E53-474E-8584-10CA56A18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2F8339D-1561-47FE-A709-F39CFF438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A28AB0B-5163-417F-A8DD-343C9D5929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D61ECC76-21E5-460A-A292-52A756E97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C092A022-61C0-4840-A3E4-27FF917F9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C322573-E57B-4A33-A7B6-B6E569CC3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607119D6-938C-47B8-8BC0-1E55FF0F1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22697690"/>
      </p:ext>
    </p:extLst>
  </p:cSld>
</p:sld>
</file>

<file path=ppt/slides/slide13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596EB228-E26B-4DE3-BD38-606BBD5AA6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e551164d3c40d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0CAD3A-2202-492E-80F9-854438BB5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85164D6-50E2-44C4-AA42-E25CA3A956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NX-HL-RX2062-V106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2127FB-D399-4A99-B8B4-F0D140A90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C88370F-34E6-42BD-AF8C-D141C1CD3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5F453D9-1681-4CC2-988D-CC2F943F9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05910B0-0B64-48FD-BE07-74CCD188E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139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B99F59-BB52-416E-A514-A8A0ED2CA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9446b7a05cb4dae"/>
          <a:stretch xmlns:a="http://schemas.openxmlformats.org/drawingml/2006/main"/>
        </p:blipFill>
        <p:spPr>
          <a:xfrm xmlns:a="http://schemas.openxmlformats.org/drawingml/2006/main">
            <a:off x="1282526" y="2057400"/>
            <a:ext cx="141639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4018C7D-2564-4C54-B469-BC1928840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NX-HL-RX2062-V106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731FDB1-D9F2-4EC4-B6C7-030708566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NX-HL-RX2062-V106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B04F9BD-E03F-4964-97DB-8C7689DA6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C6A28A3-653E-4D41-9CC9-09E074604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C994870-0161-4DF4-BBB3-B894FC6FD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0093346-A6E7-4EF2-8F4F-590F328434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B90D13A-121B-4BEA-946E-2E835A21A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86F4456-16BB-454C-ACAA-5DC828B3E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A969AF6-A1F6-4AD4-A0F4-04C485EFFE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F11F6DF-9725-4018-AFEF-F1C686607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FF89583-C549-4D7D-95BB-EE5AE5421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291F754-2FC9-4BBF-A882-CCA5627F7A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A4E4F3F-9FD3-4BDF-8F8D-17950C8E8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1F76057-AEFB-4139-9740-3CE43AE501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18DC6F7-7A6E-417C-B27F-114B1F8EB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046012E-AE77-4995-8756-6318A3C48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5DA37FD-7EB6-403F-A96D-5AD44546C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C91D6A6-76E7-41A9-8D3C-91CE4A134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E95B605-E337-4B7B-8A43-CBA6E94F2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8546A4F-D627-41EA-AD5A-A939ABA95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0D85005-9973-49BE-84F9-AB065A468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55AB5B0-3E8C-45E7-B8C6-5615818E7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75F4BF7-6751-4C4F-BEAF-E23B9E812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4E21F46-9582-472D-BE28-2BC0943A6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5B42B9F-064F-4537-8677-FDAD4D781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7B6C0EB-9332-4A9E-8F04-B5921603D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CB16AFB-39BD-4B35-9FA3-0DE6A0EFF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AC0BCCF-DC6E-428D-BE75-7026ED3F5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A8382FA-32B9-483B-B86E-66B6651C24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18AF537-E862-4027-9124-7B7569C12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3C757CE-798E-4404-91A4-5B15E299B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2611206-BFC3-42F6-BF0A-9B7890350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EF8C4D9-6ACD-4457-8C51-6A7C9EA85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4268B88-29E9-43D9-83DD-38F180208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F84126B-0B72-4C77-A91C-273882BF8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1454F5D2-578B-4482-9017-A0782CBFB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540B724-401B-406B-A901-DBFC613A7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CF876D3-2E76-4FA4-97DB-8BEEBFB9F2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FD02CAF9-CC65-4A5B-857F-C37E3B3712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6EBDD1C-E94E-49AC-A68B-50070DD88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76532806"/>
      </p:ext>
    </p:extLst>
  </p:cSld>
</p:sld>
</file>

<file path=ppt/slides/slide14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C13F38C-6F23-4DDC-8E11-161D09DEE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95d510182ba469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4F814B-885E-4649-92B9-4493FFFE4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E65570-9C34-4013-9A6F-8FD04DC02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50C652-F24B-4EC4-AB1B-3C2BE6756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4E0174-2238-4637-8A09-719BBA4D41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9973C63-2E86-4A77-9401-D1CF1D73F5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9C69BB9-12AB-42AC-913D-52A4C4711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18388BE-0460-4842-A647-EF372E69D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f026959c4f452d"/>
          <a:stretch xmlns:a="http://schemas.openxmlformats.org/drawingml/2006/main"/>
        </p:blipFill>
        <p:spPr>
          <a:xfrm xmlns:a="http://schemas.openxmlformats.org/drawingml/2006/main">
            <a:off x="1153307" y="2057400"/>
            <a:ext cx="167483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9AC58F-EA08-4A47-8728-B2D73D938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23D5250-AFB6-4352-B258-35E68844F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5AA1F8A-BBF7-4897-ABA1-482B88CDBA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493BA9-C654-4C35-B7A3-7FA0C93D3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BABE7CC-23F8-4B91-94F6-19C0F975E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D9104BB-5F3D-487C-B631-D333BBD67A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EB767D9-11F1-4B4E-B2AD-96242379E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FE10613-E4FD-4485-82B7-8AC42DED1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D5BDDA4-ED53-4D8A-B2E3-E320FDB5C5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3C958C2-C7E2-460A-B09A-BD1877357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2C9ED2C-1BE2-4933-98FD-BB96A9E61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865CA12-9D1C-4F65-AA31-8002D1A341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EACB313-1700-4713-ABF6-A1C21BF622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17E5B07-C2DD-4D6B-A236-C489D081DE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168314B-3777-44CB-A260-9265EED9F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80DACEB9-ADC7-458A-8565-CC1BD161A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D6D2BC7-F1C1-4AB4-91F6-811205F71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C2F3596-78FC-466B-9277-6E2E0BF0E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7FA7F49-7303-4F7B-94F0-9CD56DB1D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CC1DE2A-0B6D-4644-98E8-04A010E25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BC64BD3-9A0E-4F4A-953C-974ABF6F30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C3C7847-FC58-4450-B895-CDFCEA8149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FCA674A-153F-4F95-A7CA-B5C3749DE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292A18D-0D97-4255-90B7-F4DF21080C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D3B7EA6-790E-43ED-90AA-831D3B885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54C0154-D9E0-4D5A-A06A-39CF54A7B2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0B2F4D4-0C35-468C-BA6D-FDC21F121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826087A-92F1-448D-9966-CB5EC4531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67E8A7E-1418-4970-95AA-5C8B2469C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4097B1E-DBE5-458A-9744-17E16A367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C93A82D-EC0C-4C82-8437-3733FABDA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86F50F5-9493-46B7-837F-A6241D07B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81A151A-5EFA-435C-BC19-3E328C2C5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EF09BC7-98A3-45FD-AFBB-4429A5643C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A83FAD7-E560-4DAE-AE7B-C2F6291AD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0E8EECC-2B04-4896-88F7-3DACDEEB8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710A75F-A039-4053-A947-203047840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A63108D-8EFD-459C-9354-A95E0928B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E3499887-EC99-4870-889D-C068DD879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56CB6688-6B17-468E-8BFC-A000FC39C7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DD70645-6A5F-4BDD-8BDD-AC9C35318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2025162-D2EA-4EC6-8765-1976294BF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0028D91-FFB1-4B2E-B1A4-B6C70EB2EE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90A00F8-31D3-4F25-9819-94B52F8284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EC4D1A76-A637-46BF-B0EC-075F6119A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2263BAD-F119-4E62-AB61-A036D31F5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1A13F85-FA63-4D50-82A5-761E44631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181ED3D-B364-41DA-BE4C-934E6EA01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CA609067-F422-4C7C-92F3-871641061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6C62990F-AD54-4277-85E7-D9AA019B7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5617CEE4-DAB4-45D1-A118-D23A364AE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C67C29C-AC74-4D25-9C06-FE23D121E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A90519D-2B3F-4163-928F-2AF0C664F3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190AB64-0B7C-422B-A846-E504AF56D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6C7D9255-DBD9-43BB-8360-D8CD39316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6FB6EEB-F1A4-4AFF-BCFF-9B6DBFED33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C15B6B8-01AD-4997-B503-720B639929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C352FBB-39A0-4749-8099-77442F744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E6374C1-AD5F-4D5C-B512-39E02303F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E9C910EA-6ACC-4060-9B05-82A6F45AE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064C0BEF-CAE4-44F2-9E24-F1EC0976A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C343354E-035C-4601-ABA0-4AEF47D8D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8D0AEC5-80E3-4D57-9F82-D686C43FB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33E0B5D-453D-4FD5-B01A-45A277AD2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01756641"/>
      </p:ext>
    </p:extLst>
  </p:cSld>
</p:sld>
</file>

<file path=ppt/slides/slide14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0F1A158-3F89-4F0B-A438-1C608FBE2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b080fadb714df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172FD89-1A3B-4CE6-962A-765030898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3FD4E2-F606-4841-9563-0619B6402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AE5AB5-A1BD-4CC4-B290-21EB27750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071353-227E-4AA3-A1AC-8CD347D43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44BF69-B299-4774-BA93-D924960579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86E1CCB-1D21-4F21-BA3C-D91CEF145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A7BA786-7FA4-4CDC-9830-C67420808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472ef5c87b4199"/>
          <a:stretch xmlns:a="http://schemas.openxmlformats.org/drawingml/2006/main"/>
        </p:blipFill>
        <p:spPr>
          <a:xfrm xmlns:a="http://schemas.openxmlformats.org/drawingml/2006/main">
            <a:off x="1153307" y="2057400"/>
            <a:ext cx="167483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ACB90AF-B59E-4468-9D91-F28785C1B1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7396E0F-CE27-4731-A488-D8104BE4F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B8B23BA-3A44-43E9-A9F1-1DC5E2390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4905646-5799-426A-A779-6926E16B1C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C65EAC5-1072-4ED8-AD05-89D6FFC6F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F61A971-FB6F-418C-B599-45EEF5E40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D0B44D1-56F4-46E6-A136-639D61222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14499D3-C388-4B01-AAAE-FF05125A8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DBC8E21-F72F-4B17-B9BD-309B3CC2D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50B85EC-0EF9-4546-88CE-457766C60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F31A00D-DC8A-4993-9913-4670D4CDF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1A4DE6B-3027-4CF9-8FDA-E5CA68A77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742C256-A676-4F79-94F8-4700BD698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2E89FE7-9172-4EE5-B08E-2877A48A8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A002E84-7078-42E4-B899-FC21E1BB5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DF96F02-5058-4EC1-BBAA-2D30B506F7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7944EA9-B015-45B2-BE1C-3FDE9EEBF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558BF9B-AF7B-46E1-8141-807734A81C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9772C5B-FC69-482D-B766-4E8268F78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C01A7E9-4E32-4924-82CE-469E7300DE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AE2D93B-942D-4CDE-A15F-C1519D7D6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30B1C26-403B-4D37-B778-63124F7989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F55FBC2-030E-4FC9-9D71-3C3C79301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478769A-5EC7-406C-AE66-BD3D3C106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D6FAC55-DE19-4557-B279-669008748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F1543EC-1F7A-4D0D-875E-DEF19405A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3888360-CC41-4FB6-A429-F00807E37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0B3AC81-D65C-4037-ABC9-922C05440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898A40C-A893-4E2D-83DB-0589AF509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FA8F388-85CC-4B5C-8D0D-E7D38BCC5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61FC1A2-ABFC-4E74-AA61-E1202FD49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A9A7AEA3-7CE9-44FE-991B-C473756B5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87F230E-3945-45CA-AC71-362A94F71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F67ADA5-5CE8-4E9B-9F14-853C3C46AD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ABC90C2-9A9F-4CEE-8FFB-9C73DA215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991BFDE-4257-4850-AB95-11E692D33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04106A4-D71D-46A9-9008-EE2BAE930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607C91F-29A6-49B6-A3A9-AEFE9DEE4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224FF19-0BAA-433A-8BB6-E55576097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1A62DB0-4464-4B84-B230-B792E45C54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41785154"/>
      </p:ext>
    </p:extLst>
  </p:cSld>
</p:sld>
</file>

<file path=ppt/slides/slide14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DA9EFC09-F0E4-4820-941A-899CBA780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69b2bb647042e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FA3AA4-2F45-4981-99C0-84E4E27DD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737896-DF22-483D-9809-40EFE9C39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NX-HL-118E-V109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AEAC31-6E11-4542-964D-2644FAB5F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D83D38F-F1FA-4739-943F-4BB98E65BC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48C5757-90A2-4C18-BEC8-A13A069C0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40DDEBB-99E6-4AD4-AA30-586904356D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4EBA9E4-668D-45F5-A097-CFCD76928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ea1ccaa1e04c3b"/>
          <a:stretch xmlns:a="http://schemas.openxmlformats.org/drawingml/2006/main"/>
        </p:blipFill>
        <p:spPr>
          <a:xfrm xmlns:a="http://schemas.openxmlformats.org/drawingml/2006/main">
            <a:off x="1136784" y="2057400"/>
            <a:ext cx="170788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0853CA3-D27A-41F5-BBEB-2EFB17196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NX-HL-118E-V109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AE4FDD3-6C7F-4985-B600-FA13A0ADEC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NX-HL-118E-V109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347BB4B-AE98-4581-A9EB-308A54AEED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0B7B729-F32F-475F-A3F7-1AD8088D4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61AE9E2-B897-4558-A013-D87368C41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D144F0C-C54C-4987-AE31-847F8E6E0A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98DBAFE-78DA-47CB-BDD3-48A39E5DC0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AEE1C1E-CC3D-4D1F-A192-5F35AA128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6081FE6-CF82-4749-9132-16D839334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92599D2-BF7A-48B3-B19D-0009A09C3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8A2B259-F444-4CFA-B018-53AE4451E9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1F18603-57E0-44D0-9AE1-3DBFD63A37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44A9CAC-B5D2-4018-9FE1-E87D2EE6B0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7B6454A-2E20-4BD0-9C92-B47185ECEC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C2F3790-31D7-42C2-9944-265C3EC72E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34DB799-49D0-4ACE-BAB0-0869702AA3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E7490E5-D93A-4296-ADEF-F7CDBC967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482BF60-293D-4BFC-951E-E3DFF6620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A61C600-A9BA-4EA8-8EFE-A163645E8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44AAE9D-BE19-4D3D-ADEE-D2485074A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10092B4-8C66-494E-BE8B-8BD40FEFF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9E9BC95C-AF35-4C4D-ABE7-D22F56370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639AD97-5BC8-49C7-B956-665107E71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8E30C9A-7EFD-4DF4-8231-6CEB810F3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2E39F6E-5291-4DD4-9496-3459197DF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DF678F5-6FAE-40EC-BCE4-94EC2C30A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D835014-00D6-4960-941B-ED7F0AD91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A37FBF1-9FB8-410B-B6C6-473C80E9D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0F3B205-BF54-44DA-B6C6-D0D3DD57C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5DEB627-7CAD-42D4-BDA9-51D8235AFF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AF854D8-52CD-46E9-8F6F-19DB05411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27FF1E7-0948-4440-9909-8D532A257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E716E77-C662-499B-AE6A-E49EA7CE49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BCA8A48-7234-431B-A2BA-CD494E0455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006123C-9D4B-45C8-BEA2-CAC65E178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7CF530F1-802B-4C68-865C-3A4F6410D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64D0C00-F05A-4DAE-8EC1-E4CC0236B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80A5C84-9FB0-46E4-85E5-87441DD31F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D8CA8D1-F74A-4E34-BF88-C6D46D9AD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57D4BED-9029-4A74-A101-7A1E83E083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378A54A-879B-4371-8D0E-19E4CF74A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B002615-CD1B-4450-B2E2-1A9E38B13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66739B5-617A-458E-BA0F-45A6F6FAF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0BC3E3D-BCD8-48A1-AFF8-A0E0E96986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4339D9D-C17D-4D49-A28E-9BE3E54A1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CEFE7E2-4D85-4E4D-8B61-9B01280F2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FFA29D0-EFC6-4DB3-9BD1-4A64CC2EE2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5595EEC-5642-4988-AC4C-9A615B922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DBA030B-8E67-4E1A-92F0-CB49C8B4E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F6D79953-C231-4191-B6A7-921CF97D8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31D209D-6790-43CC-BC53-609F0DF75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65931618-3EF2-47B3-B011-813C544DB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F52970A6-9EE7-4981-AA2B-0E811DB24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4B6BC461-F67D-4AAA-8A06-06874ECAF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96E1613-966B-4D87-87E5-BEC39D95BC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3A2823DA-3935-4BC9-A2B3-F4882A3FC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423CBC2-B802-4287-B8A0-943365AB0E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62DE0243-9947-4D01-BAC3-ED8A5C798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2027ABD-465B-47B1-8DA8-BFC7C4762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A22E549-A5E5-422F-AE97-29E57BEC0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AC88722-64A4-4515-BF02-C7BE0706D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D9D1699-DA87-423E-B3A6-14D82FEE0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97DC268-D57E-4D2D-96FD-BA92ACDD7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3F8B7361-A1BB-4B60-93B6-07F30BA8A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18101012"/>
      </p:ext>
    </p:extLst>
  </p:cSld>
</p:sld>
</file>

<file path=ppt/slides/slide14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947F6EB-B4A0-427C-8030-9372E2303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843f5e8a3e4d1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2B8ED8-AD6E-45A5-A80C-483B9F50E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BF9FB79-64B2-4494-98EF-43F8D39B8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NX-HL-118E-V109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708103-BCBC-454B-ACE4-3F380EFD37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A46A35A-A411-4307-B145-08F892282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7549D6E-629D-4F8F-9000-9A6F9F1F9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A91FB53-A975-4C76-B9A1-4A65C2C7C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2CF8AC4-DFD8-4712-8128-86AF9BD9D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7f53ce09bc242a7"/>
          <a:stretch xmlns:a="http://schemas.openxmlformats.org/drawingml/2006/main"/>
        </p:blipFill>
        <p:spPr>
          <a:xfrm xmlns:a="http://schemas.openxmlformats.org/drawingml/2006/main">
            <a:off x="1136784" y="2057400"/>
            <a:ext cx="170788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063D1A7-56E6-46D5-9485-8207CFBCE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NX-HL-118E-V109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EBE415E-C60A-4BA8-8C9E-A92C0E9C70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NX-HL-118E-V109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D1B0B71-AD09-4D2D-941D-0B3BDEE49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FC290FC-5706-4A49-AE57-B58707EB8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F689E2C-F16C-4853-8844-FA909593A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E716D11-CC32-4A1E-936F-FBBDAB280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9F5EE61-5172-46EC-B474-0048CB976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9DD2BC2-D49B-4A23-983D-E0DF4B48A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299268B-95BC-4AD9-8ED2-C67BE4A99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136D15B-BC10-4C09-BE3D-BADF888BB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EA0BCBF-2708-45A9-9CFA-5951DA39B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EDC744F-5827-4077-9ACE-BE562AA6D5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5CD04B7-7027-4E5D-BAE8-72222ECCFE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A95A8839-272B-4673-9312-73DF8F78F7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8C05442-D4DC-4806-89A8-6B1286A03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B4E36C14-55E9-4889-8C7E-C658183A2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1A22692-112F-4F14-B39A-48A86C44D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69B8F1A-AAE6-4888-8591-D41A4B695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B1BFEC4-954D-4821-A512-F4392E12A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318C423-48D3-4E56-BE00-83DBE306F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E8D9F95-2BE5-4119-BE93-085B1151E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9EFC8A4-5670-4E34-AE0C-32AD3C9D2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EFB0687-595B-4EBC-A458-B3D5D9B56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1C9147B-8EE3-4D10-BFB0-3C0409C7BE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8A95F02-0B43-4CC6-9B5C-3B5D93D1BB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0CD7022-19B4-46D6-BB04-0DF3713FF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9C389A2-BBCC-4AB6-8F62-B4741F16E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D6642AC-4CD5-4C54-926D-CAFE50355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C4461FC-CEF0-4D77-B356-18CBA984E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852C053-17B1-4441-975C-CF9D5281D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CDB39B0-9410-4E2E-956B-AB19FEB48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0EE24D4-B3FF-442A-944C-6DAA19A36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782C64C-8D70-4920-9959-0D1599771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D771E8C-EBE6-44B1-BBFF-9DB44A46EF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D302BC3-0839-4310-8A3D-90DC29DC3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3BE221D-31CC-446C-ADE4-5DAED7E50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ED44A79-7BB7-484B-8993-E546BECC12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FE93D04F-205F-466B-B200-E18FCDB5C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893AA1E-2AEF-4F7A-AABF-6E67CA469E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A5671A1-F169-4596-A2BB-897675410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30326995"/>
      </p:ext>
    </p:extLst>
  </p:cSld>
</p:sld>
</file>

<file path=ppt/slides/slide14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2D22B10-54F0-49E5-9E4D-011A2C57F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55bdefadd2445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31E906-4A2C-47AC-B166-4D023DEDF7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EBE348-DDFF-44B1-BCFC-320E2E7C6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NX-HL-118E-V111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E0AF321-3DCA-4684-AF9C-ABDCA02DD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7BF88B-D974-45FC-A096-8F66CB48B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48C77FB-D3F3-4857-A095-3C9D943A2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0629BD4-CF41-410A-8B6C-881C6B539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D450125-DDB2-41A4-88CA-4E442D6E1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23edee85644ee4"/>
          <a:stretch xmlns:a="http://schemas.openxmlformats.org/drawingml/2006/main"/>
        </p:blipFill>
        <p:spPr>
          <a:xfrm xmlns:a="http://schemas.openxmlformats.org/drawingml/2006/main">
            <a:off x="685800" y="2365187"/>
            <a:ext cx="2609850" cy="165137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EDC9986-12E6-4228-9F20-E217B7741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CC246B1-1293-46D5-8E77-2287F9F98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NX-HL-118E-V111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D38A8BE-025D-47AC-8A1B-C1F9413D1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89F8C71-7375-4502-9E91-DB7D40128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846ADCE-F591-4459-AA9B-99DC97449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428A4A0-5F4F-4297-9FE3-853E9BDFA9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69F05E9-5314-40AD-99E6-77C9BC46C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012CFC4-8FEB-4A81-AD28-187655B29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EF0C73F-7216-44C8-B079-7225D9FC04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E573670-E8E8-47DF-99A0-9D8C95A396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DCEBCAA-4AF8-4CEC-8858-7DC58352E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60E0BE2-6F5B-42FA-A219-E831AC8EC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710BA8C-7A34-46E0-8473-CD02882E2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72DE987-B53E-4D9A-83FE-58CA22AA2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4AAFED3-3072-489C-BA76-6FA241E540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D3BA0FB-0799-4E60-9CA2-38A0FC507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B5F343B-9DBC-4B04-A9AC-63C97E383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CF74DBB-10D5-4F86-8B6B-D29D75664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1DF8C85-EAF9-4065-A1D9-060069E2B7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BB35381-38F7-408E-86DD-9C1A353CE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95A07E6-B1C4-4096-A552-85EFBE556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897DFB6-010C-43D4-B4AE-A49319A49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9E70CFB-85CA-4013-8BFE-14894E587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5EC4C50-E3A5-4C14-8771-E6CEC4A81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1AEDC9E-AA47-43D7-ACD1-EB8A707B39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EE8808D-D585-46DD-B782-806F178EF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3EE741B-878E-4FAC-83A9-BC71329D9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B87BAD1-10D0-4049-BE3D-EF791A86F2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1687D40-AF76-4D16-B86B-6B23580C4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6A221BC-4208-4F29-85B9-F057C33FF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3E9E7D7-44EC-4434-8E79-7D106705F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6F23801-1F74-476B-87AE-8D30A4377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0C08E3B-7DBB-4E37-BC7C-8F56A9160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A202556-00A2-4CBB-9DD1-731F47B0C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D680716-7094-4E84-A5AE-F00B05593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37BF543-2B97-480A-BA24-1F58C4381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83E61A4-9AF1-420C-9C9A-014723651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BF51F1B-E78C-46DB-A176-85DF85D8F9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565512E-CE54-4A5B-AAA1-68477AA21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BF2361A-0E1B-4B2C-A46C-2D1390AEE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C8B68E47-931B-4CF3-95F4-E687E47A6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4ABE14C1-379D-44E5-BFEA-157560E5ED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11695F5-9A0B-4F4E-92D7-70476D4AE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1BC08C8-7855-4B53-8B50-D7AA215370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C648A55-0469-4BAE-95C7-20AD8054E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44B7C696-109A-459C-A857-7A5BD6D9A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CD421E5-81BA-47B8-9806-8A196991B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81BC00AA-4D10-4972-BFD0-96641947C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5D978D74-532C-4930-84AB-E89D0DF36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C66666C-D0B3-4183-895C-4F3A4C5F4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79458B3-43F3-4FD3-90BB-B6E096EF0C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0D2397E8-41DB-4CC3-BDEF-288CF7FAE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39AD67D-4088-427F-BE4D-D85F46407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D08FB0E-36EA-4503-A085-4A278C07C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DC608585-A979-4EC9-A6D0-0E7DD632F3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D79318F3-380D-4311-B22B-082AF11FF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174309D9-21C9-469E-8D46-F811FCD58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14ED62F9-0230-4C74-B164-E7A7DAC18E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73F12B97-D216-42B5-92FB-ABF0FB1132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8B2DD211-9E56-4856-9EC5-A6BDEBB4C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22707E8C-4661-40B5-A1C6-A9F1111EB9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85F4470-6EA0-42C4-850B-27FF7A988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EA08BC8-9ECB-4C37-9C44-8E243E6D2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9652C629-7B58-44CA-B65C-B299647B0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23209105"/>
      </p:ext>
    </p:extLst>
  </p:cSld>
</p:sld>
</file>

<file path=ppt/slides/slide14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2045E35-8318-4ACE-952C-205E9FC76E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839d2d82c1422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3E6EF6-E48E-4A63-9157-3F3148891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D93E00-A0CB-4A28-8976-CAEF5CDF5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NX-HL-118E-V111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B50BE4-6218-4A51-B769-FC374F879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60DCB9C-7E11-4EEF-986C-07DBB5AB5E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ACDEF78-56AE-44CF-A998-92FF203910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5CA4D8-315D-4444-A1CF-2D5F94A262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FF5EF04-006B-4E40-AC09-36D067F06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516b1885ed47ef"/>
          <a:stretch xmlns:a="http://schemas.openxmlformats.org/drawingml/2006/main"/>
        </p:blipFill>
        <p:spPr>
          <a:xfrm xmlns:a="http://schemas.openxmlformats.org/drawingml/2006/main">
            <a:off x="685800" y="2365187"/>
            <a:ext cx="2609850" cy="165137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AFD1FB3-8BB2-43BE-A3A8-ABCAACD2A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NX-HL-118E-V111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30991FE-2B97-4C21-920A-1D47BAB117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NX-HL-118E-V111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4F3578-E47B-4C83-B14F-58FCD5401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60D57DF-4BF1-44DD-ACD4-08BC062C66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F6EBC39-712E-43EB-9D6B-1D0AF4AF06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D8E9785-1CB7-4208-8517-7729CD4F4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96B777C-A10D-41B5-9CB1-94E0638FE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DE1E15D-A2FA-4C75-9FD8-5DA3B0B68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142B38F-6497-4FB5-8545-3A58037D9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5FED848-A130-476A-A637-2B9924244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3D297CD-1B1F-452C-9852-B05942461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EF79BF3-FC60-4AF8-B80A-C563E6C1C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42BD937-2B25-44F2-A8C4-37FCB3FB0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3AC83AE-45BB-4384-9097-AB8D1C445C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EB66700-57E0-4DF9-9437-DBE12184B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95ECC0E-1535-4BBD-9BC9-27F5820B89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F37A7AC-218C-4F97-82C6-4AC934603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CC67C51-89CB-4839-B8B6-FDA351D07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D1228E9-84A8-40D4-A767-ABE04DCB3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67BFCDB-523F-4C8A-A732-9D4DD5C65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A7A64B3-0BD0-4179-A117-A5B99C055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3F4EC06-351E-4169-ADC4-E0AA665B9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84920B2-4A10-4439-92E8-1FF505181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BEB7BEE-CFAB-4743-A92A-3070836EC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E547152-6415-4AD0-B591-E177FCD25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A71AD9C-FDD7-4519-8865-5A553519E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47F69F1-9894-43A8-AC85-B16F9EEFE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80AEE0D-DEDE-4B48-B61C-55FE1BF58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EDB5E35-901F-47D5-B1ED-D298BBD72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A494684-7FF7-4C57-B45C-6E3C63A322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0C50F51-75B1-4615-9889-0DDA7FBEB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0F2A63B-389A-4449-B056-80847E417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6DB774B-8212-4828-A005-08B5D6837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1E49BB54-5AB1-48F3-9527-24A6776F09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D99E047-2DC1-4980-9F38-E4E5DDE65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4063EA1-11C6-4274-BA6A-6358D9C25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F35B111-8372-45A8-8A6E-4019AD9F81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65AD58E-2C62-4FAD-91DA-525DCFD4C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E9C553B-77EC-4602-B05A-1160CF1FF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FA3608B-F8C9-4A28-827F-928B9B14D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02600172"/>
      </p:ext>
    </p:extLst>
  </p:cSld>
</p:sld>
</file>

<file path=ppt/slides/slide14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0127933B-FCF5-4DAC-946D-5AEB2A1E9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4a05789a03e44f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C03C0C-D754-4EA9-8660-2D06698513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C7D68C4-3509-4A50-B46D-963A9B3D01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NX-HL-118E-V112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A753AB-C2E4-42C3-9E9A-C1241E3D0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4130F0-51AF-4B4D-8C20-66E001706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3B3E4CF-7A91-4AB2-9E8F-75C68F9B77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DA6BE70-76EA-4216-BAC7-1837582B9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2C0691-AF80-45EA-957E-0B7BC9917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8e4d20e7c54324"/>
          <a:stretch xmlns:a="http://schemas.openxmlformats.org/drawingml/2006/main"/>
        </p:blipFill>
        <p:spPr>
          <a:xfrm xmlns:a="http://schemas.openxmlformats.org/drawingml/2006/main">
            <a:off x="685800" y="2365187"/>
            <a:ext cx="2609850" cy="165137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BF4F9D5-C3B4-40D9-B74E-EC55795EC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3282E0-84A9-4E72-8A3F-09D3DEDB35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NX-HL-118E-V112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8CB1E20-9B95-4654-B37E-A3E0DF9E0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6697E00-D2FB-4B72-AE8F-7358DA53D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001E76B-BF1C-4560-A372-6EF993756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2E45B00-79A8-413E-829E-63BC646D5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9BBBACA-CC3D-4DA5-9C3A-C20EA5087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CFE3B62-C507-4E28-80FD-D2128A738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9856E586-0728-4AE6-9D6E-D92D0BB713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69483BC-58EB-4F01-AEA2-711472A17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FDBACBF-C6D5-4B96-BD37-0348DC326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4E7BD8E-BF44-49F2-9954-CDAFFAFB6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21ADF4B-D3B5-4EF2-8508-34C531AF5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59F8741-77A2-42F9-9EAD-9D6049C356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7138E21-3F29-4537-AE9A-C2742B21B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38574F2-C291-49C4-B280-E2B4428EA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2C1E6DC-7AFB-465E-833E-A99D6C064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53C1A27-68C0-4C43-9A6E-577A86FC53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0DBFB7F6-A5F6-40D7-B740-8DFACB1AD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839BDC6-09C8-49FF-BE06-719EC8697B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37F83CD-D62B-4D6E-9746-00A855ED3A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8F24A35-E9F5-4D2E-83FE-296CD9BB9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812C267-EF6B-4408-A14A-9AA35C1875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9F84B81-3AE8-4DE0-95CA-2D668C3073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9A5A3C0-BFAA-41BD-A437-8FC561C3D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7D6DFC6-765D-4BE2-BA19-16F21F278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F6785F2-FD51-46B9-8F93-789F689DE2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756A92F-20CD-4E66-928D-D08B34AA6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CCE7AC0-F4E0-4989-902F-DA5479E4D1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17A1A32-DC0D-44C4-990B-41A75A097D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D94634D-3DDF-46E2-AE68-DB6E1DA5A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321D9FD-8762-4D6B-B5A7-19FB770858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99B0102-8451-4E30-B830-BBD52FA92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B5620EB-B667-4790-B458-50193A8C9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61F4A6C-C563-4919-8B8F-777B4D16C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5EA9EE7-510B-4953-9231-707784376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6EB25DD-01EE-4642-A803-3437115E4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1AC2F21-67BF-45C4-A030-419E6C7CE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89855ACB-5C23-4606-ACBA-DBEBDF140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EEE6449-A4E1-4996-BB3C-8D9F6D577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1DCCEDE-AB17-460E-9960-DAB29A0BE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FFD70438-01E0-4297-8970-ED37A89F4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F65792B-B6BC-4640-95DA-066A4B55F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E2EE58C-146F-4EF3-A748-398E18E0B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D7B2B13-6473-4176-B1C3-A4D2134A85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25AA309-70E8-46B9-8D66-A77346A4D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B2BBD27-FCB8-4521-B46D-151440EA1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00452EE-C986-4BE7-85BB-7EDC28A28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7813740-BE9D-4624-A43A-785F1B49A6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7232BE8-ADA4-4C72-AA0C-3999C6211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CB2605C2-C8BB-458E-B5B2-0C41BAB805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AD83CBBC-18CD-487C-B6C7-4FBA7B4383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65428FB9-E35B-4212-88F3-37507AC45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3D086C49-74AA-4997-841D-640F7E0BD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2B101DC-ECEA-4B6F-A994-6AF0F576B1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576C5F5-41AE-40C7-8D25-699C1A4FE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89786BD-91CE-48ED-B332-0F7D272BF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7538F8B-A47B-4FF3-882B-F5E766FFF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30700D7-6525-43CD-AAE1-D0EB448BA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48F7BF0-AF74-43F1-8DB8-E3F7435701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B9983D3-2603-4C01-93DC-45274263B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8DF171AE-6BAD-4139-A9F4-D3E2695B3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E8F9E8F7-75F8-4E9D-82BE-D50AFA372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B1D1BE6-708E-4E2D-8215-DB442BEC8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83516810"/>
      </p:ext>
    </p:extLst>
  </p:cSld>
</p:sld>
</file>

<file path=ppt/slides/slide14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2AE5FDF-A578-4C07-BDC2-29B1FC6AAC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e9fd690d01465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86291C-2987-4E9A-B2B2-51A29D2E1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1BC308B-48BA-4EF5-8E2B-C07A77AA3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NX-HL-118E-V112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76131B-2467-422E-92E8-271AD8C84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62D75C-1691-4BFC-AEC0-63177AC20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3094FD0-684B-4E45-B28B-80983BB34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D01ACE6-694A-4106-A372-19DCBC1F0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0EACE33-859F-4103-9CE7-47C4C4736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b750fa402cd4c8e"/>
          <a:stretch xmlns:a="http://schemas.openxmlformats.org/drawingml/2006/main"/>
        </p:blipFill>
        <p:spPr>
          <a:xfrm xmlns:a="http://schemas.openxmlformats.org/drawingml/2006/main">
            <a:off x="685800" y="2365187"/>
            <a:ext cx="2609850" cy="1651376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25D51C-60B9-4CCA-AFB7-B13CEA787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D28580F-A652-4551-A0E2-95F4232D3F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NX-HL-118E-V112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AA62ED4-1018-4F60-8F4A-DC7CD9B16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5671061-A158-4B27-9168-46988CE04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06110D4-4ADB-4243-AAC2-6CB09C93E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C638E81-2532-4D10-9EDB-703351873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4A9901B-9BED-4F8C-B605-A70E502ACB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2CBF62D-666B-40B3-8CF0-ED3263599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533A098-BA91-436B-A379-42DBAA9816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A098DDA-59C8-41D3-92C2-2093352BDD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6CA0620-F910-4CB9-9CD3-527E8992F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027FEC4-40D2-4D52-9EC7-E93427DB1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6E5929A-DFBA-4605-AE7D-5349ADD833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7B62BDF-DE11-4DBD-A43B-EDDC0D016B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0E37C52-93B6-4510-924D-DAA97E3A6A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C066856-36DE-44F5-9AA4-3A83194F1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3169C76-F7F3-48B4-88C2-E09CE1057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2FF57E3-DA95-4A46-9C86-F32AC6D389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CDA104E-4821-40EA-A985-8FBD031E09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27BFD14-F7B6-4D79-A9D0-220D15847D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18750D6B-5104-42BF-9E8C-FC685EB606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F551B21-70C6-4E0B-A7B0-C900DDE538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CBB48AB-8FF4-40F3-A33C-BFF073047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26B1FB5-C182-4D4B-AC8A-0E300ACA2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DBD8722-571A-4C9F-9FA3-AE9327EAF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CF636E0-E37D-44C5-B8B5-5C844F03B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EFAFB79-9C8B-4BDF-B4AB-F3AC3463A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17399EE-F515-476F-9FEF-08194F145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A18DE3D-303B-4483-A70E-F8483D339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99E9E88-9D20-4314-8055-B9FD61D47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0264903-CD49-4EE7-9033-8AED8C14E9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808548E-7FAE-4FFE-952B-7556FBD1C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AF7C115-F358-4D02-A796-7FECAD913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D7C5DDB-F108-4AD6-8DC2-1F833DF00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26F319B-8E96-4B86-A1E5-49347D9E9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6A8E1D7-8CAF-4711-854F-AE28FBAC4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D49D3FA-65E9-4815-AAE1-FB20C1949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F1F64D8-F4E7-48D1-A5F0-52B75AC5D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C86FDC2-186E-470A-AC69-8F91B6EC64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8DD2DBB9-D4D5-4BE8-B7C9-1605E76E0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02223501"/>
      </p:ext>
    </p:extLst>
  </p:cSld>
</p:sld>
</file>

<file path=ppt/slides/slide14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31D4982-21BD-430F-939F-44AF7AF8A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750c1ffa3c491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9862BE-CA75-484F-AEA7-7283E4C744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A8A984-2F37-42DA-818D-88ACB0A1F7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NX-HL-118E-V113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88F7A7-8C1A-4E94-A640-8F36B4684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17B700E-4134-4FA1-828B-2BD5421AF3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7F4076A-C62F-44FB-9B84-D873E13E3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2E296EC-CAE5-4068-A75B-BE690BFB1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D71B8C0-9D70-4E08-8432-D673CE996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3d43c8957e47f8"/>
          <a:stretch xmlns:a="http://schemas.openxmlformats.org/drawingml/2006/main"/>
        </p:blipFill>
        <p:spPr>
          <a:xfrm xmlns:a="http://schemas.openxmlformats.org/drawingml/2006/main">
            <a:off x="1266880" y="2057400"/>
            <a:ext cx="144768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015924-7EEE-457A-B011-2E61C72B6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B0EA60A-3654-414C-897E-69D66D8A7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NX-HL-118E-V113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DCA794D-0E18-4047-B6F8-5B73A5DED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B88D1A2-1941-4D2D-99CB-84B0A8201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65CB723-69FA-4428-AB05-437C55D0F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3ED15ED-EDCF-4DAD-9046-C6FEEE10E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D3FDB57-4AA1-4982-9C31-430444E4A0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B851AD1-817B-49F2-B110-6C668A4FE2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1A5C22F-191F-425D-9A58-9F1E0DEB1B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292182D-3EA8-423F-A796-3BE5E03C2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1897C4E-6B2C-4685-B9F9-4F84E75F36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541DE59-21E0-4D87-9E4D-8E8AD23588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023F3EA-15D1-4439-BB28-E9F4471D1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679B19F-DB6C-405F-AA47-0044301C4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FBD8353-A915-423D-8D06-1A2D30D82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7B91715-6E34-4B60-B57D-EB9543F398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3A19233-C499-4BA7-A689-ACA61DB131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C5A8A82-9FBB-4A37-A892-F766AD9B2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2D1466D-E3AB-47F0-953D-40D665348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C7DC515-9B8A-4107-AF2F-09D79244E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1CA0CD9-5E57-43D9-88F9-E5B28E307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E76F3AD-83D3-4FF9-9555-1672B8E19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0FDC470-91AD-492C-BD78-C5642F996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2FD1AA2-964A-4F67-8146-93AE56767E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814BBD9-11D8-437E-A730-BFCFE6ACD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6673D9A-D8D1-4788-9C24-66A980E0C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0AF1987-844E-4276-9C50-5DD3CAA42A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F7A8992-3B77-4E74-9C26-EC7CE982A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8E401E6-7A5A-4FE3-B4E1-C1452A071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09DC6FE-E2E4-4259-BB62-93B229E159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9832814-2B22-4B80-9272-DCEF69093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D621570-B0C7-4201-852D-E21828B7D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226BF19-F1E4-4589-98A8-4B7D587B4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C3170FD-C89B-41AB-B8CD-B7CA44F69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A8B7DA9E-CA70-4198-8F0A-9E4B70D3C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FB49F90-C1EE-42D2-9EC6-59AAEBD17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D7FE59D-D100-4C48-A96C-8D556A7B7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4EEC1445-141F-4FC4-B194-EC05B3FD6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FD52F6D-5994-4581-B64C-E0AC9224C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214402A-197A-4791-9B7E-EC9F28869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A5BC1415-89E8-49DD-8862-7A1F7177B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52B5976-D8D2-4DBF-AAEF-D53ED14C32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052EA04-E224-4B53-BE3C-1F5E96AFF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A29474DD-616B-474A-BDA5-1C486A5D8E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AFBC987-F895-4E25-9ADD-08FF98E84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23C7459-BFB3-443B-80BC-0F2CF5B31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0E0A3B0-C86B-4D8D-BC37-87C85DE590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F4B277E-36B7-4A3C-82BD-C8FBCC645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B92D16D-5346-4283-91CC-842A84764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49BBE850-0674-47A3-80E5-312F7E1EA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6C633B0-B2B9-48A0-BA8C-A318DC33DF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B5E07A6-5BA9-4C7A-93F0-4DE19DAA8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87B1B3A5-13F1-4568-BB4A-B3AF6D478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58AF987A-0721-4E1C-8BD5-F57D3B951F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916D70AD-5880-42CF-9F40-FF90AE18F4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A6377F7-03D3-49DD-BAAF-1F0BA66AF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7A5F558-3BDE-4E7F-A095-ABE5001AAF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48C030E-CF5E-4EB4-96D4-DE198DD50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B9494BF-6CE3-4657-976F-6D6614B94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463982C-7BC8-4F88-A413-CE6E161083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54B8C013-3BF7-4EDE-A59F-6557C9B7A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F7C07A73-13A6-4C13-9468-3276B0ACF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11B4C694-4EE8-46F1-91FA-25F5465F8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91ACF86-87AA-4452-B0F3-089A83333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02739658"/>
      </p:ext>
    </p:extLst>
  </p:cSld>
</p:sld>
</file>

<file path=ppt/slides/slide14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5C49335-5105-45C1-95EA-AFCFFA9C98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aefcdcdc4c448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FEDDE70-326D-4D5F-AA77-F680F0A86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1E9E68-1287-4757-9714-3E2574D68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NX-HL-118E-V113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E737E6-928A-4CF4-A68F-B3176B67A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3125CAA-16A4-4D4A-A4C8-41CD22452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643E2DC-A4A3-409D-9F04-60C154AA62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E7D628B-B15C-4592-92EA-6BA47209D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149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FCBF8D0-CC6C-47F2-9E71-C4D3B6B94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7a8674d7e2b43ec"/>
          <a:stretch xmlns:a="http://schemas.openxmlformats.org/drawingml/2006/main"/>
        </p:blipFill>
        <p:spPr>
          <a:xfrm xmlns:a="http://schemas.openxmlformats.org/drawingml/2006/main">
            <a:off x="1266880" y="2057400"/>
            <a:ext cx="144768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8FD691E-CEBA-403C-9C7E-B627ED609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5F6E34-BD51-4685-A83E-37C6C1AA3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NX-HL-118E-V113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862E935-1F8F-4B6A-8527-821937A71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9CF088B-B7B3-440A-B96B-5F7031146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660E054-5AFC-458A-9EA7-4CE793D92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19C5EAC-AEA8-4F36-93BE-18FC9462A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A87594B-FFE6-40DD-9F63-31B2BB1BEA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CCF81E4-BBD3-445A-8BE0-B48621D03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454AFCD-B410-4E2F-97D8-37D527229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9C6EADE-51CC-4994-A681-EFBA0A95F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D1C39F3-87EA-40AD-8A86-4EA9ECB6D5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8DB594D-12AD-42A2-8331-189C6D476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12BDD26B-D10C-4A37-8871-0678C0F84F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B02BD86-7DC9-4A56-9538-1BBE0609F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F87F971-D2D1-4DAE-A288-2D233668B6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A6B738F-4750-444E-9405-C4616C67C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663FD02-1C72-4182-9571-D71B63255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5D8998F-6992-4E92-ACFB-C95880C0F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D431650-A102-43BD-88CC-8EFC61EA3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405ED43-9160-43FC-AA91-E1545A4A08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2E8AB21-8E5B-4FC2-8CA0-46ABC408A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1F5B7CE-E46B-4258-BCDC-1879FD391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9E01236-650B-4F31-8467-633C80FAD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2B15288-5709-4929-8033-C76C38640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FA3F0EC-1FF8-43AA-9ABD-4C6D56A07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DFE9FC3-8065-4D15-B722-7E25179CB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A9E0CA2-3BF4-4AA3-86BA-EC636320D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A20346B-DDAD-458D-9770-223513B537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4F24AD4-D0BA-4E8A-9136-F5669C437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0241457-04C9-4F85-BF52-CD86A99DA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9E0CB3C-5749-4FDD-B968-F83883B60A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BB31D0D-BA1B-4402-8E47-13D31F8808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A1E7D0D-B92D-4993-A3C7-9FE6D7D30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554D488-FF65-4D85-9682-6C88A9E527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0D02FFA8-0BDD-4CB8-BBF8-C9423FA9C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1B818D3-DEE3-4542-80F4-4E4DE8C28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37C146A-36E8-460B-8693-4F1AA01D81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0FE052B3-5596-42EE-932E-6482046F3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BE6776C-4841-41CB-834D-A9E5AA5696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F4B9947-5AD0-4E8C-8C04-1B30510D07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94201317"/>
      </p:ext>
    </p:extLst>
  </p:cSld>
</p:sld>
</file>

<file path=ppt/slides/slide15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E48EC9BB-3112-4091-A86F-ECC647B78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da3741b6cc45d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902654-4EC1-444F-AFD9-AD6213D29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07F4D3D-A90B-42FE-A722-585DA9B64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NX-HL-118E-V114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324B835-1B6F-49C5-899A-6576A2C20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590C023-2F7E-4708-9AD9-37BA656F2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344DC15-683E-4D4B-9D1C-411E1FA8D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6FDD62F-B891-4626-9481-F57C9CE71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77B8E44-7B8F-46FB-91D1-3552AB223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81c6fc39914215"/>
          <a:stretch xmlns:a="http://schemas.openxmlformats.org/drawingml/2006/main"/>
        </p:blipFill>
        <p:spPr>
          <a:xfrm xmlns:a="http://schemas.openxmlformats.org/drawingml/2006/main">
            <a:off x="1185142" y="2057400"/>
            <a:ext cx="161116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483283F-559D-459A-9035-174BC9BF6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1E992FC-D662-484B-BA1A-59DF99E9BB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NX-HL-118E-V114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D1B9D34-6DCE-409E-841A-A08BC94DF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A9DB790-10AD-487C-8D30-46E06D82B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5B2B984-27CB-4212-9FA7-89F91E08E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39A7881-F739-4E52-89E7-66B7A6B32E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365F215E-410F-4854-9D4A-2C6E4A0A8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FE30AA4-17C4-48E3-9BED-C0A97656FD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86679E1-DDCB-40DD-B9CC-1CDD22A86C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C90A474-F244-4D7B-AEA3-4C9EE8580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D7CC485-42B0-43EE-9F43-836FD7E96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3801DB9-F054-4F22-B43E-0569A04EA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3B4DA6A-60F6-436A-9B45-39F0502762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3DA4598-A3DA-4667-BEF7-ABF9FFC44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285E28B-360E-4770-9069-7480A8C4E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552D385-D68A-4A8D-8AAB-A85DB3A7C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980A840-A321-491F-949C-275342A8B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ACEBF100-5AD3-4244-AAFF-715F06BDD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6245B15-4D84-4F50-834A-ED61C439F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9608A7D2-44A6-4032-9615-A9CD6076B7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0CD3889-67B1-4819-83C6-F51F130DE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7BBA053-371B-410A-BE9F-A38BB973C7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D261D47-0CB3-4DE0-9019-2F118E7926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7F3DEC8-021D-416F-BA62-D32551545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96CACEB7-F951-4B91-AF32-E8CB194080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C013319-B439-4024-B61E-7759EA9E1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72BC715-61F5-4F4D-AD7A-B7DF53A14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FE3BA6B-D6DB-4FB2-AA7F-4B2DE3749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9A2A7DE-AA0C-4B52-A060-75826269B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C842E25-C1C8-4874-8596-836295634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699623B-9154-4DFD-90EA-869DC0DAF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40A53F0-7055-423C-9FA4-1C70625BB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BF09749-E106-48A4-B7DC-B91536199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88F7551-FCEA-4880-BEC3-7D37CEAD6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A7C333A-4620-4A96-8793-13745E3D4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0FC801B-E4E6-4F8A-B559-6B50C99FF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0503DE8-133C-4DEC-AE87-5A61A1916B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7775FD3-1CB6-46D3-AFF2-8ED2E2AC3C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383860F-EBAA-4B03-B014-070CB5CD8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FE39436-AC6B-49D0-9801-93EB0A5338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C32777C-91EB-45AE-8BDA-5BA174705B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D27F6BB8-F912-4CF9-8BEA-D17E885C0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9594E22-65AF-4EEC-950F-F4E8554AD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03B3EDE-1BD0-4D17-AD41-57B00A9AE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1C5BA13C-00BF-4B4C-99CF-BE12C698E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3B21D4F-4786-437A-B449-527846EE7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6368CC1-58C9-49BE-90C1-0D744A916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45475F7-1BCC-43BA-8654-29C979B0D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E0C04682-D533-4EE5-A9B7-1C6E42AE41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AF64A20-C412-4505-A73A-1EAC10CD45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51898773-B664-415C-98ED-2A3DDCC050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340F5E0-D4C5-402A-A58F-430D40C276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3C061B2-4C12-4506-BBC4-5C1784B1F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E9F85E8-DB69-4858-B548-355AB23F1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3AA6414-A6D0-4A95-A2B6-4D6EF8C5B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6F7BDA8-2614-4A26-8B71-A67B05D11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0D4AF6E-E677-400B-A7E9-AAE074A929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C24C977-BFDD-46E9-B5F5-8C1173BF58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272036D-6966-4AE7-BBD8-EFA308CCF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2F28150-4848-4984-9F04-F075C03F7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46730748-00C1-426B-B1B3-6798EF43EB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1D2FE387-2D09-4C1F-90E3-F242ADFE5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0ABD4D92-47D3-4579-959B-47508CD8B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7CB71496-9240-4766-960E-772D1A3C45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54028999"/>
      </p:ext>
    </p:extLst>
  </p:cSld>
</p:sld>
</file>

<file path=ppt/slides/slide15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55D8A9E-AEF4-44DC-9F77-311E0A12A5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9e88566b7c42e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58E4A6-E796-4C72-881D-D995D9E66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C22963-52B7-414B-B116-56E4C9613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NX-HL-118E-V114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4F01242-9BF0-44BE-98C5-87758ADA2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7FEADF-BF3B-4ED3-99B2-1F45B9BE0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61BEFDB-1D1D-4CBC-ACA8-55D600E8DF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67B07C-E645-4717-8CFD-10E20FADA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EC00E08-446A-4CA2-A8EC-2BB85E5E0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3350d274624ea2"/>
          <a:stretch xmlns:a="http://schemas.openxmlformats.org/drawingml/2006/main"/>
        </p:blipFill>
        <p:spPr>
          <a:xfrm xmlns:a="http://schemas.openxmlformats.org/drawingml/2006/main">
            <a:off x="1185142" y="2057400"/>
            <a:ext cx="161116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7EA4652-55D8-44F7-9BB1-50EF4EDD9D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BF72721-BBB1-4F45-A6DA-EE5E2BCA61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NX-HL-118E-V114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44F53E-9CEB-455B-9529-AA2DA212F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7A71737-1B74-4F84-A55E-5C5AD754F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291A925-7B0E-4731-948F-76AD78946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199EF02-77F0-436B-A34B-AA57DFE062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4B331F2-C4AD-4C1F-B599-D839B97DE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823FC35-1E91-4666-9574-9F4BF90DF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20BBCBC-4CE1-4A31-A11E-465A044522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A0D3435-8A29-48E2-83B1-459CB31B7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0FE05D6-6A5B-4DA0-9976-D5B1C1A101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08E41FF-DD24-4D4C-85A9-A84951B9C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D8990A4-421D-4345-93D3-02D4BFD83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45BC022-FA65-463D-A88F-DFEB7432A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ED90D75-85C2-4BDA-83DB-8126071A46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9F5FAF0-7A4F-4DBF-9F4D-141CB55E18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28D5DA0-55C5-44B7-A919-E53274CBA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C9908E4-7AD3-47A8-AA65-98382C4743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9A17C0C-9783-480A-B3F2-12964DC681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A31F48A-7F1C-4214-80C9-C00B98577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9C3F681-7053-4B7C-BD2C-28DB15AF2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F761591-7E6F-42A9-94E9-A649E0C48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341FC1A-CEB9-459F-82FA-1C0E61936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340E6BC-6EB6-4870-864C-15F365F8E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589B2DF-C575-45B6-BEA1-AEFA7167A7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5147F3D-46B5-46AF-A171-1C8E4A084A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6DB8EB5-60B5-4041-9734-67AF4698B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46007D3-598F-4C0C-89BC-538CF8D3A3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E2336F2-37C3-4866-8E9A-50F9BF3EAE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F7EA6D7-BD42-4CBC-8849-EFE94A237C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2035837-20D0-43D3-9FFA-1C1D4DF0E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DD090D4-4E72-4EB5-BB9D-D48A54507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60FA3D8-7276-44F1-9D9C-E1BC0F312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C0EB51B-BBCD-43C7-8428-670EC89FC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5E34143-A28B-41B6-9AF3-DA4409D409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5E79ED8-AEBD-476C-89AA-0B90D3DE4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D41938D-F600-49AD-9A57-EA77AA6487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BA4BF58-8FBA-492F-8FAF-3B6A5393A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8DCB319-CA03-4F97-84A2-8528643A07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AED28C7-FB68-4C7B-A95B-22ED11D89F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03730343"/>
      </p:ext>
    </p:extLst>
  </p:cSld>
</p:sld>
</file>

<file path=ppt/slides/slide15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2275652-09EF-41E1-BE3F-2557F1C2D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5c55eb1b8746f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1AF040-EB40-4556-8643-95F10D6671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65DB8CC-2F77-45D7-B480-1EDD33CFB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NX-HL-2025E-V110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56FE86-4C22-4AC9-87AE-A113F3176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320EB3-D42B-4775-B4A7-D101D2550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CE3D34-5151-4F18-9570-B17BF0675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6E9A93-3CED-4B38-A16C-BB4F35C55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FD1D8E6-D28E-45E9-8261-712321AE0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4cdc8b40223431b"/>
          <a:stretch xmlns:a="http://schemas.openxmlformats.org/drawingml/2006/main"/>
        </p:blipFill>
        <p:spPr>
          <a:xfrm xmlns:a="http://schemas.openxmlformats.org/drawingml/2006/main">
            <a:off x="1237240" y="2057400"/>
            <a:ext cx="150697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4FB4220-C7FD-4B1D-A5E8-DF2597657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NX-HL-2025E-V110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BFA1F51-A421-446A-8251-37682FB9A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NX-HL-2025E-V110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21FEC07-84B7-47C4-8740-EFDC9F788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4D7F885-863A-43B2-8DDB-53CBFE7B8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AA0161A-5472-47A9-98E1-39DDF06F2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700170E-67AE-4BD5-88EF-4C0B4B856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F598EC4-E34F-40FF-87C5-586FA5BFB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3411461-3B95-4388-8431-6F2F5B6F9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1F2E099-1640-446B-9F8B-03569B124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55C2D15-56DA-4F97-82AB-66BF91D59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DD8A567-38F2-4D7E-AF08-67E48E5C1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534ACDC-1A3F-45DE-B631-0AE20F92E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DD7B748-DF8D-40D4-89FE-0CE892D07B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529C5EC-D16A-419F-A4B1-52DE421CC9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704575C-F686-4A10-BE1F-83BDECDA0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2F13655-0BB0-492B-BDB6-47E42C9FC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C006943-C825-4474-8539-3F652F229A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6995EF4-49E9-46C5-8D6F-B1B9924CF8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74ABC4B-7325-421A-BC46-7E1965275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8F00204-329E-455F-8B70-31CB3AAD1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1C5EF99-3810-4A4F-A91F-FAD070F7A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E385AC6-4359-4246-803F-49022310F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19F4A19-72F0-408E-BC4B-CA0F6CBFC2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7A84098-21E9-4322-897B-2769F2C576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2A15295-3A05-452B-843D-36AEAAE91E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FC1BE18-99DA-46DE-9053-BEB22F187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C96DEB9-27BB-4693-872B-F48EBB5D9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B2C3964-C3F2-4F0E-8520-2567A87946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10B5ADE-D40D-40DA-A914-499A0495D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214692F-3316-4CDA-919F-5C6B75F68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783F083-EE10-4708-B519-D4C3DD2E7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86E5296-2FEF-44A6-8E2C-8A14F15659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89424B5-D94C-4F1C-8698-FD1F4C817A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01EFFE0-9E66-4D4F-B481-B8EDF20567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F2EE7F2-13B9-4BE0-9383-E4DCF6796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88ADE19-1D0F-4BBD-B178-D4C9698FC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E23AE46-7C67-445F-B0AD-DBB965FBB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CCBBD38-D2E1-4E89-BFD0-947E521E8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36C9221-F684-4D76-97F4-EAF4814F0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6DF3EC2-1ED9-48B0-8B05-1120AEC55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05150F0-7D2F-4C9C-B196-C68A97A9F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5960E00A-E0B9-48BB-A269-5BBF90504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E13A874-D965-47EF-87C2-017F1D45C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F8EC27B-97A3-4B33-BC95-000BCAE7A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23376DD9-11A2-4DAD-A211-C32590106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A39DCF29-1D92-4DDE-BB25-F4CE4DD52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A2BBE9E-64F7-4DA9-A140-7F5AD35834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0FFD0795-7269-4013-9CAA-A14FA9C596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7E973C36-1862-43D9-9DB9-11CFF6024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3A03C429-8895-4110-A2DA-64BA0EC3A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FCB7829C-505D-4FB6-BC7F-9DE85B2891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F4EB92B4-1490-4AC3-AFB8-8622FDA6C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7828BE1B-636B-4CE6-B19E-C139E10E4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021624BF-659D-40A9-B687-821EF2E55D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930A1C6F-0BB6-4CF3-A468-092F52BF4E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42691CD4-9906-4939-8DC7-01C2CFC8A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49A09919-D385-44E2-8FC7-7A485D431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2F68125-0330-4177-97D0-D4C59C458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9215C1AC-D60A-4F64-A026-71C2EBE0C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CA08320A-458E-4286-BFE9-31BBDB85B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3D668CE-1643-422D-BB3E-524763FB5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E9C2E7F1-F526-44E7-B86F-E989ED31BD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8219841-9CDF-46A4-9A16-F385DA3FF4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71EED1D-F5E7-47FB-BF06-B62BE466F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53700711"/>
      </p:ext>
    </p:extLst>
  </p:cSld>
</p:sld>
</file>

<file path=ppt/slides/slide15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7029B76-6612-494D-A3F1-6D041F10D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1cfd43acad456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F43709-4CE8-4044-984F-BA463BB5E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5C0FA8-A349-4A46-8B00-B0960DE8EE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NX-HL-2025E-V110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E9F839-A8ED-4624-9DC4-B94DA0CD4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5BEA2FF-AFE7-44E5-9AC9-9514B80B67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29B1B0F-D246-46C2-897A-E2C08FEDF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5264379-E872-4F4A-AB52-FD4620D744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215E6DB-4E1D-4554-8A22-2D63B6CBD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35c820b4ac49be"/>
          <a:stretch xmlns:a="http://schemas.openxmlformats.org/drawingml/2006/main"/>
        </p:blipFill>
        <p:spPr>
          <a:xfrm xmlns:a="http://schemas.openxmlformats.org/drawingml/2006/main">
            <a:off x="1237240" y="2057400"/>
            <a:ext cx="150697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1B74E3F-3809-42DA-9D2E-AE131F199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NX-HL-2025E-V110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87C96D2-465A-4ECC-AA04-CA4D52B3A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NX-HL-2025E-V110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3D07CE0-AB4A-40DC-9A00-F0195ACB8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FD4247F-1CFC-4CE8-84F8-31B1A8C7B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A8C77F3-458D-4503-954B-86E26A2985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A9B7141-8E15-42CC-B7DF-09B4FA09A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28EFF27-A780-41A9-903C-ED4EFE452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9EC2F34-73C4-4ADE-8C63-3F017DA75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5267AC6-8CA5-4026-A882-8BAA27680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4D8E0AC-F60E-4E25-90B3-37DF9C465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B377B15-8E7E-45C5-890B-2BE3A6E1E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40BA452-A012-4D29-B208-7CF5B828B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91277D0-385A-4317-A1A3-572B3B077F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3AA35C6-2C32-4315-8B86-843066010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1DCA1FC-7979-4D26-B969-D93537BD0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2419B06-68C9-4EEC-A1B2-AB5BA7769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4537C2B-356B-4F1C-9409-8A0797D81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0293FEC-5168-4A91-8AF1-80930FBEB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C555D67-39B0-4F97-9375-26E655FA0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85CF260-B708-4C07-813E-124A31289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8BC4ACE-00BB-4BBC-9B01-B1BA5A0544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6179C66-BC0F-4FF4-BDF8-CEBE603BD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1BA99435-7D8D-450A-8FD0-51F5524C6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A16C27B-D441-4FF2-85C3-858E935C2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8752EBC-773F-49FD-9323-E4267AAA21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D5D055E-EDBA-4052-80D7-16A6F2E6C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9C11890-176E-4374-8DF3-41AC7F0877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4736E35-33A7-485C-A2A5-9F776C3EE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5B4A3C3-6A94-4FAF-8760-8191722BAA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B72C2AE-6235-4623-8E50-2F6BB2074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5F988B0-E64A-4D52-A789-A0877A6FC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2CB2389-1D45-43D2-B5D7-5F70F225A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9447038-473B-46CC-A066-2EAA75FED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161C9DF-80B5-4917-8633-2317F52E7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448EB0D-82A4-44D8-A933-137ED90E7C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60135EA-5F9C-4031-9642-E7E33C9F74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ACAF1F9B-9939-4421-A075-F02F93216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FB8A87C-0DD1-4955-A8F4-B5D13FFC2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195482E-554A-4BF8-8ADB-6CFA67DF6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13E24B1-3337-44DC-B9AC-8EF378326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62011427"/>
      </p:ext>
    </p:extLst>
  </p:cSld>
</p:sld>
</file>

<file path=ppt/slides/slide15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5474624-2591-4C6E-9059-4478C9587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7c046ba493438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F84E14-9C05-4ACD-8925-3779BDD5A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F75AC0-5B1D-4312-A915-C528186E0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NX-HL-618E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EFF791-CADC-4E6A-8A8D-B865020DE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251DCBF-13E0-4492-AF59-5A6AAB9A9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3D51AAD-586E-4193-A034-2954554075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CFD4F90-AEAB-4CA5-9392-62A79FF0C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7E74109-1391-4C73-AF48-C1615D3B1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eee653d1c0464e"/>
          <a:stretch xmlns:a="http://schemas.openxmlformats.org/drawingml/2006/main"/>
        </p:blipFill>
        <p:spPr>
          <a:xfrm xmlns:a="http://schemas.openxmlformats.org/drawingml/2006/main">
            <a:off x="1311939" y="2057400"/>
            <a:ext cx="135757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37F9E3E-05A7-464E-B68D-AA3021867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NX-HL-618E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C215910-B06A-4EF8-A482-B052FFCBCE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NX-HL-618E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A450C47-F37B-40D2-A30C-B0218195E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0327964-B64F-4152-A682-29D5FA217C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3BF6A34-9A14-4270-B749-305F60E31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8DAEFF3-2F51-43B7-915A-873B2A365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B62CBA4-0EEA-4FC3-9A6F-CC36065C7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CCFF4FA-5D3A-4216-B71E-BF6D7E4EB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284E3FF-4D3D-4207-93B2-8CC34F37B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8CDAA13-B44A-4A4D-9EB9-CB6994D85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58BD9FD-B266-4EC1-B42C-91789F4F82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F8D8C8A-6DE5-487F-B30C-0C5AA1A01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60A92BC-A017-4AFD-9048-8296B56A9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3BB9AED-362B-49ED-8C50-5E06A22E8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3A2ED29-B310-42F9-9F49-929092A6F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6E86F1B-3E78-408A-AE34-6426FE809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A0E08F90-B554-48D0-84ED-38A00D6B1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1D6CCC1-A79A-4D69-9672-B1036333B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E1C7AE7-ACC9-4046-9840-9FD6F04D5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EEB4E01-5884-4B0D-B70E-3CFF66A8B9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0A735E0-A03E-438D-B4A7-ADFC63D46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8120499-582F-4865-B8B9-540B53185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25F3632-A2D0-4CAE-8DE8-520C87A1D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93819BE-BA0E-49BF-8B94-62B195AA6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B6567B3-D959-4A8B-8B8E-1361D74D25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3838574-DDE1-4DFE-BBEF-018D8179E1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6FDA172-2654-4B47-A7C2-F613780D65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2D6E08D-59DA-40E7-A0DC-B69472AEF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E9BDFB3-A5EB-420C-A03D-2E3E78D2C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4626032-F092-417A-9A3C-8ACC078DC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D75EB40B-F8C7-4113-AE4B-E07D514F5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2CC9858-890D-4BAA-AD73-493245B9F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8F0E31F-ED7C-4970-863F-5F40AAF11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F41E816-0DAA-4C37-9B2B-08B848928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C679A49F-4F8F-44A6-A870-5761F07F3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A3EC212-0D77-4D9F-AD79-51C586199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D9EC896-98F5-487E-A3CF-5A53EBB7F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AC507C7-8CC3-4934-9994-0489C78BE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3C7234E8-0019-42E9-9A96-7FABB3737A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805787F-45E1-4C71-A245-7B06AF197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F7AB7F62-B23C-448D-A299-3D1D4172A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63DCC1CA-89E5-4185-9EF7-57711ECF7A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D3E59476-3511-466C-A7E2-5EFBA75A0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043ED9D6-F15E-40CD-9678-531ABC765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B3936C9-3939-43EA-9B04-B4FB6A38D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1FAD79E2-E653-4FF4-8CAB-3DC93C8E4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BC7B767C-6488-4803-99A1-8B09E2F9BA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5260029-D342-42F4-96F8-EC4104F1AF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DD1E8CD-E433-46BA-8061-ED06C0BB6F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1A5DA95C-25CE-45F8-85E0-BF8111910C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969B092-4B22-437E-8CF8-E9DD756B8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23C12DEA-1216-4B58-BD4B-A6412B292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A6C0162-8881-4725-8C84-10EDC19B5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3D7E0F68-FC1B-4476-84E2-35706D2F7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3C88F9BB-C622-4A4D-B080-59B4803089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485BD8D-CE1E-4A40-A585-6461F4CE39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6798FA8-0594-4849-8B36-E035E4D541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2BBBF61-317B-443F-939A-107D72C3A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4824DB63-4CE6-4594-8307-32053CB0BC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1A87D387-1C1E-4236-9D4E-2A4C03A6E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AFBD0836-5594-432C-B654-A5769AD29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33D51AC4-13CC-4591-BD60-9EB200D5D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64F4DE99-D168-4230-AD1E-48132D34F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F1AADBC-3234-499A-9AE5-E62E421CB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2621576"/>
      </p:ext>
    </p:extLst>
  </p:cSld>
</p:sld>
</file>

<file path=ppt/slides/slide15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0BDD561D-0D5E-43AE-86AF-86519937D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1d229462954a0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FD9DE2-9C36-4667-8418-52276648B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416FCC-73F1-49E0-BEB9-9B87C2191C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NX-HL-618E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3EFF58-7975-4ED8-8D99-CBD62DF52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02F6FA-94A3-4EFA-9F53-6036A4D493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524F3AF-D498-4A16-9E46-F99103AE9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390ABDC-32B2-4B5D-9D0C-742F6EABB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B33D15C-A8E2-4407-8014-69E773C9A3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cb4166fb0ca469d"/>
          <a:stretch xmlns:a="http://schemas.openxmlformats.org/drawingml/2006/main"/>
        </p:blipFill>
        <p:spPr>
          <a:xfrm xmlns:a="http://schemas.openxmlformats.org/drawingml/2006/main">
            <a:off x="1311939" y="2057400"/>
            <a:ext cx="1357572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0783141-40FA-47ED-86E5-1A350E63B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NX-HL-618E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793E059-C8F1-4F16-87DC-D157ED0DD7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NX-HL-618E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C880C79-1CCF-40F0-B56F-D90A92C54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89B15C3-7FCD-454F-B1A8-95106228A0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4BA72F5-EA92-463F-8E62-F43F8DB1A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7B32747-C6DE-4273-9B09-79D7F0CEF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7EC3A92-7777-4B66-A803-D976A64F3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15AA4D6-8FA5-44CE-8602-160A97BA1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1A67443-6574-46AE-8B17-56449B80C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F4A7619-BE92-4B14-8C80-6E3D7C03E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897B94B-EA4E-41EE-B707-B5A449CB9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E8E97F5-CAFB-416E-A3A4-723332A61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C0590A1-9279-42F7-BDEA-05EC53B4A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C59865F-5B01-486B-A6D6-4F29D8C67B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6618928-A5AC-4BEC-A298-DAF82842E7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C9E5654-129E-4AEF-9091-F4D623863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5DF6E95-D23F-4AEF-988B-8B0D5ACFB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92EA4EA-E3DE-45C6-BC7A-231FF80BC9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128B42C-4E2F-488A-B7CC-485A539F7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A7621C0-5830-4FD0-B22F-604E9344C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AA64AE1-0196-446D-AB46-79154036B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78FFCEB-717A-4175-B459-B918AFCFC3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E5DC8647-73F7-4BDB-8F03-35C72FC7A2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C05C2B2-58F3-4444-A80C-5CF4B79234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191BBCD-74AD-4E06-852C-220A7C1D70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CF609A5-4A91-4F39-9620-F9F17C625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CB651B8-8B5E-4089-9E24-346545243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C98DF18-BA92-4F5B-A27E-7B75B7722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E36826B-1850-4F22-A4D7-4EC42D6B95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8E9F621-443B-4BB5-9792-2AEF7E2638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A6601B1-B0CA-42E5-9CF4-9FB5D3659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E27059E-ED20-4561-93DC-4840674BFE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67A6442-4580-47B5-A226-72344330D1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8954241-A192-4C9F-B9F7-04AADE43F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29C27C43-9EE2-45EB-8B34-CF66A6BB59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FF0C9CE-1553-42B6-A89E-F2429D065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DEDB305-A756-415A-9095-3CEBEE9EA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D6C7E4A-CDA9-4CF0-B51A-9CF3CCBC2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D510EB9-7B7F-4590-9FD6-B246BCA515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87E7B6E-D8E4-4469-B03B-6F4A83E402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21156810"/>
      </p:ext>
    </p:extLst>
  </p:cSld>
</p:sld>
</file>

<file path=ppt/slides/slide15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8D03185F-79E2-45AE-8D2F-79ACC4BDE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8da1905f00484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0F1ECB-63D2-4836-9EF7-CB0DE90DD7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160FDB-ABF4-4094-B31D-E01B357DC7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3BF55E-2D64-4FE5-99CD-2C0D04D18F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BDDE31-AAE8-434A-A38B-C36990E23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4E11A37-2F6C-4EBC-9AB0-88B9F1EBB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3B642F4-094D-43DE-BA23-CDEAA8A05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CFF1E9D-2E96-4622-B69E-4CA84D9579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fe3ac4a7b34af3"/>
          <a:stretch xmlns:a="http://schemas.openxmlformats.org/drawingml/2006/main"/>
        </p:blipFill>
        <p:spPr>
          <a:xfrm xmlns:a="http://schemas.openxmlformats.org/drawingml/2006/main">
            <a:off x="1226861" y="2057400"/>
            <a:ext cx="152772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594E6A5-3EFB-4370-B85D-E4F7EB73DD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2E6DBD4-61C9-4653-95CA-96BF95FBAC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C9D2828-3541-4C6E-81D6-C597EC6750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564BF3-0071-4E62-B4BF-9B708D063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DB13C9C-57CC-444B-9B3A-5EA555DDF4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498EEAA-14D1-4100-89D0-F9770BC77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D46C59A-92B0-470D-B8D6-1597AB3C1D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A4279E3-80C5-4360-A036-CD09CA879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DEA7880-E53C-42A6-9FE3-850413D96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DBF6FF5-87A6-487F-A323-634DD6C2A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9F97F43-8EFA-4ECE-8A15-30E2D3237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71894A2C-36C6-4199-9D6A-6A8E79A1A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996AACB-C9C4-4428-8B5C-79274CE03B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DBE221C-52B7-4B3A-90AA-A151409059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E6F9A64-4456-4D48-82AB-95C3D2C62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F2E5880-2BDB-4DEF-89FA-FD2341A186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184D070-AFE9-4200-9ED0-9173DE80E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2060066-1B86-427D-A849-A2E608A8E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C2BB10C-5A51-4E52-870C-C808EB88A8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55A9B9E-9A8A-4E4A-87EF-CD7E719C3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C49E197-686B-4DCF-8DAA-1BC9A9B69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6671AF6-88C6-47B3-8DC6-01BDEB7B8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99BBAF9-9035-4363-94EA-AB73837BA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EB3AE47-C374-4494-8C53-4F4C47E5D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641D5BC-2A42-47AE-B75A-FB2FA6FD64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341EFBD-30EB-4E7E-82C9-B4532E795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BCF8C00-9D86-4884-A48E-E851A8368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846F119-4A43-4BB2-9744-850FA9D2C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516303F-A471-4FCB-A965-972808AD44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667889E-3740-491B-8EA7-DF5D1BC925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240F053-3801-437A-BF8E-D16BDA6E27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F572A9F3-0228-45A6-A31D-E52EEBDC3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D5D0020-D580-489E-BBCA-CE53DD480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46955F9-D697-401D-83B8-CE7A7973B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97EF419-FB40-4653-88C1-E1024DF0D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46BCA19-7DE0-42E7-B02A-1518EF9A1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E6DCC81-2B1D-4D7C-9280-BFF79A664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21D536D-E625-4323-ADA6-3AD19FDF22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1E273BA-9DEC-430C-85FB-CF2C35554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149935B7-B6A4-4AEC-8063-0BB8E7483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C6B8D0E-BDC8-4C50-8C03-7433220D6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3CA0721-579B-4AEE-8E56-D6D9BB27C0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2C43DC49-6D84-4BB9-991D-287C4DF68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F4EDF7A-1EC6-47F8-A99A-636E9645E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72A3033-7121-4A1A-9E2E-41DD8CC6B3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3B832832-88E1-4FC7-B4BA-22F17E73E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17E31C61-C79E-428F-8E94-2439FAACE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42AF4B6-AE3F-4AD4-902D-6191FA412D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61AABEC0-6176-4622-9346-0BEDB2E0EA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0F2A80D-4CCB-46AB-914D-22582E9BA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276D1BE-9C36-46B2-BB0C-E1EDEE998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366F127-AC30-4B2F-856F-26AF16B475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39CE962C-2C24-47D5-B562-908D82C35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8075703-D2EA-4A53-B8D4-375B95DB8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A7EAA63-1363-404E-A2AE-EA0FD5BD3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CBC6EAA8-1A8F-4749-B255-CAFA17E23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469A696E-3732-4F58-BD7B-7A4D385341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F0791D0-52C2-4A1F-B6AC-CD3F40A74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894D54F8-095E-40BD-B899-1E64B1D0FA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3D705144-FCB3-49BB-BD0D-94EAAAB96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F565FA8-1DF5-405B-B1B9-BDECBD258F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79560A1-4811-4968-A0FE-75C8E7A2D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8DB2C777-AA60-46C2-B5F2-F6961E2A7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4971E2BF-18BE-43A7-9703-AA1718D0F7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56696500"/>
      </p:ext>
    </p:extLst>
  </p:cSld>
</p:sld>
</file>

<file path=ppt/slides/slide15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A18351C-CC9A-46F1-B4C4-54EA824A95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1521a986fb9400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C5403A0-A9DE-4678-BB20-9F6B6C599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9C47F6-48E8-4654-9756-C605F6CAAD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62CA0B-ECCA-4899-82F0-AB2765A73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229FC7-1481-4975-AE97-1F5E6203A6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15137F2-8B52-4518-91AC-6CDF59E3B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17C0F1A-F224-4E02-BCF7-CF1D65420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85D216B-62BE-45D2-B3D5-472D8D44A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e5f1eb05444867"/>
          <a:stretch xmlns:a="http://schemas.openxmlformats.org/drawingml/2006/main"/>
        </p:blipFill>
        <p:spPr>
          <a:xfrm xmlns:a="http://schemas.openxmlformats.org/drawingml/2006/main">
            <a:off x="1226861" y="2057400"/>
            <a:ext cx="152772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70A3094-666F-4829-8E57-29599B050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21DFA62-317A-4374-8113-082BB8E070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62FF271-7F27-45E7-AD24-F7424142C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9A542D8-1342-47C6-8E23-0B92A1C85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93119D9-A22A-45DE-8945-DD77E6F38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7677491-5368-4383-9E49-F1E114B436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A7DBD33-D47E-45BB-A436-DEC55A9A96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5E4102F-FBC4-44B2-96F6-56F5169EDC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C2E2169-4CBD-4497-950D-8E8EAF910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72F267C-580C-4640-92C4-A08861DDA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4A7A49A-AAE1-4AE7-8A0D-CF4B54F8A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7B573B4-6F08-437D-8FF7-182495649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7DB3351-F9B8-4BC5-AB41-70CFE0688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138AF27-D5B6-4782-B26A-2EA8FC213C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C9D34BC-0E3D-4B2C-B720-A38B2E946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9619E97-2522-4A3A-A9A4-46F6554844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806594C-A361-4E05-9721-CB0657D8B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0A0F8A14-0D93-41C5-8B81-1E01BDB8F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5B95765-DAF4-4770-BD48-8C35F6FF2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B094B44-BB43-4AC0-A1CC-8359F331D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47E7A50-3AD2-4004-ABCA-70943225A0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FF69889-AF18-4EBD-8431-1476041523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8147170-BCBF-46D3-918B-7161817154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C0CAC0EB-0808-453C-B88F-56785220C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2892E2B2-87C2-4414-8FBB-D515CE25C8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736E738-FA26-416E-9D3A-BE222459A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831FED1-A658-4F97-92CD-F6B6270AA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86A1A07-D05F-4929-81C4-24DE7959F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A4FDD8DD-836E-4733-B425-09F93D5EA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3733BDB-7EC8-4D62-AA5A-F9F5E2ACC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05C9517-BFC4-4CC0-97D1-B12602C01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13DE4F1-940A-49CD-95F5-6A23FEEA0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4E305F7-D8F5-4F5D-A7C1-CF47D421E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43CBF0B-7B54-4C8B-A398-BFB37ED710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DB8F6D6-F662-412A-9089-C10B9AE5C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02B24A9-3D35-4CAD-81D9-C36E251FA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D3E0261-1782-420E-9FE1-BC5CE89C5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6EC1131-CB11-4BB5-A27F-AE58882F6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F4FCCF4-8722-48B9-B7D2-7410285897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7EA7EB5-3220-489B-BFA7-7202DADDC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115908702"/>
      </p:ext>
    </p:extLst>
  </p:cSld>
</p:sld>
</file>

<file path=ppt/slides/slide15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62D18046-E469-4ECE-AD46-E56FE4B6B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08f2f40f814892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86809D-B884-4BA1-8D00-5E3C9AC49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E5B71E-6FEF-46F6-8C4A-71075C99E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NX-HL-118-V118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F48131A-2EC7-4F55-883E-D027C6044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9ADF4C6-AA3D-4856-87FD-FE15422A41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DB9DC78-511B-4DB2-BF7B-DD7038FF1C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6A13BBD-8C8B-46AC-8E73-F0AECD8445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667E4C-AA54-4293-89B8-0CB5F7591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4c4ad4e4f34181"/>
          <a:stretch xmlns:a="http://schemas.openxmlformats.org/drawingml/2006/main"/>
        </p:blipFill>
        <p:spPr>
          <a:xfrm xmlns:a="http://schemas.openxmlformats.org/drawingml/2006/main">
            <a:off x="1263001" y="2057400"/>
            <a:ext cx="145544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FE5CA9-F621-404F-AC04-599FEEA8D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NX-HL-118-V118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DAC42D1-0A44-4D3E-A8C6-72599A626C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NX-HL-118-V118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95C2EDE-E900-4FD4-A48A-CFC1E10BEC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C33A8B0-4292-4D0F-A38C-838422374E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F603E10-40DF-4590-8CE8-ED7BE1D9B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D193677-A2D3-4EE8-930A-B1F2F0292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2B58A51-401C-49A0-B1FD-F16E6C370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787F528-CFD3-4D14-9DD3-3466FC96C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C277F01-B593-4F93-80FF-994B95F3E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BB959F0-7EAD-45D7-9551-F035A48B0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CD5B829-B54D-4283-BF00-9580BECE4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EA55F7E-668A-448A-A1C5-FA553DE05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4BD871D-0B10-44F2-9752-4F4E0B281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699C812-035F-4E91-8C7E-69C35A5992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B8B1FC1-0B6C-4AEC-8A46-32CF556D1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D9348DA-63A8-46F5-B2CA-5366FF88C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8F6AB1B-7677-4FA1-AD46-502792787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CE96701-F116-4EE9-AFE3-A14E133FE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5B76880-1DBF-4BF3-9AE8-65BE2331C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E8166D9-CE44-4CD2-B7E2-85F294738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7A4767E-77C3-494F-ABB8-A4ED230860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7AD55D6-5080-4B02-ADCB-65D03D396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035166D-1476-4C66-99AF-FBE0A7B707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9A36892-ED44-4B24-BABE-581D225F24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DCA8E4D-D8DB-454D-98B4-5EE20896A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43639D42-483D-40F6-95D7-E6ED65008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17B4DA1-B316-4BBD-8040-E67069F22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0A71D950-348A-491D-9B01-54D92A24D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FD29FFA-F5FC-4237-B0B6-4E76E4EC7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68CC4A8-5779-4FB0-B578-43A586DD7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E67E255-D073-4FA8-AF11-00A754462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BAFAA20-347D-490B-AE82-4720E366F0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1AA324BE-B1E7-4728-AE4E-E274199054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013C02BD-7C2D-4709-B70B-BDDFDBBB0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9C1346F5-0B73-4D57-B9BF-FC3613308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E52B927-ACDA-457F-9E0C-5B7B70EAE8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FF453BEF-F01D-4C07-9243-648BE3260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822F2C25-D2D4-4048-927B-CC1F6E50EA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D8C858D-9096-4EC4-9E67-0A0E9C0449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D3B1932-4E40-48B3-8C1A-5EDBC7B7A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B28C9D5-9238-482B-8607-298662EAD6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10CAB93-4DBF-410E-9BEE-D909476592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C145A1B8-C3E5-4409-A049-367C4A74F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41F113F6-91B7-407D-9F58-FD43BDAD55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7ADEEEE9-7EDD-4C28-AE18-CF9F8A84B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FFFC64E-4362-4F37-A888-0C60610F1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63DF52F-52E7-46DC-A086-59699935F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20E1E757-B63C-4F85-9961-A8D23F249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328D5CA-47A6-4EE4-8F7D-5A1B86543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EBB4575-4CC4-45D7-B678-7B44EDE0C0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816B327-1830-4866-8F86-F8EC87E063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0CA018E5-DC7E-458F-BBC0-7453F4F6A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D1F7FCF3-4213-44AC-9E1F-C58C121DA6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90C349F4-0D20-4F02-9151-C2F7EB680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DED4E6E-6D70-42B0-A50C-F221021B44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5F2CB89E-4F57-4832-8309-6BECF0978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E352F191-BBA7-492B-8FED-33D356F6A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9AFC2E95-82CA-487B-9E7F-8325F1F16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C6C58F24-0783-4A9E-AF9B-2C1B7C552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46EB333D-549A-4F87-87C7-6729A25808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8EF0DEA9-37D2-4197-8D62-917D05E860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353341FC-243F-46AE-B5EA-0F18E167F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367BB8E6-F332-4352-BC9E-1E92E72E4C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6206D5E-412C-407A-859A-A1490F62BF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9782017"/>
      </p:ext>
    </p:extLst>
  </p:cSld>
</p:sld>
</file>

<file path=ppt/slides/slide15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938E08A8-8A90-44B6-880B-ACD4D209B0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7f4c626cef467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BCD29D-F3CA-4CDA-A532-88DCCFF89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2F190F-882C-4918-86C1-77867C4026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NX-HL-118-V118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ABD9E7-3547-4B4C-A104-20D0E4BE55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C60B15-9619-4EBA-AA3E-227D7A6EF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B34500E-3B42-4A48-9565-7CA539C92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3D8BB20-C4F0-4F9D-879A-CF11B7547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159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EB74C77-87CF-46B5-9206-9CAEA4463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5a02ca3f8c49f1"/>
          <a:stretch xmlns:a="http://schemas.openxmlformats.org/drawingml/2006/main"/>
        </p:blipFill>
        <p:spPr>
          <a:xfrm xmlns:a="http://schemas.openxmlformats.org/drawingml/2006/main">
            <a:off x="1263001" y="2057400"/>
            <a:ext cx="145544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3FFC5E3-22C1-4060-86EE-B918B4D6F0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NX-HL-118-V118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6FC7C4E-2A74-4D01-B0CE-F526F0318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NX-HL-118-V118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38632E5-E091-4C75-9F05-BBDCB54E9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9DFC908-EA7A-41B1-A228-23E4BE0CBF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5ADF7E-1EC5-4E22-8ADA-7ABB96FED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6EEE14B-CD97-41AA-B382-B8BEFBC8E5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34B2296-8867-47C6-B04B-C844583A5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684A2FC-E229-4845-BEF3-03F4DFD18C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7D0846B-1255-4252-BE3B-4B8166DAB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8E6B027-9856-4F46-AC30-70455FCE4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587888C-D0B6-422C-BE79-D3CED095F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358B115-88D5-4C95-8C81-97999B213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B00519E-4E1B-46CD-B44D-9DC86BCCE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7564399-5E3C-4896-AAFB-D5544ED91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B756542-E6B5-48E5-AA21-FB28E702FC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C4DDADF-F488-4548-B2B8-991678674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0D21F69D-A4E6-4D76-A84E-A2AB45612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67DDF777-E453-406C-A11D-40E3FDD569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CA404A2-8168-45EB-957E-5417F1BD46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FF2D834-2FD4-45B8-B3E0-DAB7F78BA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A86B7F4-7CF3-403F-A8D2-B696D34FD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318BF63-D82C-4FC5-83FA-11AC1BD8C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73196F8-6FC8-40C5-A7B8-0F005D94D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FF0A0F11-F026-4BA1-BCEF-2AB66D716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1AB3D3F1-92BF-4DF1-9462-198B6F9DE5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6CC75A2-167A-4B16-9A30-0C512F7ED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E4F625A-E5DC-49FA-9107-2DBC31094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218F460-3299-46BF-BE69-C9C0D834D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DE2E4C8-24C5-41DD-97D4-31193E297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BFEF4A5-7D71-4C89-91DF-3EBF18707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0C5EBC6-F25D-4AD1-A790-6198C897E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498F7A1-1994-4D69-8C9C-4CA481D498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B2464CC-A1B3-4111-AAEF-CF1A60EB8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D672FF30-DAD8-4BF8-8544-9F5919A105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1AB3B0B6-BDA7-4D79-92CA-22CDF6073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EB201FA-D337-469C-8ADB-F3AFD6621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D72D2EE4-D188-4AC1-BF53-540DEB0E9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D23F545-EFF2-4D5E-AF04-5F1B087675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2BE2AC6-BEA0-44F0-B0DB-F37304AC8A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D4DAE677-DBFD-4902-843A-0A93E87DF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14772799"/>
      </p:ext>
    </p:extLst>
  </p:cSld>
</p:sld>
</file>

<file path=ppt/slides/slide16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AB90B19B-3016-49B7-92D3-D11F6DD24A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eabf98510d4d7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80407C-FCC0-4DDB-B703-9071DADFE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5BC72A5-72AD-44F1-80A4-BF5B380AC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9B4407-5211-4D29-B6CB-A7517178A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5A20C1-1311-41D1-8766-F78C870D2C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F0A8307-2D05-4709-BD15-93FCCA32D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2CED42A-91A8-46F7-9C32-BBDDB0CC1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A307908-37EB-4B59-B4E1-CCF8501C4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0edee253474b93"/>
          <a:stretch xmlns:a="http://schemas.openxmlformats.org/drawingml/2006/main"/>
        </p:blipFill>
        <p:spPr>
          <a:xfrm xmlns:a="http://schemas.openxmlformats.org/drawingml/2006/main">
            <a:off x="685800" y="2606546"/>
            <a:ext cx="2609850" cy="116865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E7CB68-B7F0-4F9E-B551-87C00AFD5E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316A131-CF79-4CC7-A32A-A8EBC62B2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DE6A557-0864-42F0-B5E2-BDF5CDBFE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A431AF6-3856-41F4-A049-B58A30AC8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94DF148-8471-4FDA-9BF2-DD288A8F1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B397B92-DBD5-45D9-A980-50BA51681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142DFA6-A4D1-475D-A58F-AF4D46B5A2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2E0FA43-FEDF-48F9-89DF-13FD7F8C6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D4A7C19-2787-49DD-8F1B-A60B81DCD2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3C227DD-9671-4025-9787-CCB79D9F1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0F981C5-C3F6-4413-BA33-AD8E038514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AFB208F-8610-48EE-9B5D-6277C089B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E839C03-207B-4C69-8C9B-895E8254A1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15E8A51-07F8-4E02-8990-0F41AB0442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D796F65-7A80-4D44-98BB-69B99DF41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5B659ED-3A19-454A-91B5-558C49E357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DAF9E2B-17DA-4C9B-9B11-BC2DAE5D7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6C45802-1F63-44C7-982A-81E62BBDBB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F5FAFCB-98CB-4DD2-A5C8-CFEA36750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9A92F59-1BB1-4801-BE64-8410D502FA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9C8ADEC-DD10-42DE-A5AB-738203455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C10342C-9DD6-43E2-A914-33BE2CB743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1A87BFD-5BB5-4633-9217-741F7B1F41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8D35BF0-82C6-4F9C-9958-35CE48DB3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CAA07BFF-3B87-4E6F-9452-61917F3BE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8F736A2-CC30-43E5-98AC-2F319BCAD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881A9FA-8419-424E-8A81-2F29DC56AB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A70ADC9-DFDF-4D82-AFAF-7F17AEEAC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C9FB6E7-90AB-4A22-8B75-12854BBF53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76944C2-B012-4DB5-9DCA-419A76E0A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BF94A09-8149-42BA-ACF0-624B9AF37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6CAE27E-156B-420D-A47C-42A07317BB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65C32A2-D17B-4CD4-81CB-3B981A573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E5DF8E8-4F3E-4B73-AC5B-A7BEDA774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87544D3-37C7-48A6-97C2-7D33F3949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1FFB5A3-B367-486E-99AD-269163E91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B22B50DD-B387-4C9A-B085-17CEAF5BD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CD94519-A480-4379-98C2-F45063053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90B9FB9-E445-459C-8D34-F0B4B3088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F8D6AC3-1C5A-400A-843C-CCEDBF857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603B143-7E18-4A8A-910D-B7EA9EFA20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2B424F31-755A-475A-A21F-39E5C4469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3954FA49-B2DB-452E-B43D-424D78C7D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5A7ACF75-0388-4E1C-BA37-9ECA52A0D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9755A17-FD71-4F8A-BF68-0E10A9D2C4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67E44977-CE00-4684-B12E-11211755D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2FEE0A93-EF8A-48A7-BE13-040B24E98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6115608-6E83-418F-8843-5DC696172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BC6F02A-0C82-4E1B-AF16-70F560B15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5183105F-0247-4D38-AB97-9705FA5DF5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D981D9EE-2010-4E0F-B123-CC17E5328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63D508F-A702-4A51-8892-647650FF12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AC1FB11F-52B3-42E6-91EA-2C2C49252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87695061-6061-4BD0-A1C5-B204839DC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11C44D0-BC06-4BCA-BD2C-46A6E3C56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72A55EAC-37C2-45DB-9DFE-BCC70AB1E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9FD0BA3-7354-47EF-9BB5-D129E57EAF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78929A01-81AF-43CB-93A7-E7D9098D3B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4684B0BC-F421-4F14-82D5-4F9A8BDA0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2ABDC084-8300-4ED2-8952-2D90E4F949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2DA2C24-340B-405A-B6FE-C7020CF321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BB9A9B3-D545-4432-826C-329CC144BF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5289735-9280-4CD0-9A99-3AA100BE5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1F7A39BC-CAA6-4ACA-89C5-5C0E53A54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969332565"/>
      </p:ext>
    </p:extLst>
  </p:cSld>
</p:sld>
</file>

<file path=ppt/slides/slide16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1D83B33-E0C3-4136-AD99-5BC46113E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9a22fa61c94a9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03790F-322C-4CBF-9DA7-1A89E63403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3A0DDA-5A9C-43E0-9CD5-6D72D7C01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671041-370C-4DAD-BD65-D4B6CB56E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E6C0756-E185-40B8-B905-3B565B393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9863AA9-D094-473C-AABC-6B90992E0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0735426-E938-481B-B5E6-BB4D5D437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95A7662-56FC-4EAA-BCF2-1619A9CD0A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8bc6d369bd49ab"/>
          <a:stretch xmlns:a="http://schemas.openxmlformats.org/drawingml/2006/main"/>
        </p:blipFill>
        <p:spPr>
          <a:xfrm xmlns:a="http://schemas.openxmlformats.org/drawingml/2006/main">
            <a:off x="685800" y="2606546"/>
            <a:ext cx="2609850" cy="116865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6181A9D-156E-44F8-ACF4-CF10D268DF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6B4702-0C65-49A7-BFFD-B881BF3B3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4F9E673-F8B8-499A-B326-EFE451683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B1B7BC9-CAF8-420F-B9E8-B5B07E975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301AFC5-63C1-4B16-A035-96B064BA8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B51AC5B-3F0F-4603-98CA-CAF0FA036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E80DBFD-6B59-4A0B-948B-1AEC21BA2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8339B04-6DA7-44D6-BC21-6166611A4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976DD44-5AA9-4DBC-9F4D-7B720CD57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04F49C9-AAD5-4931-A81E-578946C19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41D02B3-A3AB-4042-963C-D8E28F9CA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F79862B-E1F8-473E-A1D7-ADE9D1DF76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88FC177-28AE-4E9B-BCB1-3B4416914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F23635B-9F36-4AB0-8AD6-580790A2D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E89539B-B3B3-4F66-9B96-98580E7FA0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523ECC2-CC1B-4306-B47B-6E7BFE917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8FCA227-D45C-44C1-8C58-49C20D66F3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0647004-F7D2-49C3-A59B-DA32FAAEE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848F1B4-198E-4B9C-A03B-45029DE030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804BBF3-5DD8-4A8F-A44E-668DB52692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2A0A7EC-5037-4628-B759-6729962A5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2F9FD10-1C1B-4C90-B28C-5983F7E44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07ADCC5-CCD9-47B8-BEBF-1FE2E52B83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7B62073-2196-40BE-A80F-DA6BE389F6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692C9D2-BB83-4332-B549-52149CBC14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D4E19B53-8F07-44FD-A195-E5AAD8569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9E9AED8-C325-4C2D-90AF-6D320159B9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1F92E35-9AEC-44CD-B6DD-AC0AEF7139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1CA530E-BECC-4ABF-A409-81A314748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B58F25D-E2D2-4004-A14E-532C7963D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072BD450-0D22-4B43-9F83-26E787F89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F6D2155-2948-4397-92F8-A8A346FC1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B1DED72-23C7-4B59-96FB-A40BC9E9D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2FD53940-4523-4EA6-B969-A75A4693D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6385123-7DC9-4DA5-81C1-629A04374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87D47C6-51B7-4405-B577-6105799ADB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115B6CB-FE2C-4612-A6D5-8D782EBD0A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C714C2A-90B0-4E11-9549-33BD9B1A75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B51F233-41F5-4290-ABAF-110083BDD7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0755EBF-9891-4BDF-92BC-2E4A79210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94032168"/>
      </p:ext>
    </p:extLst>
  </p:cSld>
</p:sld>
</file>

<file path=ppt/slides/slide16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D90FF37-607C-429D-AE87-960520CD5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b043123bb945a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F9EF2AB-493D-4C7C-B630-B5DEE05C9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9B0542-75E0-4404-8C5B-58CDA51B1A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NX-HL-SP02-V120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D81E65-7538-4461-A830-7F8418FA8D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F8B1951-F99D-4C5B-8987-8A7650F15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74A2C96-15BB-4C08-9384-A5DAC64B2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F7D8484-C292-41BE-A91B-D922FEBB8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70EC9C0-29C4-4A1E-860C-3B6CF8EDF7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2cf92df8424292"/>
          <a:stretch xmlns:a="http://schemas.openxmlformats.org/drawingml/2006/main"/>
        </p:blipFill>
        <p:spPr>
          <a:xfrm xmlns:a="http://schemas.openxmlformats.org/drawingml/2006/main">
            <a:off x="685800" y="2606546"/>
            <a:ext cx="2609850" cy="116865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0B36573-97D2-4955-AB8F-1C7C43264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NX-HL-SP02-V120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B65A220-C5D9-4E1A-8703-7AA5F3B4B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NX-HL-SP02-V120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CCDF4AF-0C3D-434D-996D-9D5E9663A0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32DCF15-1196-46E4-A895-746071702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3284621-5198-4234-9FE9-1E47B6AD4E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7AC30A9-2D78-4CFA-BA63-479AA2F57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3FBCED1-EEDE-48C8-A019-80481A340F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9AD31A9-1E76-4980-956F-EBF74C064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0F115E0A-FBEF-4909-9864-3858CD2DE8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AF72C51-43E3-422E-A5FA-BA274F551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D8764D4-D3C9-47FC-BCA1-E34451AF36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9D52A63-1E65-460F-8614-3D95B55DB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8347B50-7AC4-45BD-9EFF-EDAE00B01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4B10B61-C250-413B-A7A7-5A7D886A8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9EC76D7-DF20-4482-A158-2F0DF5C7C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3380D43-5729-4ECE-9257-FC21B51BF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0222046-F478-40FF-8016-8CA1203732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8DFA66B-2CB9-4C71-A9F5-9B290404D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A52F57A-51A3-4B69-BF60-61EBBD8668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777B4CF-C023-49BF-A431-0AE80B489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0E6513CE-9118-4EC5-94B9-CA2D28D241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B8BFBF7F-6E85-4864-998C-97B1556006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4E9F68F-64E0-4C31-AFDD-8729276BE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9B47542-DB22-4006-B9EA-3718EC921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F87C1F8-859F-4F4E-8C68-CCC8AEE2E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E0F7605-662A-4D5B-A721-E9AA90C8D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4272D2F-642B-457F-8C71-E190564AA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1BCC2F4-49DC-4AA0-B251-C1A3CB6311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24695167-7BD8-488A-A59F-FE04DC343E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9C35153-88D9-4426-9D24-1448E02D1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BF4B6E3-DDDF-4FA2-B2B0-3DCF9F3ED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2CCEB1C-0EFE-4B4C-851B-4528DFECCA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BC07DD2-CCA0-4319-ADA1-1F79A4DB9E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F66856D3-B41E-4477-B3B7-AC3D8963C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22155BA-F5FB-4AA3-B7A9-05281D2216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98CE7AC-9ED7-42DE-8D1C-9214FB87C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896CA09-35FB-49FC-AA70-A9DA2DCEDF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3CA2A990-62FE-42BE-807E-D7E96C107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F581271-50D8-4E02-88CA-6FD1E57B1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E518F0A6-712E-461E-803C-3BEB55B6A5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6EE36F4-8827-4919-A058-200C76E3D8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D3B4D7D-8297-43DD-AFAA-C6EAC93B0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156E379F-C896-48B3-A865-F86778930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1FFA130-A292-48F4-8EC7-9D55A042CD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BAC7D7E1-E6C9-4D2D-877E-446819265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9852381-84C8-46F5-92C7-01907D79FA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CFF0A2F7-FF2D-4FAE-BCEC-BBE414BD3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B43ED337-6AB4-4E77-A183-92A86BB04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BFBA9A2B-3F66-4DFC-9B74-87DEAA0E9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EBCA7FCB-365A-4B12-8CD3-0D34BA559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84AD9B41-4200-47B0-9318-EC2248333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0C5DA6AF-BDE6-4651-9035-0B27F599E3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E8C9B2C5-4BB3-4A0A-8E31-830BB8CCC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44B47A2-C3DE-4C85-AAE8-F84A6675E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BE212EDE-C8A9-4627-89C0-B07825735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413578C-5B50-4B61-9231-341570DB2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34360AC0-92E9-4F5C-9DCD-169999F7F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EBE38002-9FBE-4605-B48F-C56E17AA7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AD049A20-13C4-4B7F-AE5A-628EC956AE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490982A-974B-42E0-9A3E-A64C84EBD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DAFD7A52-1B48-4247-9E90-B3DA2E68A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DCA2E62-1F46-4CF2-9C04-97AFDA0DB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CBB8C7D1-E780-4B35-99A3-B9B210344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2006D0C9-D028-41E6-824E-1C57802A4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15853863"/>
      </p:ext>
    </p:extLst>
  </p:cSld>
</p:sld>
</file>

<file path=ppt/slides/slide16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1E2FBC3-AFF3-47FA-B81D-6A7B0B9705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1cb51dbbdc477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8651C05-4834-46F7-8906-A077DF550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A85C53-5589-40B3-A5ED-2BB60D3354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NX-HL-SP02-V120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A18D82-C2C7-4DE1-B78A-5D89F5D1DC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4B3F21B-9CED-4F7C-81C3-5B2D066A3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71D8810-7909-4E97-BD99-EFDC8AF64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FC4CC4-6C43-45B6-A5AE-12719FA1C0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A1EB884-2FB1-47C3-BD62-ABC0EA41A3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1a37a0dc7940dc"/>
          <a:stretch xmlns:a="http://schemas.openxmlformats.org/drawingml/2006/main"/>
        </p:blipFill>
        <p:spPr>
          <a:xfrm xmlns:a="http://schemas.openxmlformats.org/drawingml/2006/main">
            <a:off x="685800" y="2606546"/>
            <a:ext cx="2609850" cy="1168658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7B63155-8259-4E89-AC9C-38F8F98E5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NX-HL-SP02-V120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EF441BB-C83E-4929-8051-685F82867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NX-HL-SP02-V120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744425B-0568-49F2-9499-1CAAFF69E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40D3F17-ABBC-4A69-A3BD-ED2B819F86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EA7521A-25E9-462E-891D-FE8F448BE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47A4848-9A81-49BA-B0A8-730ED2148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DC59B0A-1807-4082-A7C8-7E427C49F3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FC19843-9A13-4E54-8D42-763A5397B0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08BB46E-3F35-490D-ACF2-92A7F8CC5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2A69163-510E-488D-8041-4FE082651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6411342-D81F-4CCB-84A8-85670F9D4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0F4D08B-23F9-4797-830C-42EC07205C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67DD1A1-88B2-4BCA-B184-57C8DCB97B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0D53134-ACA1-4697-8699-E1E866E2DA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6F6F7A3-C4E8-4527-852C-96F9BE984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43A3783-E0C2-4099-87AB-F521C308D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5F02E2F-47E7-4405-93BA-5162AF3B3F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E9BB1E77-3260-4170-BC4F-DF8A64B22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93A1690-A010-458C-B3C1-5E43FF890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37EC531-C3C0-47A2-897E-6546D0D964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8EF4A53-C531-4093-9709-DA05AD032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1D3C1EE-CBBC-4A60-9D21-13D6CBB76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E979161-8174-4866-BE18-919014FAF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4BE397E4-D703-4BE9-B456-5B1E844F14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A95C7F8-C779-450D-848A-492490BA3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5916F19-7138-408D-BB5B-5663B80F62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97C7338-1663-44BE-AE5C-28C19B1F47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D177F1A-CFBB-4CDF-A1F1-ED9C658CC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779BCA3-5ACF-4F05-82A7-6E077EEE3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55D00AB-15D2-4169-86B7-AAF825CBC2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3E19EF3-2EDC-47A8-B22A-73DA14043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D4E59348-625D-4D75-A315-1423A0866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0E79104-5B50-4970-BA76-B16CC5E48E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A9C6DADE-41A4-4D78-B5DB-8B3B747ADD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D629724-089B-4029-BE88-05D5D9B071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3C993920-B2E1-4CE5-8C84-8DE568F67A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0C7144D-AF2D-4861-B835-B3EE96FD6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DE7D62B-4ED9-4B53-AB5F-20D216C6E8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3728A74-7B46-4FB6-9296-FB239085E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23DA8260-E346-43A6-8D6B-74047AADF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39352437"/>
      </p:ext>
    </p:extLst>
  </p:cSld>
</p:sld>
</file>

<file path=ppt/slides/slide16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4BD3507F-9319-4338-B9C7-D4F8C38E5E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9db9760a17149e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8512B0D-61E0-4908-98DD-5DA1C324D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93969C4-60E4-4C17-9E96-E70AC6958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NX-HL-SP04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A4A11E-A59D-4479-8CC6-89A46E1D0E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5BD6DB4-7021-4F7F-8819-5FC17875B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5EA7617-4360-4889-B3DA-0298A7675E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C0432D4-F4DA-4254-9C66-0383822F05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40AAB06-739A-4982-AAE7-DD94D0C5B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c6ff1bdad84bfb"/>
          <a:stretch xmlns:a="http://schemas.openxmlformats.org/drawingml/2006/main"/>
        </p:blipFill>
        <p:spPr>
          <a:xfrm xmlns:a="http://schemas.openxmlformats.org/drawingml/2006/main">
            <a:off x="760206" y="2057400"/>
            <a:ext cx="246103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300505E-9F9E-4554-B769-3AE40C2548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0969AFE-DCD2-4069-B2AA-CD0CAAA8C8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303DD1-20AA-497F-85B8-013B8AD23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91AF7A3-DC1C-42F4-B026-38A1F40E9A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87EC89D-E78D-4F60-8C8C-AF07A20B6F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7A7E060-7FB8-43B3-AA79-6950212D0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A84FA704-F58A-4697-AD31-352FBCC92A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D1168AA-FBB1-4023-BB99-A7769574A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146A5C0-C585-4A6C-9EBB-814CB4A3AF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232A922-3D97-4909-AF67-9BEF9131F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667C6A4-5D61-4BDD-9F03-120A524AA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D1FA801-C486-4325-B4D1-0DDBDF00C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F688C9CE-D868-4C0C-9BAD-698E7ACB06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E3B20CB-A0ED-4F2E-B608-CEC904874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69B7226-304D-4A9A-8F9C-BFB2C936A3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A32CF5D-E602-4374-BBAC-62935C5D8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5BFDFA1-3745-43A8-987A-5126BF9538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DA01EB6-7F6B-425D-9EA3-AB984A1EC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82D8355E-8D3D-489B-9D31-6FBA93069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63AA4E4-7A9F-4F80-9FC5-FD65976015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A9434D0-0457-41AD-A006-6778DAD6E1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131F23F-C357-42FC-BF56-28DD4F7D4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6E34D21-3D6A-4C79-9C44-514C97D97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DE75DE8-456A-4921-9343-128910EBBC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4DA754E-8D43-48DB-B51E-6DDC1E599E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B75BF5B-6F47-4714-B08A-7596E6DC9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15B6005-FBD7-4810-8D84-D38777D9F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FD548A2-D30D-4148-81C4-D2F47EE21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FF00B0C-647A-44D5-A81C-FB9D33A12D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6CF1D37-095A-44A3-B0A6-A828DCD25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929473F-6A7C-420E-B228-A8FF143AA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08E19E3-64C6-470B-B80A-F4A68C24A8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74EC8633-8746-4291-9B06-3307829F2F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3A0C2DA-D05B-447A-A9D3-CB03ACD90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B34EC136-B510-4F16-9F0D-D36C4C436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C8DC82F-C624-4F20-82FC-360630B8AD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C06EB9AD-638A-4CD2-A76C-960DB0C14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E33DBE8-5138-489A-98DF-8DB8A818C0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5667802B-29D9-4E81-B69A-F7F0E1A36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2BC271D-3154-4116-8C0C-055766000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2082E6A-3918-49EE-9BEB-9FF7ECF7AD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8F7FF977-D449-4176-A41B-406791E89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7304EB24-3C83-4269-8EBE-28FB948542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9ACA8A33-9041-49F4-B247-D014B10EC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C4341C3-0F53-456B-8821-CC26E17E5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DE6FCAC-ED0B-4E8C-821A-25BDE1515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973BBB4-9CD6-42BC-9628-A532E08724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9375708B-DD6D-477B-A052-27EB77E95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01F1620-88B4-4F37-94B8-3981AF181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DB7D93D-70A0-4840-8995-5A11CFB645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77E5F1A8-3162-484B-8581-361CB3287E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B3F05830-9A04-421C-898B-3D1480613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FBAB23B-F18B-4D96-991B-1806911C5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0B02A90-CF05-4238-8679-CE4E2B1294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5609B7F0-A91A-48C0-83C9-80A5BDAB7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F90658F9-1AC9-49E1-878B-70593B793D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73B4244-BE16-4827-8708-343986FEC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14B8480-9AB1-4661-A1D7-5E656A019A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0E0CCFD-CF4E-4E6D-9298-C7A142CA05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5FE2338-B1FA-4EBE-AFDF-3B11B31C7A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3D8B571-CD5C-415C-A16A-B2A7B1D90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A5D208A0-492A-4931-A613-3D2142121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666010B-BC20-4A78-A7E4-DC44D641D6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AAD6B778-613A-4BCA-A6A2-8CE3535D6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471755183"/>
      </p:ext>
    </p:extLst>
  </p:cSld>
</p:sld>
</file>

<file path=ppt/slides/slide16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14C6D764-9193-4AC5-A10B-8DE720512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b280e484818436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6C6138-C496-4D15-8C06-03DF3C541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50CD29-0D85-4503-BA47-F4D34AB3A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NX-HL-SP04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000FF0-9F18-416B-8AAB-C5FE1149A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F7A63B-8C5B-4102-B067-2B044D0EB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1528488-0622-43D9-9AE1-C360AFE95E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B85B06F-212D-4393-8308-F8678A0EB6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96EFD6E-E8E7-442D-AFBE-14A127C00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128fdb71de40e4"/>
          <a:stretch xmlns:a="http://schemas.openxmlformats.org/drawingml/2006/main"/>
        </p:blipFill>
        <p:spPr>
          <a:xfrm xmlns:a="http://schemas.openxmlformats.org/drawingml/2006/main">
            <a:off x="760206" y="2057400"/>
            <a:ext cx="246103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F6EB124-0A0D-461D-8468-6C952B0A2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C0BD0C-3878-446E-89AD-5D49F3D8CF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NX-HL-SP04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BA1BDDC-7292-4BEF-A257-740698226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3EBB238-1825-4F24-9A60-10082014D8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41730B3-29C7-4278-A289-7D84EFB5CE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4A0B0B7-38AB-4F2E-B012-3BC0AD322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2309DE6-C463-4899-A820-5F910380A6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C1A063A-DBED-4C91-9C34-4DE5BE2BD3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EBFBF61-2A3B-4121-811F-6953DB9ED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0E40135-CB6D-411B-91DD-042D5787D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E4A9FA7-C0BA-4585-86D2-457B6B48E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6402433-B873-4255-A965-0EC5E70A1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8B4C0B5-0B5E-4741-91F0-7FBAEFCAD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F33BC659-B866-430D-9F37-2E36CA3D7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1D131DA-097C-4FEC-A2F8-028ADF85B2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5FA3482-6E3B-487D-A5B4-FFEF137E9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BCFF68E-4E8C-45E3-A6D5-6F354EC9D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ED78937-0C8C-4199-A824-EB65135A2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EB3FAE2D-DBCA-4B07-89F3-C6B017C20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7B3814C-8939-473C-A636-2986B601CC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DCAB469-5602-485D-8735-9C4CFB62D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252B16F-8427-483E-BCC1-8467018CE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8535F11-21F0-43DC-9473-E72DD77E4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4D64FA3-8DA0-45C1-83CC-286FB78277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47B1218-2CB2-4AB5-826A-D359EB264E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A570961-6094-4338-9A90-F94619F772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658B722-7937-47BD-93DF-A8DFD894C6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A485146-FCEB-4C76-A8DC-42A4AE299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B905CC8-15A7-41D3-9C08-ABF294C24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AD7FB5E-17EE-4EF9-B86D-E8A17E319B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D5B6F40-4011-431F-B7E0-5A8818D4A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D05925B-6CBC-4C8D-8CC3-025F202A9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01CD516-D7F7-45C4-9B8F-A2156B08EF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703E76D-00A8-46A2-8C74-E5B5838D9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A243E8E-3723-4269-AC0C-8236DE874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D8A95148-9A82-4E94-A814-7A03400D7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88CC635-49DA-41DF-9BD4-30658B08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579235E-DD8F-4C5C-954B-0A973E43E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9685506E-9F8C-487B-AA6C-F98C95629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AD8E8F8-6BBA-46AD-8EFD-096A0BF35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906621556"/>
      </p:ext>
    </p:extLst>
  </p:cSld>
</p:sld>
</file>

<file path=ppt/slides/slide16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EB2B141A-D0AF-49FB-9F9A-C49691AB2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d5695ec4f04e4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85D258-BECE-44F1-82DA-A0277D8FB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784986-ED61-4F47-8EC5-4250E671D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NX-HL-SP04-V122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2D477D-4B45-432F-882D-94F8F72B40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ED4B204-85B0-4FB8-B0BF-44FA8F084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5CFBD5A-9FFA-4808-8285-6979BE481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00F5BD6-C60A-480B-BD3C-7F2543586F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38A8CD-912D-4D21-90FD-30790B842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1df4e2bc9740a0"/>
          <a:stretch xmlns:a="http://schemas.openxmlformats.org/drawingml/2006/main"/>
        </p:blipFill>
        <p:spPr>
          <a:xfrm xmlns:a="http://schemas.openxmlformats.org/drawingml/2006/main">
            <a:off x="685800" y="2525573"/>
            <a:ext cx="2609850" cy="133060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7CC8F05-34CE-445D-889D-E41049299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NX-HL-SP04-V122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D7BA500-50AF-4AC5-A915-4056017867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NX-HL-SP04-V122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BD9F393-F4BA-4A7E-8A48-7E3A0EC8CF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021B0F3-5583-4C12-AF88-3E40E6BAA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F14C1B3-32FC-4635-94BC-49F762ABA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E081082-440A-48C0-A534-B64871ED7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A70291F-033C-45A4-9E95-4A74649FE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0F38451-0C01-480E-B6C7-0FE15466C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E2E4EB4-C1FF-4C62-ACDC-2DA7E2CD1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83A80BA-93AF-4FFE-9A3D-50748D226D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7A2F301-3BE5-464B-9387-5EFDD519AC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FFBFE95-E21C-4C9F-8692-B40241DB4F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DEDB899-9E59-4660-AD8A-E45AE26D2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D6C8F24-98D8-4FEC-B29A-62F7C26B0A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5E0D6D6-3E35-4A66-A3D4-803A03C602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9253B14-8DC6-4B94-9A88-37459DD52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3CC009D3-F4E6-4284-AF00-A7FF3485D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2AC4648-85C8-4A63-A82B-1934B712C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981BEC6-9A89-43B6-B10C-DF10ABAE94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B22D63C-07EA-4C0B-9EEA-32CD176C4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8768321-BF07-495B-9848-58E9989E2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1F96C2D-64F7-4C15-8E91-C1BC07843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EFD6EB6-0791-4E4C-AD0C-A73F5AB6A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67191CAD-FC81-4029-A80D-C6B21E0DF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8AE7210-DCB4-4076-9C07-865B62E23D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9A2721E-42B6-4B48-A26A-C52A01CD1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3EC271C-508C-463E-9169-D85E6F4B40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F5A4344-A414-45F2-ADF2-1ECA4A1F95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96D7294-9D17-46BB-899D-F0D2352D4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3DD2086B-A0A6-407F-B100-ECAC5288F4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BCF4013-55B2-4E36-AFF4-9EA29F25A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59FDF73-F0B5-4588-887D-36EB44F60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494B23F0-B30D-48BB-AA61-528A2F102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8EE05DC-88D1-4206-B89B-4C4567AE6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012B735-5831-4E70-B2D3-3062C43F1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59AAD3D-E7B3-49CB-97D9-A22A7987CA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69F254A8-357E-41F1-BB7C-F59877641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96295C9-3404-4A7D-B0F1-4858F7D51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0848271-8861-4075-AE8D-7105D5DD7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E069719-0F46-40D4-A757-5D0F31908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6596F908-4706-4C3A-BD8C-373675CEE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AD2C66B-E70A-4E8C-BD33-096451881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F20AEFBA-1284-4E3A-99DC-0CBE67730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C7FE35C-82B3-46BB-8B3B-C3C2F1AEF1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32FFD9D9-2202-4587-9995-CB282A058F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8C20E0A-14CA-42EC-B4E2-8BF47840E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4C8C132C-9D68-473D-84BC-1F1D09FD6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A7856E3-7044-4225-A72A-C264690D0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5B9FB35-17B4-476C-9792-100D2B18F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5B33B66-C926-448A-8958-69066B43B6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1F643700-6C3C-4D4D-B012-51D641ABA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51878377-A874-48EE-86E5-873924C7AD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470F5EB5-E8DC-473B-93EF-75F84E609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1FA1EE52-9420-4F8C-BA9D-DB9D4AE8C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100919A3-F5E8-4438-B341-B4F9D1A5C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89DCED3-65F7-4BEA-B5C0-DE56794776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C6389ABC-AC3E-4020-8F28-4056E5D4D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134D5CF6-9E1B-4A83-BB66-9F81417B2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6AE0114D-87EB-4945-9620-0D2E5F4A4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92D6CC30-B05B-4B3B-8283-11B3D3AD8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A2FBC7BA-3BE7-4F2F-A6B9-8617FC928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4DB86F3-B3CF-4F21-88BB-6DA07B84C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4D4E23C3-ED53-48DC-BC54-2BCD76069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DD6B1F04-CE1B-468A-9B19-CCB558754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50628517"/>
      </p:ext>
    </p:extLst>
  </p:cSld>
</p:sld>
</file>

<file path=ppt/slides/slide16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920C8DF-A782-408B-B078-2B64DFE01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4949eda5df4a2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79B802-0C58-41D5-8068-8C7C098A5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8988C5-80C8-440C-8789-841085EFC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NX-HL-SP04-V122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79DC57-3E71-45C1-8F0B-70A294BB5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AF9D67C-423D-4BD6-8883-4FC8B9C70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FF9C928-F11E-48C2-9BEF-49770994EF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D151E26-ADEB-4840-AA02-64617F9572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AE2DC4A-BFF3-4C06-AF2D-37AC1EAB5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0a2dc34dc44739"/>
          <a:stretch xmlns:a="http://schemas.openxmlformats.org/drawingml/2006/main"/>
        </p:blipFill>
        <p:spPr>
          <a:xfrm xmlns:a="http://schemas.openxmlformats.org/drawingml/2006/main">
            <a:off x="685800" y="2525573"/>
            <a:ext cx="2609850" cy="1330603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EF44358-FB1A-4D86-BC9C-870311A24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NX-HL-SP04-V122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76E2FB4-6625-4938-83D7-CDCE2EAE84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NX-HL-SP04-V122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470F422-171A-4090-AC16-36F304E541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F335A74-9F38-44EF-8C1A-AD186DD3B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99E258B-E06C-4AE3-82F3-E6D0F1968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B42DDFD-49E2-41C1-A307-2F5801F14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3CA7504-DBE7-4917-BB3C-F1F273DD4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6536DD7-57C2-4208-8A2F-486904F846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CAC2213-71EC-42A7-B886-59E36370D4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98CA8844-6E78-46FD-9C02-4BDFDB07F5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5CE5087-1B3B-402E-A010-E5F8D65842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3195C1CE-F790-4933-896B-18E2E8A68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F0FCE0C-336A-4CEC-9214-321A426F16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EB41549-6AB3-40B6-8FBB-13A15D0FA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59EBA04-872B-4ECA-8B57-ECF41E435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9FA14530-15B6-4C5F-A3BC-81C497A69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804D16C-665C-4958-ADD4-564947DA4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4B2C10C-6399-4891-BE9A-02E2951FA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A80A263-B53C-45BB-A0A6-44B0712145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1CA6CE5-5F19-4A47-8EBD-36B04D9597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0B19CBF-7A48-4AE6-A136-F7128FA5D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34038E6F-C04D-4516-835D-C4B64356D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0BC3EC5D-A237-400B-844F-77E865680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93168DF-1D02-4273-BE08-9B41C2E13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39BB234-E6A3-449F-AAAD-5C1F2CEF9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CCE5DDD-3D4C-423C-933E-95DFADC9B1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610DDB2-A19F-4B54-B9D9-3F26276730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4008D0F-4BED-4B88-B014-A7698B29AD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4030BC4-4559-41E6-BDAB-1A6A74F2D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9B4D788-0E41-417D-9CFB-26675B096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94C606B-2F9F-47CB-8D9B-985F361A8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BE1B639-4F34-4098-B27F-12B2C579B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C2F8DE3-9614-41D2-805E-F374D9903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FFE1A5B-4CC3-41BA-B15B-567E1A2468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4D41142-E37A-4D1C-A56C-ABD16E667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8CF3E3D-4384-4B62-8AC7-1F4B30902B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C027B30-C7B1-4FB6-BCFE-18E465846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5A808DA6-D714-42F7-83B2-127F6EF84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C74F0AD1-6619-47D0-996C-198F5CD64E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63ABEEF-77F7-4156-B704-42AF319414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78841221"/>
      </p:ext>
    </p:extLst>
  </p:cSld>
</p:sld>
</file>

<file path=ppt/slides/slide16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79700EC7-9DA5-4BA6-B456-3A0C20818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7cdfe5dd704e0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41D478C-F91F-4A1C-801E-717153C5EC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0A73CE-1243-4348-8027-479F11032D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NX-HL-SP04-V126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CF2F50-C195-49FC-A721-C332FC16CB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399B52-3EB3-4BF8-B60F-D3B8194EF1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9A9CED1-0B9D-40D4-B4ED-B7A64FFF3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7BE70D4-9279-4F47-81F2-7A9E501E2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6FFBF00-3360-4FD9-84D9-945C25EE77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562af128a8a4689"/>
          <a:stretch xmlns:a="http://schemas.openxmlformats.org/drawingml/2006/main"/>
        </p:blipFill>
        <p:spPr>
          <a:xfrm xmlns:a="http://schemas.openxmlformats.org/drawingml/2006/main">
            <a:off x="760206" y="2057400"/>
            <a:ext cx="246103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EE3F339-F16B-4B8D-9369-7FC9C1CBED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NX-HL-SP04-V126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B32575B-8666-454D-8C85-E79D5A752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NX-HL-SP04-V126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6DDE4DC-7BC7-4C83-ACEA-2A3F4F11C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0D4BC04-2E60-4D18-A0E2-C05535446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BE472C8-4CEE-47DF-9EB1-B83CA34C6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3AA828A-6A86-4838-B96F-8EA62A43ED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46E14B4-3598-43D6-95B2-1A91888E06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D0F66FB-C0C5-42B0-B482-00F20EB1E0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C3DD8A3-15D7-4714-A9CE-4B1FFDC261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2DC6FCD-70DC-4BB3-9F1E-5BA372CFB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6639F28-8F12-4066-A37E-B8FF36BAA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B4251FB-3CEA-4C40-A30D-03711472D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662EBB5-3206-4025-B779-74B8C96FD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D60832DD-003B-48CF-8072-C1A67907C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3D03293-A078-481E-8DBA-14267845D2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D6F3E9D-A7CC-4C80-A1D5-63EAC6E56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8F80D131-7536-41B1-AB6C-6FBEEE32F5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66BE022-B53F-4EE2-A71F-FC44D39B6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F309333-4353-4ED8-9C80-DD76802DA8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AED3805F-24C5-463A-9328-0C0702A31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C832738-CF94-4ED4-A390-3262E9888D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03693A2-CE3F-4845-8DE4-AB81C637E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A2327D2-1CCE-4341-84F1-957A3C374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000F638-D09A-4248-9508-DA4C00AD1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768ED0C-6551-4B3E-8BB4-485B8DC657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3204EC52-4E14-4335-AC52-9B56E125A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6855F62-5522-41A2-ADD0-58F5203538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3DC15E9-A753-47AB-B3E0-3AF2067D3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F7631B4-B63F-4EA6-980D-503E521DC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97B7F52-CFE8-4947-AA06-D263402E86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6112DC7-ABC6-4D29-9E0E-F9E61FA68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3725DFF-E101-426B-A26B-62D6927F1A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E335E54-0A3B-4D74-90B3-0326C2E85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249B570-81B9-430B-8740-65B71ABC06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820AB5D9-CFBD-4CEC-9693-94C0FCF91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CC493C8-32E1-48EE-96F5-6A1FDA662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8EA5CDD-A768-41EB-926A-363098469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7E909B69-DC1F-4228-9567-203F29AD4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10C4AE2C-DC3A-4EAB-BED3-8A51DD608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B80DD4D6-3905-4AE2-B4C6-9D63EFE84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76A437CF-1537-4072-B214-318865512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92DDE08D-F90F-4A21-B7FE-7A1C468AA4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69C79D04-2585-4A42-A4D7-9E5D43F733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B442361-0CE6-451F-9493-654CB7204C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91C6EC18-8210-4C7A-93F1-D268D75D4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52B5D0C-89CC-442F-B43F-80CCDFC45A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9FE1F30-10EB-4C17-BB40-E32916D518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BA24202-CEC4-40A6-8ECC-B4A333121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2D10761C-9373-4FC0-A098-9D1683D98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CA789B6D-9031-434B-8273-866433646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B53E33E-782C-40F3-B070-39DFF06B2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0C100959-7802-41E7-8D0A-9AA8A67E40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8E2F1C11-5F39-480B-B11F-13B9FAC387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BDA2AB1C-D2FC-4904-B420-DA1CEC1B62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8D6E513A-7DB3-4C9E-9726-3F55A30E18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66F6D18-110E-4761-B4C9-8B26B78EED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7A084990-BE32-4970-B9B2-372FF5171D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844D51CC-C28D-43E9-A6EA-4C3734ECA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E0DD7498-F921-452A-B1DB-3F1C29099C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7536C7AE-92C5-43F0-AF04-70670850B0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C4B89CBF-4DBB-48DC-B620-C06D9981B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90D06661-E489-489C-8331-507928006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BC189379-8E16-45C1-BAB5-3C46AA604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23F3707-48C3-4666-8AE9-D6709EB9A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02950002"/>
      </p:ext>
    </p:extLst>
  </p:cSld>
</p:sld>
</file>

<file path=ppt/slides/slide16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3152287-64BA-4ECE-9284-F43E0DE4A5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9532821bde4cc5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A9A619F-5BC4-44AE-BCE8-E55B0FBD2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6C6B3D-C8B7-4600-8451-D102F3EF0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NX-HL-SP04-V126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198342-C387-40EC-BB73-CC28644819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A42AE0-DF3B-4DE8-A2DD-BA4948D6A7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9ADB8BE-4B2E-4A0B-851B-48430C86A9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C9909B9-8625-438B-AF0F-74532D2950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169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D15F570-18D2-4B89-8919-12E40C2F2F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95f5c66fa174abd"/>
          <a:stretch xmlns:a="http://schemas.openxmlformats.org/drawingml/2006/main"/>
        </p:blipFill>
        <p:spPr>
          <a:xfrm xmlns:a="http://schemas.openxmlformats.org/drawingml/2006/main">
            <a:off x="760206" y="2057400"/>
            <a:ext cx="246103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C298DD-95CA-4EA1-AF59-5A3F37EC88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NX-HL-SP04-V126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D7B674C-4D16-4C42-A414-39340923B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NX-HL-SP04-V126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91F2225-1854-47DE-B588-1B15C6A5A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C79B502-F0A1-48C6-B30E-EFF9BB10A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F617485-8242-4BD7-9B5B-70457816B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60E104E-A83B-4366-9C62-98DB39BC0C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B182854-EEC4-4FE7-87CA-D6FBA3760B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E5CC2EF2-2766-4B2E-A2A0-BFFBF88FAA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9E8B934-AE00-4074-A362-DEAB9B2B4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02A65B9-0550-4A88-B5E2-34F98A36D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B56229FD-51E3-4B32-95CD-ABDEE6B2D6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D76702BA-94EF-448A-A610-4B83B65102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9E45B1E-2E50-4CE5-A615-5825028AE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E534FD7-100C-4B53-8731-7DE84E8D9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BE35A5C-096C-487D-BF9F-16718205E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5B960AD-9241-4F7A-AD4E-1E77BC204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DAA4944-A96A-4104-87D4-29B09AF0A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CD8421B-D9BA-4F67-AE35-E005FB34C1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E1A4D25-2FBB-46C7-A470-D7C38FBB1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2D43CFA5-18EE-41B7-9830-39DEB51CE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B81C932-98EF-40AD-A580-8E939DC288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617D16B-25E7-4852-8A88-8AF51B3E2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BBA4334E-54E1-40CB-A203-05F5BE29F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F415421-E1CC-4C19-8B67-0EE193ADF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E2F8FA6-02B1-4897-BBCE-FFD4FD9DA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B08A07B7-5D8C-41D7-9227-B356E3A49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7BEC5257-7565-4B28-A6D4-ED77D4738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845FC6C-0DEF-445F-9AE7-0C76E8DEE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D925D3C-6C1B-410E-9C08-5475FC3FE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E1A9A9C8-18D8-4D20-8E82-F951F6A85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6646355-6A33-419C-AC01-9B88AB53C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767936B-E498-45CB-80A6-3083E250A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5A4D252-13C4-4EAB-80B8-13678D90C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E594289-23EF-468D-9A96-8FF361A716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57AC4BE7-E9DA-4DEE-8506-7A3C7AE46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425D45A-894A-4022-8C77-A22FB4542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7D4221BC-8E6F-48DB-9F50-37D9EB677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EF8A7F1-A9E8-4485-A6A3-74C9954CF3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08AC651-7035-4010-B1DD-1988B706A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FD8314A-8048-43A0-A4CC-0850EFAF5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46763378"/>
      </p:ext>
    </p:extLst>
  </p:cSld>
</p:sld>
</file>

<file path=ppt/slides/slide17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E50303EF-4BE4-4E0A-9A08-2F64DBA0D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da43c8f7431495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8D70263-B742-4AC7-A5EC-639B0EC54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56DF941-ADDD-4A75-BCD1-F5A63F14A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NX-HL-RX2052-FA-HDL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F2036B-2146-4520-BF65-F9ABF2958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D9271AE-44CF-43D0-B851-B0BA2752C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6CEF4DB-85CE-4123-A2DD-9AD0C9880E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58BBAB0-EF4E-4949-B272-CEC7B30562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CD531AC-B9DE-4B43-9BA3-BE6F1586D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9a0aedc58f45dd"/>
          <a:stretch xmlns:a="http://schemas.openxmlformats.org/drawingml/2006/main"/>
        </p:blipFill>
        <p:spPr>
          <a:xfrm xmlns:a="http://schemas.openxmlformats.org/drawingml/2006/main">
            <a:off x="1277791" y="2057400"/>
            <a:ext cx="142586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1B13E76-8B7A-4028-B634-3906DBD52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NX-HL-RX2052-FA-HDL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88079E-3DCE-4F9F-BCFA-46201E9053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NX-HL-RX2052-FA-HDL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1DF274F-6992-4D0A-87F6-40C2DF601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E57F2EC-BA4E-42F2-872B-F46DAC6AB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7EFA4B4-3C2C-4A25-8529-1E4CD05BC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45655B3-C09F-42DD-A693-1D71F945E7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51E1444-71E2-434E-A61E-728051415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288AF38-A29E-4EBD-AD8A-D4DEBED42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E71F3B4-6C6A-408B-BA96-F3D20EF07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7C069E0-A67C-4984-8E5E-7708ADD9F2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6B9F999-1CDF-46ED-88FC-B152AA9C3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F75F23E-E428-482A-9A07-AE0BD1B3B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4B989B52-1921-4A7B-AA73-1E2B05EAB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AFFD114-EF28-4B0D-8AB5-E5F4D15B1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A11131E-9D9A-4257-9534-A76E5BAE3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0783FD8-12D4-4ACD-874D-E066BF143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25A5116-A0D0-437E-B8C8-AB30F37E2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3689E3E-2DEB-498F-9195-E0F140896D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35596FC-6567-4199-9EE8-A25A02878B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A794775-DDB4-4116-919F-D7419AB1E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93F5A055-E871-433D-88A5-A475E0A177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E5485E3-05CB-404C-A7E5-1F3FD6E7A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0C95EBC-A78D-4B57-9EED-08DCB2B33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9D3F8C2-EC9B-4A32-9380-9ADDD6B9F9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0952BA2-5A64-4F26-A037-51FE800E0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087062D-8D64-4FCF-BFC5-BBF30360E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2AA81D06-34F4-4B05-863A-75084928B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DBF1EFC-DE2A-4B85-8A62-41518E8E7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A5B5076-BC64-400C-B41B-F818A4ADC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5F29538-719B-43FB-B863-E3DA5F84B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A33878D-FCC9-45FC-ACFD-8DF7E281E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1BBB4F3C-3C4F-4132-9F61-82BAB47F3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CC41908-7688-4E3D-AA9F-04623E3B8C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E4DF7C50-D6E4-48EF-AFB6-F9EB21F2B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D0EBD51-A349-4CDA-AE1F-6A67CB6F80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44D4213F-769F-4FFC-9262-AE24F031F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903DFC76-50CD-40E1-9A52-005D80F33D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11107863-DE89-457A-B9A4-1DDB448BC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BCDA3C0D-BE19-4103-A018-751EDA9AF3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755AEE5B-FF1C-423D-A6BD-40B0CAFBF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84999465-D032-4B12-AB87-B7EE91A6A3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A054296D-3AC7-47EE-90BE-8CAD157EDD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ABAD05C-FBC7-4F15-A838-C6AB4CF91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289515CE-194E-4268-B46E-507D49322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09994C09-5752-4FE5-8E8C-CD2E77909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5F32C3B6-C001-45F8-BAA9-86EAE70B2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F5F2FA4-CB8B-4551-9740-024D1EF251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AF121A9C-D71D-4327-9854-70D19D350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ABBED767-4A87-4AAC-B2E1-52B391295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87749E3B-E67C-45A1-A631-2EEF0D7E8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AD8DC14D-5DD4-47D4-8470-9D3E202B1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F2DCD6E-3CC4-4334-83A5-5050902EF1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5C9AEA07-B29A-4251-BC7F-23D613CA5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67BD1126-6B90-4336-9276-2377C8B5C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A193176A-FBF9-4954-964B-EFDF114066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96EA73C5-6CDE-4099-A861-42CC4102F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F29E3733-2CAD-4A3C-83F9-A123F044E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AED38F5F-21D1-4493-850A-C80AB83D76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5DFBAE87-F510-42E0-A116-A6056A3B06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C33608F-621B-4B77-8BCA-66A01B95C5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33E2EF7-3422-4CE6-998E-5C352721A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79CEA40-1ED0-4A84-9BC4-292311F255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902DC121-24DA-4CFD-82A6-CCFA994D7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E2FA6242-194F-4E3E-9681-D3FCB6E7F9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73943143"/>
      </p:ext>
    </p:extLst>
  </p:cSld>
</p:sld>
</file>

<file path=ppt/slides/slide17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99105C9-B89A-44C4-A01A-81C47E98E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81212e00a5476b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D099DD-7EE1-4FF6-B6CE-A2590A0AA3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82015C-F094-4BF2-AB97-3A453FBE37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NX-HL-RX2052-FA-HDL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E88671-A23C-4F1B-B4AF-4D95260A35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2E522B-F906-4E2C-9540-BFBB35053B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D9F2687-848E-488C-9D5A-CDF2DEE7F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201CA64-B971-4D71-9A5E-1D2E29EC1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A072F2-F668-4DBA-AB6D-20637DC1F1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b69278a88f4897"/>
          <a:stretch xmlns:a="http://schemas.openxmlformats.org/drawingml/2006/main"/>
        </p:blipFill>
        <p:spPr>
          <a:xfrm xmlns:a="http://schemas.openxmlformats.org/drawingml/2006/main">
            <a:off x="1277791" y="2057400"/>
            <a:ext cx="142586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875F3FC-7989-47C5-A7AA-7854782F41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NX-HL-RX2052-FA-HDL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1FAFE59-D01F-4B1C-B945-0938329E8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NX-HL-RX2052-FA-HDL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8896640-D61E-4513-AFDD-18142654D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2168E90-6612-4C55-8CA0-EA7EF6C4BA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1C77A44-7991-4C90-B6D8-751B31E5F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04A5C3F-622A-4680-B944-79EF742A1A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67AFE08-CB64-44A4-9ACC-2771CB066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8117338-0092-4816-95CE-55144A068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258AEC9-9412-4974-AEA5-2E22994521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33EE4F9-08ED-4425-877F-D8211DAAD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7952DDF-4E83-499E-B953-0B5DABB6F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54BCA52-36C4-4098-BD2D-2314900DB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42FABCF-F8CE-4F7E-B921-A8D93FDB7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1BD6AE0-3B57-4440-8382-51846FCB5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1AE058CE-37C9-4D65-AFE6-D6CBA7BB5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A4FB9CC-6F5B-4936-893D-E1293535A4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31AB566-D005-47E5-A5B0-347631D4B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F03DC86-54C9-4F61-A548-F5B36C11C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39C7BCE-107F-4FE7-AA7A-C0BD89DD2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47AE7E57-B309-4E18-AF13-B8F17D8DA3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0F7B8A5-8AE4-4DC5-966B-DDF24F827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A20E1AB-B717-4E41-9356-97C6B56965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0D7E2C1-E1D8-47C6-BDBE-B49593551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6176D6F-CF9D-4F4F-8440-1BF3D84906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8887690-4F28-4FE6-AB7D-D37C007FCE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9501B20-B356-4F04-9970-0F583EDF04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DE310CD-81F5-4E80-A835-4D4B5FAEF5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E7C2076-89CC-4EAE-B9AF-293CFBEB1E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BFE5646-08B4-4FC1-B9C2-51F559F87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FEC914A-8BE3-4E43-BEED-CDD38E1B7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340D00B-A6DD-4876-9A43-3D9DC1B99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5174923-B277-4084-8A9A-E9A7B9FBB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0E51EB51-AE62-4567-9E1C-0ED0A3EB1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86EEDFE4-8A92-459C-9649-402F77DA38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B189AC7-FA8D-47D5-A62A-53497CFADE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67A59868-7287-44D3-8358-12B191AA07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14203DF-35E8-4BE7-857B-F679E95DB9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DAD2A83C-095C-426D-A4F1-22833A7EA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27EC702-6EFA-4FE0-AF48-5570D26B6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A965F77E-AC75-4A4F-BD3E-D48A516E8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52606214"/>
      </p:ext>
    </p:extLst>
  </p:cSld>
</p:sld>
</file>

<file path=ppt/slides/slide17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058E1112-3DFF-45A0-B30C-9BDA16489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6747134ce9491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823620-79AE-4D1A-A1B7-14CFADEC0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2ED087-83B6-4E4C-8FE4-18AB77FC1C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NX-HL-X-SP03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AE5750-D128-4262-A10A-6986AB5CB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5C1C6C-771C-47E6-866E-B68BD00617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B3478A-88E4-42C6-A473-176A906C5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5943A66-D939-492C-8B2E-2C4CAD6D6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B24404D-0CD6-4143-8356-77F905930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1baa5f1631d4952"/>
          <a:stretch xmlns:a="http://schemas.openxmlformats.org/drawingml/2006/main"/>
        </p:blipFill>
        <p:spPr>
          <a:xfrm xmlns:a="http://schemas.openxmlformats.org/drawingml/2006/main">
            <a:off x="973600" y="2057400"/>
            <a:ext cx="20342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0E4EEB9-9DD9-4B7E-8B84-161B69583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NX-HL-X-SP03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BBE4CCE-3EE9-4D09-80B0-DDA0D99931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NX-HL-X-SP03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B88A6CE-E993-422B-B5A5-67717F617E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04E1F9A-B1C3-40DA-83C7-9C5129B19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A09687F-37B9-477B-B4BB-77E49A54F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5D72D84-625E-4545-B9B6-45008BD81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6D3F361-D6E6-4120-B561-ED7F42B76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FBF067A2-FC21-4F2F-AF97-BC27053DA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CEBB464-18F9-4A31-9DC0-98FA111EB7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F8E2393-3B2D-4146-909E-2127688CD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E5CDC6A-203F-4CA5-AF0F-BD8D5ED341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60C33FD-BEFB-4518-AB33-389D71A33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4B3B55A-72E6-44E3-A009-D9D514286D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294F98D-1602-4CCC-A260-FA7E2236D6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545817D-FC63-47A1-9855-B3C109C30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F158C6C-8112-4538-AFFA-73C10ECAF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D3A2A3E-DCA8-4A51-B59F-E7459828A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5D697C0-F166-4B2F-AB46-30F68EBEE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97D6529-0A7B-4849-BD25-0BF0710134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92F22AB-525C-4F0C-95BD-4A252E08B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BEC0141-1E39-4CEC-BA00-E91A7652FE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161CC2F0-2EDB-43D6-B8B7-96C5EF5364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93A7D406-CD92-4389-83F4-5C162C3872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9CF80D0-46FB-40E4-B432-388936DAF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B28D4D5-6E42-4DD3-A955-A76135E41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71BCCA5-4320-4E11-BFF7-D79FF4A0D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66B0087-6CF6-4C6C-BFA3-33A388E45C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B3F0FF06-E708-4F49-9245-BA9A4A8568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CE3AEC9-DF84-47C6-9237-6D08619B36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78359C7-B43F-4124-920B-4FEF9DF06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E82BDC7E-D0C9-4C5F-87F6-C9C462A1E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61A5A61-3D1E-483F-ADAC-712DE4B1C3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A342C8C-75BD-4517-8FE5-A4021635A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3F85B7EC-875B-442B-937C-CA1140F05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3B10F2A8-30B9-4460-9975-68CDE60EA4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21406EB4-58AE-49E3-85E2-27824B526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81F551EF-9021-46F4-9945-9E5E81B48C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EB7839F5-917C-4E83-BE21-E1A0F5903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AB6918F1-8727-4EF9-998C-CA0416D4B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6C38B085-A2F8-47C8-8BA7-748ED5ECD8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408EC555-F9E2-46A4-BA0E-EE043F2B7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CF68363E-E300-4EDB-A980-8AF430D532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B4A082FD-E83A-487E-BCAB-923AE5F865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DE55509F-69A4-49D8-92E8-BCEAE76F8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5EA49AE-29A1-4F97-A1BF-7F8FC258A7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E70F7F6A-CA18-4720-9C9B-6466822903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A3E2AE7E-C9E4-47F4-95D7-ECC675D89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CE4B4A22-EB4E-4BDF-8FD4-10F38C3B0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89F261F5-BFF6-4985-8CFD-96A4ECCE2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A3F4F795-B8E1-4434-A843-F0CCA1AC4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066CBF6-1131-4A05-AFAA-7406275EC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DC5D43B5-F716-4DA7-A8A2-11EFFA8BA1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0CCB1E42-20CA-439A-B0DE-FC3D8A7F6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AD20BC0F-207C-4AB1-9D94-EA2454DA6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1DCEA080-6004-4D1A-BF9C-ED8B22554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AA56C5C-9BFD-4121-8904-2BEAB458E8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2784EED4-EF6B-461A-B599-045BE54299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1D4BCE96-1A3B-4F25-9295-AE07A8B04D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20B2FD42-EAB3-40EB-9CB0-18BBDF7F03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5C821ABF-C4A3-407F-8B49-42C1B7C1E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1A905664-39B6-49C0-90B2-8E22916F3C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2769EB5C-0713-4C90-82CF-7130FB0697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A913BFFE-FB96-45F7-88A8-A353BA1EE5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068249F4-FD63-445E-BD1B-D24B7F5C59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374225999"/>
      </p:ext>
    </p:extLst>
  </p:cSld>
</p:sld>
</file>

<file path=ppt/slides/slide17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3000D0FE-791E-47CA-A6A2-58BBD01C5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625ef22004493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F240C4-1844-4CB0-8ABC-4BADB9F91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F52B8F-4FA1-4618-B13E-C7AFA558F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NX-HL-X-SP03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03339A-9A76-4E0E-BFB2-5E942A0511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ECC684-B574-4448-8E11-92CEE2E4FA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CAAC99B-1CFA-44A2-911F-15E8FDD13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A5E8AB9-B480-4E6F-8AC2-69981FC11B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0095D2-40AA-4E8C-B225-5C3C95C273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26917ebbfb74305"/>
          <a:stretch xmlns:a="http://schemas.openxmlformats.org/drawingml/2006/main"/>
        </p:blipFill>
        <p:spPr>
          <a:xfrm xmlns:a="http://schemas.openxmlformats.org/drawingml/2006/main">
            <a:off x="973600" y="2057400"/>
            <a:ext cx="20342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F34F874-8CA4-4D14-B6C7-169478CC72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NX-HL-X-SP03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996A890-51C5-47D0-9C16-7E46D6FCD0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NX-HL-X-SP03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F108B92-9D25-4E3E-AEB3-F0FC6E3B10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7132A04-7A27-4DD9-BF0E-1C17AA8A6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1522989-BF47-44B9-9975-BFFB56B28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B26E1FA-49CD-44C1-BC47-1FC14CFA1C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0ACCBE5-52BC-4428-8798-3F2C742FE5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04FC6E62-6208-4C81-8CC1-EECF93F826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BBBCA7D-AB1A-4A28-A62D-DBDD36B4BC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5FECAB7-0B8E-4FAD-ABE4-D461768CC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CE0FCC21-8044-4629-B9D7-AC3186E48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2E5026B-328C-4326-B951-17EAB9A5F6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5D587E7-7AC8-46F3-BB24-0B2C207AE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69CE877C-451C-4873-86E5-4E4F3263C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815F5079-D2B4-4749-8876-726F64EC6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7122771-95BB-426A-99F3-A299C9A9F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75ABE15-A728-4EB4-A441-A955A10008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C6858D1-4D6C-4DD8-B387-CB0DF5B8C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03F677E-14EC-4BFC-8DF3-65DD5AA0C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4A55F2A-6C31-447B-97A0-ABF7CCA97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DC234F4D-32F7-46FA-96E7-FE210DE69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7A43683A-DEA1-4376-AA89-F5420597F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93C8527-323A-4BB6-AEA1-71AAB0E446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5890521-3890-4267-8073-DF19664A35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AB74224-1246-4149-AA92-1E5C463BF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28C5AB5-2686-448B-B8A1-D7C588C93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8D846AF9-0AE2-416D-A5C5-3D8DDC4B64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E1EA428A-7813-48C1-80AB-45F7523035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3C0D881-617D-495C-8EEF-376EFEF7E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9A8E0FB-F234-4D7C-ACD9-652A2BC37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26A72653-41B9-41B7-8792-0A642F9CC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FBDFE9E-0359-4077-AE05-D9EBE5D0D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54D182C-42D7-449C-8B1E-DFA032A046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46139BD-8B19-4D55-97A9-BE5FC00F42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D1F94B6A-8865-4420-8819-793F30567C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565682F-14A1-460F-9D2F-97CE17507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21529732-2FD3-4A13-9087-662DC5A98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270B13AF-DC8B-4A90-9B0B-1268D571B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065806E7-2A9D-4EC8-ABF3-4DBC02C2E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93BCBBC0-54E5-420A-BFCB-BC48761C4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073887319"/>
      </p:ext>
    </p:extLst>
  </p:cSld>
</p:sld>
</file>

<file path=ppt/slides/slide17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18CF22E4-F692-4737-A42C-06D6155B8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7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fc3a71da54042f9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0D9452-32FD-4A7A-B10D-F5D6C30541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292FAF2-42DC-4AB1-A808-CFCF55D6C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NX-HL-RX2076 · 1/2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5847A1-C099-4EF8-BCC5-EE74955B1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A81D717-A069-48BF-A9F2-B5E3C621C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08B0FCE-C37B-43C8-A20E-26E793C238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4A8A2C-320C-4DB9-9F37-154A2139F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A46B47-0B8B-4EE5-84BF-25F35C43C7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8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82a95e766e48d9"/>
          <a:stretch xmlns:a="http://schemas.openxmlformats.org/drawingml/2006/main"/>
        </p:blipFill>
        <p:spPr>
          <a:xfrm xmlns:a="http://schemas.openxmlformats.org/drawingml/2006/main">
            <a:off x="685800" y="2479731"/>
            <a:ext cx="2609850" cy="142228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D51E32-1D54-4040-B8BF-939BE8A5AA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NX-HL-RX2076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FFFB216-9DEB-4B93-9570-D049B1519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NX-HL-RX2076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4B37846-DA00-4854-9895-130C9EE35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CF677B7-8ED4-4291-B6C4-0EB2A1DFCA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1–14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324996A-F6C2-4D6D-812B-ADE4F1B3C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6FA10CE-65D6-4A8E-BB7D-129E40BB1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3A969B7-4957-448A-844A-7B26395C6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4E37488-A81C-4539-83A7-044FB8B08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9D40FB5-E84C-4CD3-8D0F-F3FEFEBCE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AA2A1131-1D15-4A5E-86CD-F0C487259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4EE14B7-70A9-40C9-91C6-9A5FB97603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Lock Systems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DF7B705-9912-45E5-8568-937BD9D88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76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A77CF6CC-21C7-443B-A04C-E0AA25B5F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76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D153D36-424E-49D7-A63D-383C013730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05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7C6009D-6B20-405F-82AA-610F84784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05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IC Card / Mechanical Key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AC0C5B7-3D28-4AEC-A17E-809DC2CD3C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43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E9A3884-53B5-469C-A531-BB61DAE2D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43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BBAD7034-F45B-448C-9C1C-18E1471DB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771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9E475E13-6D02-4815-8E1B-479ADDBFBB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771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F4FFCA0-6B21-43EE-989E-36DB712B9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09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40A7C10-0121-43EA-A167-DE2785875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09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F29BA6A-C6C6-48F3-B8D0-8EB15F08A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38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Chip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64275AD-DDFA-42C5-9F45-F763C7A38B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38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Texas Instruments TI Instrument Chip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4C34ACC-819F-4E0D-A172-08B990BDC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2766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4AF8A5C-E82C-42CB-9BB7-57AC98DF0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2766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2D0CB21-5398-42D6-8376-59163D23D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051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specs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C0E2A9E9-E80E-4235-B18C-C51656F926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051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ATMEL Temic induction card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FE6DB1B6-EAA3-4587-A003-57E2EB2FA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5433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4E76847-0C32-4D1E-AF58-EEC95E405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5433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308D900-D633-4D2A-96C2-E44840B9D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5718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Production process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7B1659F-F7C3-4AF9-9C86-B93B3177A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5718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Sheet metal insertion on PVC surface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9A663DF7-46A1-4242-9890-CF7708DC4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8DFCDCD-5F53-4444-8B7B-F87347B6D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8100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C4C1AE08-2CFC-4F90-8CE1-0D1894530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8385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System logic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46E6BF30-BE96-42A0-BEC1-F03BC69E10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8385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Conflict prevention mechanism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F5A91970-A20E-49D2-B1EE-8002230AEB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0767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4E0E328E-5EE0-447A-9D20-5EB50804B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0767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2ED1CE3-8D36-410A-A0F9-F255AFFED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1052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Card reading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7C462A65-9E95-45FA-832C-693B46581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1052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Non-contact induction type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3C59ECAB-FA8B-46A6-A71C-04526DAD3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3434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D47C3F71-BB6C-4B85-BF06-DBF05301E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3434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E947F100-CEB5-47D9-A72D-624484826B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3719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Read/write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9E1B2F1F-1396-498D-A4B4-8A4068802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3719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Read, write, and encrypt</a:t>
            </a:r>
          </a:p>
        </p:txBody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6BAAE40-A82A-4503-9CF3-A467F925F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101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A0E90520-CBDB-4EFB-8901-459029BB5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6101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C5BC608F-AED4-4047-AAD9-945F348A7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6386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Opening time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0DFC6560-9005-4B03-B284-C4FB6EA055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6386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Press handle once after door opening; 7 seconds auto-lock</a:t>
            </a:r>
          </a:p>
        </p:txBody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D5E49027-E239-4420-8806-57C092ADA5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8768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06E13815-2D9F-407A-81EB-F6029DCCF3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8768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2EBF16DA-45E9-4DE2-B71D-44DED6E01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9053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Unlock record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27D457C3-1021-4483-989B-A1B9FDAC23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9053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Store latest unlock record in lock loop</a:t>
            </a:r>
          </a:p>
        </p:txBody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87FD15DE-E6A7-4C7C-967C-74D14970F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1435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BB5B5F07-643D-4A9F-9A25-A79F8E59A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1435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2F0A059E-ED33-41DD-8C48-93E824B02C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1720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Applicable scope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2F7F5DAD-F874-4016-8A45-8EC6CF0AB4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1720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Special lock for anti-theft doors, suitable for family, apartments, office buildings</a:t>
            </a:r>
          </a:p>
        </p:txBody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A4DFF413-DD92-4AC7-B0E0-F2AA4B3A7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4102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D815466B-EBE2-4AFB-8D88-3251C7C1F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4102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D54AB9F9-CF7B-4F2B-8808-B99213B82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4387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Working voltage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D8F8E527-2247-4C15-A1EE-F53A04FD6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4387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6A / 4 knots high energy alkaline battery V</a:t>
            </a:r>
          </a:p>
        </p:txBody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06FD27FB-F0C4-4445-B76C-9AD85A3EC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5676900"/>
            <a:ext cx="20955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B84C1CB1-8FE1-4A9A-A5FF-E6DABA0090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5676900"/>
            <a:ext cx="5600700" cy="247650"/>
          </a:xfrm>
          <a:prstGeom xmlns:a="http://schemas.openxmlformats.org/drawingml/2006/main" prst="roundRect">
            <a:avLst>
              <a:gd name="adj" fmla="val 15385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B29A93E6-C0F8-4745-981E-E0FF20E9C9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5705475"/>
            <a:ext cx="19621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Static power consumption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BEC7F40-6606-418F-AF19-84A32D36DB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5705475"/>
            <a:ext cx="54483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&lt; 30 microamperes</a:t>
            </a:r>
          </a:p>
        </p:txBody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B9C41899-C576-42CC-BFDF-14A17088C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3896482"/>
      </p:ext>
    </p:extLst>
  </p:cSld>
</p:sld>
</file>

<file path=ppt/slides/slide17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B35AD2D-BB18-46C9-8F31-47741D5C52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f3844dc8aaa4a9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39E6DF-E7DA-48C3-AA0C-B30FC26BC3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8B594D-815E-4146-A4F1-B2D282A11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NX-HL-RX2076 · 2/2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AEB485-93A2-40F6-94B0-C7BFAC4634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59C0C14-3E16-497D-981E-DE65299A3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C053137-8765-4F3C-BDE6-1FB63AD6D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2E8D929-153F-4762-A3B8-898D88ACF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E753E84-AA62-4FB7-B09F-8A5081145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6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1f0c27220e24925"/>
          <a:stretch xmlns:a="http://schemas.openxmlformats.org/drawingml/2006/main"/>
        </p:blipFill>
        <p:spPr>
          <a:xfrm xmlns:a="http://schemas.openxmlformats.org/drawingml/2006/main">
            <a:off x="685800" y="2479731"/>
            <a:ext cx="2609850" cy="1422289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E40DD26-7EF4-4FD3-9B6B-73AD168A9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NX-HL-RX2076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1764835-241F-40CC-841E-9CAFB46CCF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NX-HL-RX2076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C17EE1D-CC37-482A-9C7D-C182B16D7D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9154C66-BB26-48FB-9D07-A150BA3C0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15–22 of 22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212B883-8D66-458C-8D7F-DFD985F91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61348D4-7735-4892-8621-161264C39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1055319-0E8B-4281-AE0B-6A322C0BD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1352B0F-1463-4F2F-8907-7EB07CC364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048553D-83B4-48CB-8A27-3B5461EC4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438C8E29-DEC4-4D95-A2AD-5064F20AB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Dynamic power consumption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B8FC8B0-9D5F-40AD-AD2F-B9EA4931D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Approximately 200 amps mA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38269CB-260D-43C5-97BE-0DBC98296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2353DA1-F578-46E3-91B0-F43293B7D3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421DCC4-1304-4446-A692-FAB8A9317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Undervoltage index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7021459-D779-403F-A3AD-EEF57171D2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Below 4.8V still able to unlock &gt;200 times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D17422A-2F99-45CA-8F43-9274C13DBB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A9B20E3-962A-424A-9801-370DC619F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E1EE1E5-D816-4971-A5CD-335507025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Battery life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6FC2422-79A1-4641-B5CE-0D028B1BB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Normal continuous opening over 10000 times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0B62F90-6C38-4F8D-8169-F7D7415AF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CFB0CDA-5B5B-486B-9AA2-F1A746FF6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FE7FF42-EC53-46FB-8898-210686785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Storage capacity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C07CA4D9-34C9-4499-915C-ADFBF4701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32 bytes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8174EF11-9E5E-48D3-8B09-7B725F9A1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CDF2CD0-0ED1-478A-B2A8-C13360A44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6171C98-9D60-43E6-BA18-B083D109E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Installation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AD47F502-179D-40FA-ADBE-8CB9D6336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Conventional side strip 24x240 / 30x240, customized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DE707D4-644C-4B32-84AB-BC1EB0C59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C7A81B4-06CA-4A30-8B29-F663DC147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09CBFA61-B2AC-4793-BC34-B461DE175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AE5943B0-90C7-4654-BE41-768C23635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Electronic Locks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8BA5641-5606-4806-A78D-CE9A0CAF07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924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5B2C9633-69D6-4761-9E1D-1C51AB1A3E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924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55870C0A-33DC-4DF1-96B4-AADB84F96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952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60E2AFAB-5976-40D0-8FF3-804E5BFB3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952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8F1554CE-936D-49DC-B95A-80E2B6CBE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210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E9952455-3F0D-4CF8-921B-30A985622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4210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094508C-7EF1-4375-B56B-1DA1575348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4238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30D39F8-D8F8-41A0-96B6-DD57BC23AA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4238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404DDF3F-4ADD-4B3E-9DFD-8021E1AA2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50133369"/>
      </p:ext>
    </p:extLst>
  </p:cSld>
</p:sld>
</file>

<file path=ppt/slides/slide17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51C042D-274A-4E05-8329-AEC7E06B8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887bd0b8234954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652B71A-2C83-4AFA-A15B-E50FDA645B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B0912B-7ECF-42F9-880E-7EC54AE1B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NX-CL-169-BT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45039B-0831-4512-BE79-659ABA1C37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60BD583-5956-411B-95E5-7D91A36253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EBDD940-4464-41DD-B8C7-B531A1D3C8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ED7026E-5050-484D-B7B9-E2C95231C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01BF8EE-4D70-47F3-B675-9409844EFD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3b8c7a3a4c46a8"/>
          <a:stretch xmlns:a="http://schemas.openxmlformats.org/drawingml/2006/main"/>
        </p:blipFill>
        <p:spPr>
          <a:xfrm xmlns:a="http://schemas.openxmlformats.org/drawingml/2006/main">
            <a:off x="1666240" y="2057400"/>
            <a:ext cx="64897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B074FCB-5A41-410D-AD4E-DB06C5691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NX-CL-169-BT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DCAFE3F-1D6F-4B4A-97B3-E30AFC940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Password Cabinet Lock NX-CL-169-BT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3857824-A07F-47F1-B065-AB07F2B9AA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D22B531-8604-480B-BFA8-690415EFD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8CC8D78-09C1-4DC0-B4F0-45BDE7BEEF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EF900EF-B102-4FDB-BE45-3254E60F76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9174455-14CC-45C3-88C2-3D1DB7A34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A6F21CD-35B7-49DA-899F-7A1B875DD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5AC9887-03DE-4444-A2FB-6AF50DB24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3B4F89F3-63F7-416F-969F-BFD477DAF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EC8F04DE-11C1-4D01-95EA-F347D708F1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5F358A4-8D44-477C-BE34-ADA702630D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3105821-D04B-4E76-A53B-CADABCEF0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6A32717-D7E9-4C35-A64D-3ADA5BDCD4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E76D21D-F679-41AC-A3C8-0315DB7E3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691B543-8131-4042-87AB-3996F1941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4444716-B6D2-4D97-AB36-88DF2E57E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6F397B0-1A87-474F-B21D-8C06E20E5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479EACB-D9F7-4DB0-B39A-913C6EF62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E6B6680-3924-4A1E-873D-793AE6423E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748D686-7D6E-4E3E-9F9B-8B6B6D29A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845A277B-9020-4456-B270-289C50F3D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443290C-882E-499B-A40C-BAEA760EB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C9E5CA0-05A2-4734-890E-3433822B6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F35940A-B809-44AD-9CB1-BBEF8D60CC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1B0D6C7-5C6A-4865-B890-35B793D54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3FF6269A-B682-4B95-BDB9-97DA556CE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064B88F-FB90-44AA-834C-FF1DB597B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FE86D04-1999-4569-9B49-A8D142965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9B3E250-D49A-4347-8AE8-47891028DA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6BFBA86-C2AA-41E0-B4E8-E946CA5825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64D76B02-D0E9-45FD-9340-683D222A8B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1716584"/>
      </p:ext>
    </p:extLst>
  </p:cSld>
</p:sld>
</file>

<file path=ppt/slides/slide17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FDACB55-6AB3-4C01-BAEA-FAE15128B0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fbb16a5e8c484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C47E70-5410-4EBD-AAA6-8A5A2B177B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FA2A386-B772-49B7-B522-FB51A07BD2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NX-CL-169-BT-V160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06F0B1-6E9F-4D37-964D-A583AF7C03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D01B0FA-9011-4E1D-A5F0-7FB648953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A97984-CC6F-48A2-B413-DD35B23B6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1618D8B-C8D0-4DD5-857D-BA61C3A6B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7BCDAF-7B73-41E1-ADB7-76DFA8D9E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1b5016410a4f76"/>
          <a:stretch xmlns:a="http://schemas.openxmlformats.org/drawingml/2006/main"/>
        </p:blipFill>
        <p:spPr>
          <a:xfrm xmlns:a="http://schemas.openxmlformats.org/drawingml/2006/main">
            <a:off x="1478756" y="2057400"/>
            <a:ext cx="102393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374332D-F28E-433F-B3C0-052A2FDDA8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NX-CL-169-BT-V160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A1A0B4-910A-4C9C-97E4-9B636CC58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Password Cabinet Lock NX-CL-169-BT-V160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FA1900F-41BE-4D99-8B56-750D044F2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E8B207A-37C8-41BC-A23D-C177F0565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F12F484-D8DB-43FD-8E21-5331A93D3E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B0FD2F8-F144-4CFF-A87E-80652647B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0B090DD-7957-494C-8375-B1852C765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52A8844-7221-45CE-A538-2A28A6F71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67F430D-B0E7-4828-AB8E-91F1EA4CC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A5973F4-CA78-441A-9A65-2E24EAD3BE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F3E37A2-03EB-47EA-9730-07FA91223F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B22E5EE-7EA1-4AA8-A14E-E645DC529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2E88B9B-A5D4-42BF-B546-EC8646AC4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BB291ED-6221-41EA-82C8-05E73DA04E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6301B6B-2DE9-4BEA-81F3-1C43D8A7B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Smartphone App / 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7276079-16C4-4B09-A9A5-90E546BE8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3EFC159-729B-4A2E-81DE-74AAE1979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C05026C-4315-43EB-8CDD-80EBBB7BEB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5CB50A5-1809-4DD4-B7D7-A260820899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5BF00DA-689A-4110-8959-A7EC018EE1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231F98A-0882-40DC-9369-B23D6DFB19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5E1EB2F-C9C0-4D1E-829A-2F17F1CCE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6AFA415-B286-4477-BFF1-820CAE167F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App-Enabled Smart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D750BC86-2F0F-4119-9C9A-A6B2B2528D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CF57A1E-7C1F-489A-AC43-B983EC727C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C3E0598-2206-4F76-88F1-D65BD3AB1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1680EC0-8BE7-4D81-B67C-047D9C590E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A4829A4A-A251-4CC1-BB16-2D6C25453A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C88F573C-6B84-45F6-9BE1-9EF80B131A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D59D5388-A709-482E-AE38-DA1E2E142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CD8430BB-2F11-4499-A12C-9FFA4BCCCD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42EACD7-7904-4B56-A489-A3E037D14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90026180"/>
      </p:ext>
    </p:extLst>
  </p:cSld>
</p:sld>
</file>

<file path=ppt/slides/slide17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D31851D7-A1F8-45E0-894E-FA4B82379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375aeaf6ed465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DDA36A-8E90-4D49-AD61-BD881CE97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08ABA0-45F0-4826-8663-377DCE6AEC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NX-CL-182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917604-EA8A-49E1-BDD9-DCE1C2A74C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2289E10-FD21-40A5-8C91-20FBBAF82B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C462765-8AE2-41A7-A72D-2553973D0F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C9B338E-1D87-4A4A-96D0-065B7A8AD3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BA190C-3970-4F11-BAE1-44AA268EA5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935fa1df54746ee"/>
          <a:stretch xmlns:a="http://schemas.openxmlformats.org/drawingml/2006/main"/>
        </p:blipFill>
        <p:spPr>
          <a:xfrm xmlns:a="http://schemas.openxmlformats.org/drawingml/2006/main">
            <a:off x="1543487" y="2057400"/>
            <a:ext cx="89447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C41131-DAA2-4D46-B83E-BA2814E72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NX-CL-182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ECB2A5F-E594-4062-B0E4-365C7FAF5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NX-CL-182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FD9776-94B4-478B-BE33-8E574D387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4C9FC63-AD0B-4A87-A694-9D9DBFFC0E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D16440F-E5A8-4E16-8487-281D24AEB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3ABF5F7-D585-4373-97EA-8FD08ED2F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780C51F-A10C-409F-93BE-339078E03A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C68A2DC-E8FC-42C9-8BAD-926D318BC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2999721-4DBA-49E8-90BF-6DA5C891E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48C243D-3EDA-40F8-82A3-A335C67F0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7A695596-7DDE-4131-969F-7CA4B20BD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BC0C8B3-EB6A-4BED-AC85-E65E257E7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3180C8F-BB63-43EB-8B8E-B6A99F81A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8FF297A-724C-40A5-8A1A-E07E2E1308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DC831946-32B0-4263-AE4C-DCABFFE8E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8524662-C723-4501-A67B-D2F6A9C6C3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56643DB-C960-4178-8876-3784A9088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48671B54-484C-4179-A216-450161FD4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E57CEDE-AB96-4118-802C-6F6F5B1C9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13377DE-2821-4D22-8A77-47D5AEE01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26920C0-7223-427C-96FE-C6B6B705C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CBA7248-2F87-43D5-8E24-96F2387B9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CCDB329-24E8-4AA2-BC62-0EDE34393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E3ED8C2-1D68-4EB7-886E-2B789A954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FB8AEBE-B7A8-4190-BCFE-7412C9477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F52B2AD3-9483-40DE-B1AD-05C3F8557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5D83EB4-C5A1-4137-BBD0-1061866E2C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B178C78-B213-46C9-B736-EF5CBA594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40E4F17-3AA3-4C7D-8B6C-7EF82E5B90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B7EC42A-A785-45E6-81A6-FA0E83363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08002DE-1930-402B-BA93-16D162FAE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45B8EF2-A5B3-44B0-9C4D-BA792299F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817882961"/>
      </p:ext>
    </p:extLst>
  </p:cSld>
</p:sld>
</file>

<file path=ppt/slides/slide17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4FB6927-9DC7-40E6-8A3E-1D6194B4C7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44fd9905904d1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9465CC-2BC0-48B8-AD39-D85365D8CD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7CC70A-A839-45E6-92BD-020FB526F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NX-CL-179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1DB31B7-C09B-4C13-B30D-FA91511EB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09F30DE-B53D-4A5C-9E5D-8BE3471D54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606ACD5-AFF2-4B3F-867A-8807C3B2EE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A51873-70AF-4E2A-82AD-0D8736B6B3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179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D77372-DD4F-4A23-9251-13A8ADE02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1b0c42b7b3430c"/>
          <a:stretch xmlns:a="http://schemas.openxmlformats.org/drawingml/2006/main"/>
        </p:blipFill>
        <p:spPr>
          <a:xfrm xmlns:a="http://schemas.openxmlformats.org/drawingml/2006/main">
            <a:off x="1466850" y="2057400"/>
            <a:ext cx="104775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B6F2132-E08D-4A50-B1C4-EACD4658E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NX-CL-179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54053C2-1393-4E2B-9FFD-A41BED596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NX-CL-179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3D9F7E9-A061-4A12-A257-3AF39F2304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AE155B1-41F5-413E-B617-AC8086C3A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A1490A5-35BE-48FF-BF4D-DA39933B54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D2387CF-64FD-4455-BA6C-A03B165E2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33225AC-9B1E-4F4B-99FC-883962F6F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81CB101-C2C7-444E-9AE6-F79C90E5B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E4A1F64-EBA4-4036-96C9-F5E43F70C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BD83149-88AB-4D55-B437-062B01911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1BEFACCE-CB55-4327-9E5E-E9BDE157C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6AC8D9E4-9C56-4A73-8E3C-63716EBBE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2BBBB17-E0B3-4A9A-B9B5-037866B2F9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4270874C-1F5F-4F7B-BAB4-369E62373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96F6390-FFD1-4D24-9DFF-9B950513F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3D95CBE-AE98-4E80-AB07-557950CECF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E2ECD19-4A5C-459A-9ADC-A227644232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2F748D25-EF38-4D68-8187-FB6D72DE6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6C938FE-0E7B-41D5-B0B2-EB1A6079C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B21C22E-6159-427D-AC9A-CBCC1318EF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71E7CAE-C8DB-4D55-B0CF-2273C0F8A6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EA16D7C-82B4-45B4-AA57-4199E02DE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E679DC5-3966-47E9-8C8F-109A026B8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060BD074-C10B-4F35-AC2E-4E9F8CFD81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9702A07-301D-43B6-9F10-C53DAD9D78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7FB03D5-C1D7-4D3C-92C4-784979D800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3D8F2FF-F4CB-48E3-A8BE-14915BF83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8C6CBF54-3685-4977-9FE0-1FDAAAE510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FFC4F76-9A43-4559-96D6-776BF08F05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F2955E7-EB7F-4645-B302-71BB0D6D29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846A7D20-AD52-4769-BE72-A45AFE191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3DD29F4-FD2D-4B2B-84F5-A1792134B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668906628"/>
      </p:ext>
    </p:extLst>
  </p:cSld>
</p:sld>
</file>

<file path=ppt/slides/slide18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A13E9D6-51C4-49C7-A84D-F08EAF9B0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6b5b2439d646dd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4E8C057-D131-43B0-B956-5FC771E35E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0B78338-BC95-4167-B59D-16CAD3EDE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NX-CL-139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D629789-0AF3-44CF-A81F-9D69649974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0DA73F8-C6E6-4C93-A974-44CCB6217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8C85F98-9FE6-4F3A-8C23-9035107CE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685B903-4BD2-46D3-9AE3-8EFC165BB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9257B00-DFC0-4027-8D47-AD580EB52E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924fc572eaf4842"/>
          <a:stretch xmlns:a="http://schemas.openxmlformats.org/drawingml/2006/main"/>
        </p:blipFill>
        <p:spPr>
          <a:xfrm xmlns:a="http://schemas.openxmlformats.org/drawingml/2006/main">
            <a:off x="1436582" y="2057400"/>
            <a:ext cx="110828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F08C2FD-0562-4B0E-95AC-DE7A3C5EF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16486FD-5148-4E05-AB71-39F19E6ADE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NX-CL-139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F3A7C15-6793-47C8-A818-C8001E987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5030A50-D8A4-41E2-A19A-79B70B170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EB54803-E9F9-4A5B-8E22-314B6E437F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955D763-5350-4852-A1D3-B859C7998E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3A1061E-E9A4-4C15-A57D-DEF8027CA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72D88D1-F624-47F5-B01E-8499E7E8F9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293830CF-F9AE-4C1C-9496-B6CE7CECF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5A82CF1-AA98-4F61-AE3E-F52CDD760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F943FF7-4AD7-4B01-A4C2-9CF84B259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3F2A664-0D21-4646-994C-76F9A137B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3F7449D-EF2E-4A06-A14A-B30EE6955E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644C95A-524B-46B9-BCB5-FDF41C0A18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3D174237-1E80-4B9B-860D-9541A2EC3A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4CF9AC21-F01C-41F7-A5A0-3D01CCB52E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0834928-7229-46DD-A6B0-A04C3E4BAA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6CF3923-032F-4141-AB22-1F44F5FC69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91B56EA-A9FF-45B8-8CF8-18479AFECB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57A243CB-5768-49F1-BE59-888A1CE5EF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2364623-FE36-4D2F-ADDC-221BE6709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D51F508-9185-4F51-A48B-F104EDB3E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4902A98-BC4E-4C38-B4FD-D5D080C08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9A1F97A-3194-408F-8C24-D2A42771B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8796CD6C-31C1-414D-A216-3367F55E5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E2EEA64D-22CF-40FD-ACE0-6F295C6701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18C4D9AD-B8B9-4078-99DD-C388959E47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7394D209-D2F5-4331-B581-A4BF5F3BC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723A754-C58D-447F-97FF-7BBFB1E00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CF1D599-D249-46D1-B415-71FCF9A2EB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188A90A-B79C-4020-8FD5-A755F3C206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079F60A-4B72-42E3-80B5-2EB99725D4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30805912"/>
      </p:ext>
    </p:extLst>
  </p:cSld>
</p:sld>
</file>

<file path=ppt/slides/slide18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5EE611C-186E-4438-8B6A-7F244B688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3684d48a0e4fa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CDE5590-A660-4DF0-B3E3-AB6C78151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8AFD76-2AFF-4842-BEE4-17A63E864D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NX-CL-139-V162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29FA19-B6AF-4B31-9180-EA43DF31A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7E0FB6-1ABC-4D3C-A7F4-3455534B5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3ACCE12-A0A1-4DFC-A51F-985CB5D624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2503373-3267-4594-97EF-C4AFD58699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503FE1F-A0C7-4C0B-8785-35BDB35C5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29fab71def14303"/>
          <a:stretch xmlns:a="http://schemas.openxmlformats.org/drawingml/2006/main"/>
        </p:blipFill>
        <p:spPr>
          <a:xfrm xmlns:a="http://schemas.openxmlformats.org/drawingml/2006/main">
            <a:off x="1433092" y="2057400"/>
            <a:ext cx="111526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3C631B-01E2-48A8-976C-E2962AB5AC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NX-CL-139-V162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30F7911-C22F-445F-A459-66B713CF1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NX-CL-139-V162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70E9AEF-879F-4756-BCAF-E33C3FD9EF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776478B-8678-49DD-A103-827964B839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91CF2B7-D4BC-4455-96D8-749EDE733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B45CC9F-A6F6-4ADC-97E2-FBC8E5CB39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53647AD-9A67-47ED-B07F-1BBC69EBB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7095435-4CCA-4872-B8AB-7AD5258182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560A493-AAAD-45F4-868B-C5FC958BA0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7386AC2-AFF6-4ECF-B60B-F6FC3270A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06B8E3B-09AB-4E28-9E79-53CB052AE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8995428-1F79-46AE-B09E-19161BEA4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8D184D0-613C-444B-BA6C-627DDBC72E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190E4A2-AB32-4567-8684-342F3E7C2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52CC1D41-B937-42F2-A048-6E66AD9CB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3378F099-F2C1-44B7-B8FC-A0AACC639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3F2F082-A8D7-481B-B557-496DE32B3F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69967B7-6B9D-45B5-A0F8-F93ADF258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F777CE8-A99B-448C-9C6A-0AD2F47488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B8F9D5BF-22A1-474F-B275-07DE8BF7E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4E9E4F4-BD07-481D-840D-ED6E8A19F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9105D0A-5C0F-4137-A24E-016229D5D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FFED42E9-EF0A-43EA-B629-1BC9E0E466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0604E58-5ED3-44C4-841E-C7BD16089D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317BED9F-5794-4999-ADCA-CD17178D5E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24B2998-66BD-4B2D-9A9F-AA1547804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BD6B435-46F0-4117-B75C-43E2A6D6AD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0C7498E-3300-44B7-AC4D-C2CA399499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9E44FE1-B8E2-44FE-877E-0A81F1BD7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B9B801C-0614-408A-B711-AAACA05EA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13FD2634-D300-4E5D-989E-32ACD5A4A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55C9D20C-5D1A-426B-8CD0-E081FF4AD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115052156"/>
      </p:ext>
    </p:extLst>
  </p:cSld>
</p:sld>
</file>

<file path=ppt/slides/slide18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69B6EADC-6883-47F3-9495-09F5C59A1B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6586527d4a4a0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03165A-0645-4BC1-858E-400BA1A77C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0822A1F-D639-4F6B-A0FC-CC06DBD968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NX-CL-126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CCFA5B-3D58-4747-B5F7-FD0D1EDB05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AC3B3C-A3AF-4F99-89A9-5DFFCCC56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D53704B-4E70-45C8-9FED-4584FF707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E88AF2A-1628-4C0E-B516-F55E26974A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510ED8A-A5B1-4392-BF3D-9B6FF09B8F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cddf5655cce44b5"/>
          <a:stretch xmlns:a="http://schemas.openxmlformats.org/drawingml/2006/main"/>
        </p:blipFill>
        <p:spPr>
          <a:xfrm xmlns:a="http://schemas.openxmlformats.org/drawingml/2006/main">
            <a:off x="1461622" y="2057400"/>
            <a:ext cx="105820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D0AC38C-2D65-4B3F-AFA3-ADC7B74B1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NX-CL-126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A6F4B0A-A04D-4483-B078-3B3A2A6129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NX-CL-126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F9A27BF1-213C-49B5-84BC-E227C945C5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8BAAFA3-1332-4AC7-A71F-62F79305B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2353EFA-5A4D-44D0-B747-A071505597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372C1CE-7CD2-4024-81C1-03D9C772AD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BC09D8B8-58BB-4DAF-92A0-38A94A1F87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BE4CA9D-CD9C-4617-AE98-CD8C628904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2A17308-0602-4C94-8477-CFD80D993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0E5DE7E1-A419-4264-8046-4F416ADC9D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5FD5651-E620-4BC3-B802-91DA4EF64C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644626F-B354-4C6D-9494-A03A3F53F9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EDBD701-7A00-45CD-B382-CA35639B5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88EA723A-56F0-414B-8221-EB1996CBC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C66BF545-1F74-4A4B-A090-5CDE23795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79DACDA1-D8CF-49E8-9C10-26ACF598D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AC6D4D0-247E-407E-B33E-8BABD32B9A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18AAE33F-02AA-4850-85D7-CD698529B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DD149A59-486C-41F9-8FCC-51D7F08DD9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DE48F92-66D4-4745-BFBE-8B8D1DACD3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7A94DA2C-E427-4B1B-806D-B3A9DE4D5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F1201D8-40FE-4816-B06F-D8D1FADBA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36C9F3F-526E-4FFE-B64A-C491312743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A8E3E91C-7291-4F81-84A4-5941C4699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C051F35-89ED-41A5-AF60-17ED7D7E21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A1A21D49-5805-4F8A-85AC-77382F067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66C0671-6C11-47AF-AA9B-9589C9C6E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13C613DB-8DC2-4AFB-9C68-E6F4A63A14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E099FC46-DE4B-4256-A6FD-6635579E6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E3B5090-59B7-40B8-9532-EF3472234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7B90CE25-3352-4500-8FBF-994B744E05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9C8DC8F-FC64-48AB-8754-98A008498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2060830285"/>
      </p:ext>
    </p:extLst>
  </p:cSld>
</p:sld>
</file>

<file path=ppt/slides/slide18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DE374FB-EC47-4EA5-97A0-938A1AE79E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cd39ab495e4be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4C268B-327C-4AA0-A51B-F8A9FB0F0F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2F3555-5AD0-45AE-B922-69765819C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NX-CL-126-V167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A9C129-A6C6-4133-BAA5-FAC1755FA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87470C9-A7B8-4BD9-9ADD-67A06316B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14CA929-BA28-418D-A8EA-1562425DE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AF4A2E2-1434-4DCC-94BE-9F872D83A5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8B61F9-8622-41A8-9255-3C9D235CD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09e8fec1ff4b7f"/>
          <a:stretch xmlns:a="http://schemas.openxmlformats.org/drawingml/2006/main"/>
        </p:blipFill>
        <p:spPr>
          <a:xfrm xmlns:a="http://schemas.openxmlformats.org/drawingml/2006/main">
            <a:off x="1448031" y="2057400"/>
            <a:ext cx="1085388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02A24D4-EFDE-4419-B614-AA6A9BA8F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NX-CL-126-V167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C6FD065-72C2-484D-8DA6-808CF91B2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NX-CL-126-V167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A4D38A00-2D67-4269-B083-7F8A0FE79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699EEE0-A5F5-483E-8501-F0839C80C9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41B0122-BC63-4371-AE48-F5819F2A1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2D9AD73-7588-4343-A2D9-0FB59D47DF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B5CF1B0-0BF9-4F02-B2C2-083CD15D9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35D032E-4F4B-4F27-ACB1-FCE98F34D0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33070BF-CF5E-4648-B100-C8C063230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B8200C31-CCB5-44CB-8C83-61FC14577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81E09845-56F7-4CA2-BBD8-69A4A1378D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17A35824-C923-4F2F-898F-DFA1371B78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FDC908E-127F-48A0-9085-A034013196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5CFC8A02-5B9F-45D2-9D41-4E85657423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BD1FAD6-4096-4427-B5F8-5DFAE5DC2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EFA3CBE-1D05-4022-A14A-CC250BD65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43AFCEFC-C0A6-417C-B67C-EB84B6C5F0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30F26FC2-BF00-475B-8A43-85CFF7A310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3BDD11FF-49DA-4696-B2ED-AC7C784DBD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009F87C-1FDE-4771-8691-4444B3AC73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AD211F6-9CB6-410A-83CF-BBD2DAF6A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F6D374A-B320-45AB-B02F-D9512C0CDF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49929387-184C-42EB-8BE6-DDE2394AD0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CF49AF8-22BC-4565-BB17-5DA6808DE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B716FC05-5C61-41AB-A405-5E94C65C4A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7722DD22-F44D-4C03-A073-55EB58B7D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F26058F-DB56-423D-9BF9-EAB75021A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63776CC5-69AE-42DD-ABAA-C91D06C1A0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91903CFD-32F4-4B55-9263-37F6323019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A13392CF-B589-4DB9-9374-1866B4F00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3F1A98B-BDF5-4C90-8CC3-DB51C378E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6AFD71B-5DEB-41ED-B430-AB68349E9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242492388"/>
      </p:ext>
    </p:extLst>
  </p:cSld>
</p:sld>
</file>

<file path=ppt/slides/slide18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EBE457A1-40EB-4601-95F9-79ABFFE46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8268bef40f480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E36DE2-4D3F-46D1-AAF0-1491EC2D01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DF5678-2266-4164-9D9E-384D1F25E5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NX-CL-138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B9E9C36-9BEB-46A6-9089-CDA4CACFAE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4C2953A-E930-4E9F-8975-ECF0AE9F5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0DE2F45-3048-4982-9864-9A0B7961D2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F34DBFB-26C0-4CA1-A978-85C946BE1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504AB5-4251-406A-8AEF-CFC3D8517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4b8903dad8a499d"/>
          <a:stretch xmlns:a="http://schemas.openxmlformats.org/drawingml/2006/main"/>
        </p:blipFill>
        <p:spPr>
          <a:xfrm xmlns:a="http://schemas.openxmlformats.org/drawingml/2006/main">
            <a:off x="1457736" y="2057400"/>
            <a:ext cx="1065979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49FB31-D78C-4EE5-BA47-43365CB77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6366540-773E-4D7A-8C9A-6101F02D4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NX-CL-138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553B43A-4666-4972-A306-E94A3490F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20C3DFE-7E88-492B-9A7C-252509C63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78EDB24-D307-442B-93EB-317B0B5824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09F8C5D1-E20E-4C5C-BD2F-7F1E8039C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7D3FFCF-BE39-4144-8F50-9985110DC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35EB49A1-E6EC-43B5-9C45-D0780CF38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8186C3A-7E8F-4CB0-86C9-1B8E2C0CD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C0F4541-6ECB-4A06-902D-152F0AC0C3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93771D22-6124-44FE-BAE2-DEE167BDFC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C247A63F-847C-426C-A9FC-FE3633B32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2C3B6F13-C5E9-4E43-83F0-EDCDE4D9B4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FFD1D2F-CBF8-4F67-AAFE-0DCDF16E9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AB80702B-DB3F-40B1-903F-323FAA51A6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844B1CD-9B6B-46C6-A9D3-A9DDC1BD01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65BA2E82-B121-4010-860E-D016F1606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EB99A64-862B-4142-9268-5D30A817F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CDCB5FA-CF04-4990-858E-B454FFAF84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BF02EFE-F334-4389-9C38-C9F419BB3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F6322106-6EE8-45F0-B9E2-9A4AC41645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D9E5FE68-1F0B-4EBD-96F3-BCF6C80F6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BABDEAB-F6D5-40C3-83B2-E70D770599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565FAA6-1E32-4BDB-9B7A-57DE5F2FF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C2EA2FD-3095-4B35-9644-0226D9222E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0A5C3E8-5AFF-43B7-973C-2F0E99570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6D4869E-0A3E-4526-AF50-B533B45E27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363D7CB2-40D8-405E-BA22-A836C1FB9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B757742A-0FEF-4A34-B94B-DC6CE19426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B958A3B9-B71E-48CF-9BA8-647985886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1AE70A7-9978-4865-859B-E80AC79F56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14BEABF-D0C2-483D-A669-55969D4845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60694447"/>
      </p:ext>
    </p:extLst>
  </p:cSld>
</p:sld>
</file>

<file path=ppt/slides/slide18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06BAF65-1633-4295-8B97-FAEA7F1F7B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cca38a5d594ac8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569540-5B05-46F8-A8EC-8CA25417A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1AE70E-0844-40DA-968D-374707FB6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NX-CL-138-V165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941B81-B5E0-4EEA-BD29-AC33A62B0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6CCF889-612E-4AA2-AED5-6ECB75931D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679B128-3D54-4550-86A9-4D7457196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5A82D52-C690-456E-B19B-8F8D4010D8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CC518E8-B61C-4E13-97B8-B33945BD0C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2caaa99106149eb"/>
          <a:stretch xmlns:a="http://schemas.openxmlformats.org/drawingml/2006/main"/>
        </p:blipFill>
        <p:spPr>
          <a:xfrm xmlns:a="http://schemas.openxmlformats.org/drawingml/2006/main">
            <a:off x="1443218" y="2057400"/>
            <a:ext cx="1095014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763116A-7FA8-4CC9-86C7-8F021E687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NX-CL-138-V165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CF9522-2A5A-4A46-8DF0-60F2FA2982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NX-CL-138-V165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F406F0-4784-4F2E-9F14-F19069617F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FCE29E-B3B3-417C-9F74-C7AEBDE32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4C7FCB2-794A-42A9-8E03-25930C29F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80CB45D-1B5C-4C71-9A29-833A5C61CF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E8A5455-49FE-4006-8C09-CA02C1D924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2405773-852D-4551-9A0D-416BAB117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F8D0F5DE-B13E-497F-90AC-0ABFC26E1A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DA2877C8-F7F0-4E23-85E8-E937B89CBE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474D544-93A0-43EB-8E90-13847A61C2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B95872F1-CA82-42CF-9F7F-B94E38F98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83B35343-22F8-49C4-81E8-EB9B33175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2E810422-77F9-4E67-95C1-C0F332105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480C14A-C317-49CF-B4ED-1FC8692F5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17887E8-5516-4B65-99B4-183701248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997F3ACE-5479-4CA6-BFEE-06BA44E50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5FFECAA4-6E31-4E85-8E75-AD5416DF9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4FC582E-AD01-48BC-B0A0-3BF3551E1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0D9FCAF-09E9-4399-99CF-0B72A9F499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A52AB78-B25F-48F7-A62A-09CA1C1231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A90A0909-DE52-4B28-B512-EE0086DAE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211B86C1-E4DB-4A08-A10A-373137637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55D2D01F-1661-4413-BCFE-4B6C3B24A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FC03ED6-CE61-48D3-94C4-4BD72391D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844C64D-C6ED-4FA3-A9C1-5CEF64950A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84FAE0D-8B6F-435C-90B4-01E6C194B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5F0FD3F-2398-4DDF-A8FC-15EC9C11E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FC33B5A-4CBB-411F-913A-0E22731C7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8677809F-95DD-42EB-8072-22D538EB1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E88185C-398D-4902-BDAD-9DC5D28656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4DE5B6A-FB48-4226-A50B-2DB2BEA932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739206281"/>
      </p:ext>
    </p:extLst>
  </p:cSld>
</p:sld>
</file>

<file path=ppt/slides/slide18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ADEB1AC7-08A3-4332-8CE9-78BDD6979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26117bcd914f61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1F016E3-859D-4FB9-A9DD-C8CEB2D2C0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267EACF-7996-4452-ADB4-D6816D857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NX-CL-138-V169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1C3999-B8D9-458A-99A2-4397D963D0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4AC620B-D593-4644-AABE-6F43DDBC4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9DF6C1-EC24-4AA0-9ABB-6C9828445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6BDB322-F363-47F8-8B84-BFF6E55C38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70ACB38-3A66-4D75-B6B5-3569CF50EC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51973427984576"/>
          <a:stretch xmlns:a="http://schemas.openxmlformats.org/drawingml/2006/main"/>
        </p:blipFill>
        <p:spPr>
          <a:xfrm xmlns:a="http://schemas.openxmlformats.org/drawingml/2006/main">
            <a:off x="1480773" y="2057400"/>
            <a:ext cx="1019905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997D711-FA0F-41F0-AFF0-5902A4912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NX-CL-138-V169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BF4B60-8546-49A5-9D09-5081779BA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NX-CL-138-V169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4943991-CE37-4BE6-9939-632893208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37D1C5F-1FC4-430E-AD3E-057A2E67CC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5D2CA81-19EA-44CC-A120-E74B8BEB1D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2C937DA-3CA8-47D4-A2D7-4117C92B4B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5DE047C0-BB5F-4110-B1A3-8777D7F719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5E09C3C-AFFF-4583-BEB2-DB386FFB81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BDC59CA6-6F81-41FE-9F07-01250F609A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4909603-428E-4D42-AB1A-89AE03F0CC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68077390-AD59-461A-94A9-22DC0045B5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B75E39C-3979-4412-A076-1397032ED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E3128F80-D2AB-4EE0-A4E5-08828C65F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97269BA1-F84A-40D8-8F56-C99D61CA7A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EB3423EE-0386-4E43-A204-537C8AB41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9FD7418-869E-4B18-8155-502A223BF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E3EE4949-1599-459A-9CF1-10A843C93B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8E02A20-002F-49D2-9813-2345EE4411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1B1BB5EE-B3E2-4F15-A6F6-764835F31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81DA3C40-358B-40FE-8C19-DAF8D0DE9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24633200-51C5-4E11-A47E-111C5ACCA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64530BA-5A35-4EE7-9303-15C5F77F76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8BF29E0-26E0-4807-8D61-84038535F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09E857E-6557-4272-848A-2A4F2924C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4C13E5B9-8D67-4E86-B14A-FCA79AB42A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6B0FD93A-ABEE-4642-9880-2C7E34F1B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9B521545-29C3-4B24-BCF4-90F2871B90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37D6942-D25F-45FD-B75C-AC1118A673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0CB485FA-266D-4872-9B7F-2E53CA3A38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903B79DA-31FB-4717-8C9A-5929C6DA9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5030036-B589-4862-BDE5-CD45A45A76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7A956F02-BA55-4C5C-9D5E-5F31BF20C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783924803"/>
      </p:ext>
    </p:extLst>
  </p:cSld>
</p:sld>
</file>

<file path=ppt/slides/slide187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3AA340A1-B46D-4B85-BB17-B63F361AC7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15850efe1a4c0e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F87731-3AEF-471A-8FF0-6750D781E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E2F026-B4EB-4E52-84B1-1A9AFA64D8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NX-CL-118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04E202-2094-4F27-91BB-6067DC7ADD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DDEB5E-EF4F-4218-9483-1A7DF2554D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DB89D6F-EE43-44BB-BDA0-89136A2C5A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A6698AB-D026-41A4-BF4D-CC76C3713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187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5750D9F-5FE9-4E56-A5A2-CB0945DC9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b0a289c6b04158"/>
          <a:stretch xmlns:a="http://schemas.openxmlformats.org/drawingml/2006/main"/>
        </p:blipFill>
        <p:spPr>
          <a:xfrm xmlns:a="http://schemas.openxmlformats.org/drawingml/2006/main">
            <a:off x="1375548" y="2057400"/>
            <a:ext cx="1230353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E7ED234-09F3-4887-B3D6-FFBC3AC1B5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NX-CL-118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70DC312-C6EE-4700-BC6B-520B98612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NX-CL-118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D3EFD7D-26A8-4A8D-B559-A680640172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E26178D-A789-4A45-AD3A-1F5F7E989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FC5528C-5D46-400A-A2C8-111EE6EBD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FB29A79-7F7E-453A-94E1-B743DF2E11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76DCDB5-38C9-407A-B6B6-BCB4D6771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4AD6FDD-A683-4C15-86A6-65BD3A629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537D0B35-24D7-4FF3-B649-70AA6A90D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BF7F7C7-FBDD-4D58-8128-F68C8E0EEB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1151FB5-0FF0-4432-96E7-6626C3F0DE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F281468B-515A-4090-AEC1-5CE9A32CB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F9DA431-32D3-4FAD-9FF3-34B8C67355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FB2A84C-38AE-496E-B800-96B4A5E0BC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F196A631-1762-454C-B3B9-7AE628119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B97ED5A-EC82-4FF6-8428-D56976A972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7B5F7C20-5F72-4A97-8A05-2F06BB5DFF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4B86F98-8B4E-4590-9B58-423351A6BB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70D8F3D-AAFD-4C73-A070-3ACE78469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65889E5A-2494-4B5F-9EC8-3BE941C142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BBA602DA-88BF-4FBF-99A6-DE4570706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0F1D07C2-5643-4C7E-99EF-2B0B980A3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39591175-00A9-4016-BC25-A3600BAA2A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3F7E8999-2AB8-4A2B-9B06-86D4002B0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FA002CCB-1481-43C1-9170-F4F25D65FF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6E04017-5354-43DE-9FBD-D582A6EEF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F691C74E-51CE-4E58-8067-C047401B43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7D3337A-BAF4-487C-B244-F16B3E2EA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558FB3D4-5A8D-4C37-AC21-E48823EE80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2FB27E1-D7C9-4FDD-945A-A6EC85B45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3491ED6-AC71-44B3-ABFE-D13CB47114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25F88AA7-C7CC-47E2-A28E-9259BAA0B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349022770"/>
      </p:ext>
    </p:extLst>
  </p:cSld>
</p:sld>
</file>

<file path=ppt/slides/slide188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2E8F7A6-C4BB-48E6-ABAF-2A41348BCA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81050648fe4d70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EA2038-ECE7-442E-821C-073EC48882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7EAD45-5422-4BD2-9567-14FA5DDBA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NX-CL-162-KEY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F3E705-6334-4ECC-BF24-FC2F1ABEB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D8CF850-F226-4AC9-A1E8-62CDDBABF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278C9DC-6367-4BA8-9934-C41FF7259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8984076-8F6A-49EC-BECE-BCA854B6C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188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DE96E2E-A419-495B-9EAB-EDAA1F0CDE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b6be1e8dbb4f57"/>
          <a:stretch xmlns:a="http://schemas.openxmlformats.org/drawingml/2006/main"/>
        </p:blipFill>
        <p:spPr>
          <a:xfrm xmlns:a="http://schemas.openxmlformats.org/drawingml/2006/main">
            <a:off x="1327572" y="2057400"/>
            <a:ext cx="1326307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81CC621-ACCD-464B-BD0D-E8ECCF0F1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NX-CL-162-KEY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1A6136F-492D-4887-A554-27C6981B15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NX-CL-162-KEY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9439926-99BC-42FA-A450-313BE4B28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BD0D79A-B67F-49A9-9F01-997DBE6554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8C93AA7-6FD8-43D4-A1BD-E4D0D183E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F73EB0D-63A2-439E-89CA-44D454AAD2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FA23C74-A1D7-488D-8A3D-FB1E319CB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5DFA482-4A78-4534-9227-5980DFC483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53A017E-D3BF-43A8-9E98-FDF96CAF49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7E532307-4CC2-4F1A-82D3-891328ED3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C6BBEA4-C572-444A-8172-E7C55FFF1B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2878C4B-8A47-4495-875C-47C736E17A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B28A05A-86CB-454B-AA5F-D06B92EEE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1052DCA-1B95-4482-B26A-AB8CB892A0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B09041E6-5676-44C8-A73F-4B80C6C16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C4B1ACF3-7333-4745-A138-F14A72640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C50AE44-9232-4A2E-A112-7B501E2B05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3BF39EB-BDE4-468D-B9DB-97ADDF89A7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53BF4F53-332E-49C3-86F7-18123E6F91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38DBA4A-7C7D-499F-A3DD-C40F5CFA3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858F196A-A8AC-4E17-8EF2-39F7905542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4B329737-0950-4572-B5D8-1845757666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7871E8B-7D5D-4738-90A1-AD6B098973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489F31D-CBAB-49C5-805E-F22B72BCC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EF9E09C9-259E-4009-A460-2DBD716A0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8C5409B9-5536-4D93-A253-86823F254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78E017A-4D1F-40D7-A93C-2C55B2763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CA37E5ED-6DCF-472E-9FA7-BB8A1E7219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7B38ED1A-2C31-4A9E-B058-550FFB9719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17FFD0FA-FEE0-4BF9-8C66-95641181F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409CAB9D-2C0E-4FAD-8246-C9F1A9F7A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BC485725-85FC-4DC5-A7B6-B26291765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527119690"/>
      </p:ext>
    </p:extLst>
  </p:cSld>
</p:sld>
</file>

<file path=ppt/slides/slide189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BBCCA3B6-6EDE-4515-89EE-78ABBB0B9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bca041399e454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D4A9D1-C9FC-4C67-B8E1-0AF3BB60E0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E7DA9C-2D39-4107-B04C-7F73C767ED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NX-CL-18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2DA476-F7BA-41E5-973C-21AAB3A0E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70B32D-DBD7-4819-B291-D67023512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FF289C0-0FFA-4255-8E1E-3DA337454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9511D9B-B0F6-4FBF-9D74-0F80446A72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189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E6AC6FC-156D-4970-9A7A-C9D5C30E57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069148fb9a4d35"/>
          <a:stretch xmlns:a="http://schemas.openxmlformats.org/drawingml/2006/main"/>
        </p:blipFill>
        <p:spPr>
          <a:xfrm xmlns:a="http://schemas.openxmlformats.org/drawingml/2006/main">
            <a:off x="1390785" y="2057400"/>
            <a:ext cx="1199881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5605DE1-D39C-4996-B176-9ECD468C8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NX-CL-18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BD2964C-642D-4E6A-AEC6-88D5FB9FC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NX-CL-18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F437F81-9988-4EEB-830D-E1AA03EBA7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AE2B5E-17B7-4EED-9CE8-4600811C9A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4D32537-D7A4-4A63-BDCB-E67A7D6461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46A0507-366A-44A1-AF35-5DB8D5F9D2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81EC2745-606F-4A7D-9C37-3768CB515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DD9611E-6061-417D-80D2-E2CBB43F7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EAA05741-8018-4B4A-87EF-C70358243C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EBB79B0F-D7BD-49A3-91CE-C3C195061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98ADA14-0990-457C-8BE5-4E5369161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416A3BF4-57E5-4241-B5CF-E6D1F25E9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54B6643-FBBF-48B1-A04F-3AF452BF9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C8452539-97CF-45BE-83A6-EC239D06B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0BD422A-59E7-4215-80B6-AD696D121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DC3770F3-707D-44C4-A1B3-1EC848105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BF7CF5A3-C9E5-4A4F-BCD2-6F92D1E05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716C9AEB-B845-43A3-A140-E3CB9A95AB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FBA161A0-4542-4237-A83D-286D1591A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D63BEAE3-79DA-48E0-A05D-4176623F4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55D5397F-FA4A-44BF-A3DF-88E4C56AEA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CD46166C-0E5A-49C5-B1F9-15B900C391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72FC2CDD-BA7F-40C4-BE27-1D2918F071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70891FF0-905B-4A91-9138-D533E5C8DC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0F18FED3-0B5A-4D3A-9FF9-B9ECB4A881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9ACD3938-3DAF-446E-AD7E-7B238108EC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11362BE-3451-4937-9AD9-D5C1974E1D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F128444-9931-47C5-899E-097B85302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6BADA7E1-6384-4DFE-A488-2FC9394EE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5E40ACA-5605-4CA9-97A3-CD684C6F4C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F9676734-04BF-422B-9FEB-6415076442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040E44E9-B587-4593-BF2D-4619C5E33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662932825"/>
      </p:ext>
    </p:extLst>
  </p:cSld>
</p:sld>
</file>

<file path=ppt/slides/slide190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C3B2225-5E33-41CB-A99A-B4CC95664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d6010d09a10485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A680F15-954C-4691-8D9E-4C15C9195A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88A11DF-0DDF-4BCC-A044-FF0CABA121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NX-CL-153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54FE96-DE58-4C13-B145-6E13FCF25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F93864-ACFE-4790-B619-E00377792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F661F0F-1BF6-4181-8176-0BB52F0D5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5747E26-C85C-41FB-B4FE-92457E67F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1E2897-4BA2-4249-86EC-CDEA915393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a93219425164dbf"/>
          <a:stretch xmlns:a="http://schemas.openxmlformats.org/drawingml/2006/main"/>
        </p:blipFill>
        <p:spPr>
          <a:xfrm xmlns:a="http://schemas.openxmlformats.org/drawingml/2006/main">
            <a:off x="1454530" y="2057400"/>
            <a:ext cx="1072390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43D814-BCD6-467F-8DC9-676F8D09EF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NX-CL-153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81B3D60-CCB9-4D76-B0BA-8470AC8B6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NX-CL-153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19149A-7C66-4C62-A813-178DA5F636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C9D969-2911-4595-A9F6-1B9123A39A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91CDF04-33E9-4D51-8AAA-ADC7768E84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29DC858A-95A3-41F3-AF88-C9AEF971AB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8509FCF-1AB4-4B66-924D-E208A0A92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5034A6E-6EF6-44BD-888B-0010FE5C7B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663BC47-3272-4CB1-AEF2-2D7ADB66A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6582AFEE-AD59-4400-9096-8FA1B7DB22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B659375-D392-4196-B611-6144110CAF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E690289E-9859-4A44-A3E2-B60EC4E27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CEFDCA44-5C4A-437D-B4CE-1E627AD6A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28A43AC-9732-4E70-8839-F3B6EBAED6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4B4EFE6D-433B-40C0-86F4-AC306FB7C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50FD8B3D-9ABD-4B5B-AC81-4C895E10F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C5DB5805-E4C9-4929-A4D3-9DDA3F87A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B3DF598-E2AF-4699-85B7-D565082FED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29BF6618-BCE2-4972-9DC5-73624495E7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30642529-6916-459C-938B-24B4D9E685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EBF7F4D1-55AB-4F6D-86E3-A7D5A63D6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8D16C95-B994-42E1-9B70-B3A938DBB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94B2D9F-D951-41CC-AB00-6474E3790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B6692D88-79DA-4442-9999-8BDD621D4A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660F18D8-CE1A-4855-82E8-21C10ADD29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ED92DE3-012A-42BE-935F-D02626753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52FD5590-2A2B-45D2-806C-031D64869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4034253A-532A-4417-B270-D8C46AD377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8ACDC222-4589-447E-B6C3-E144816BD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6B827F1E-C9D1-40A0-833D-A1CAE654D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3B6C389E-F748-4A5F-8A8B-E4A0FFA2D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DA71E6E-97C1-426A-9A7D-31E9F1575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1885708824"/>
      </p:ext>
    </p:extLst>
  </p:cSld>
</p:sld>
</file>

<file path=ppt/slides/slide191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C6DD3205-B8D9-46F0-9AED-E8A41EC93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4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3404670f24c40cc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6CEAF5-B469-44B9-9323-28E5E7C54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F407C6-A979-4B7F-BDEC-0DF6853E8E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data · NX-CL-153-V172 · 1/1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8D55AA-744E-43BA-A1DD-0970DC386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36C3601-9455-433F-B3D9-27CA75E8D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EFB247-B1E3-4763-BBD5-49C9485DF4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3B67DDC-4FD2-46D1-AC5F-E53C4FDB0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5870240-86E9-4CC3-86EE-580E8D061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885950"/>
            <a:ext cx="2952750" cy="4038600"/>
          </a:xfrm>
          <a:prstGeom xmlns:a="http://schemas.openxmlformats.org/drawingml/2006/main" prst="roundRect">
            <a:avLst>
              <a:gd name="adj" fmla="val 580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pic>
        <p:nvPicPr>
          <p:cNvPr id="52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4ca1c0930ff4226"/>
          <a:stretch xmlns:a="http://schemas.openxmlformats.org/drawingml/2006/main"/>
        </p:blipFill>
        <p:spPr>
          <a:xfrm xmlns:a="http://schemas.openxmlformats.org/drawingml/2006/main">
            <a:off x="1457722" y="2057400"/>
            <a:ext cx="1066006" cy="2266950"/>
          </a:xfrm>
          <a:prstGeom xmlns:a="http://schemas.openxmlformats.org/drawingml/2006/main" prst="roundRect">
            <a:avLst>
              <a:gd name="adj" fmla="val 4202"/>
            </a:avLst>
          </a:prstGeom>
        </p:spPr>
      </p:pic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920E2C5-95E7-46BA-9542-C4FC85B7F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47675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NX-CL-153-V172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F68FDB-FFF3-487F-A4E6-E60607B3AF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953000"/>
            <a:ext cx="26098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1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NX-CL-153-V172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01755A1-C33C-49E2-88A5-AF94A5EE58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24500"/>
            <a:ext cx="2609850" cy="266700"/>
          </a:xfrm>
          <a:prstGeom xmlns:a="http://schemas.openxmlformats.org/drawingml/2006/main" prst="roundRect">
            <a:avLst>
              <a:gd name="adj" fmla="val 5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FF0A7EE-DA26-41A2-84AE-80824DEB0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581650"/>
            <a:ext cx="245745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parameters 1–6 of 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5B2BCB1-3671-4851-934C-5E52E11250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1885950"/>
            <a:ext cx="7715250" cy="2667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80CC4C1-7826-4A0C-A268-07399017F0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950" y="1943100"/>
            <a:ext cx="19812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PARAMETER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E87A542-53B7-4823-A78B-659062B1B3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1943100"/>
            <a:ext cx="5448300" cy="161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86620"/>
          </a:bodyPr>
          <a:lstStyle xmlns:a="http://schemas.openxmlformats.org/drawingml/2006/main"/>
          <a:p xmlns:a="http://schemas.openxmlformats.org/drawingml/2006/main">
            <a:pPr algn="ctr">
              <a:defRPr sz="938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APPROVED SPECIFICATION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AED17AD4-3786-4D6D-85C5-E51E870CF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209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A0BAB2EE-6EBB-42DF-AD5B-B33E7D09D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209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B78F894-82AA-4EAB-BD94-3C28B9E5E8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238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 family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EA457C0-7EA9-4344-9410-39E2888C2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238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&amp; Locker Locks; Cabinet Lock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ECDAC9B-C884-42B3-8D63-CEC62F4BD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495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2C007BA-3FC8-4524-8967-81E2BCC69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495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07C78DE-5C65-4298-9B20-593D2B3C3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524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Access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79BF363-C047-4C2C-9F49-F3D352D7E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524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Password</a:t>
            </a:r>
          </a:p>
        </p:txBody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A9DBAE1E-6CBE-4002-BA2A-AA1BCC969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7813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F25BD220-B465-4A32-93CC-DBA3A92B1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27813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9A868247-3D25-4765-BE3C-B0398477C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28098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4A678832-3809-4053-9DD2-5C129D847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28098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</a:t>
            </a:r>
          </a:p>
        </p:txBody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79646564-6E01-40E4-BF80-EF2BD128E9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0670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A58DD9A-E96B-4457-8831-3936A7625A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0670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69D3B08D-1357-46B6-8170-8597943DF1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0956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Series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D4CDA1D1-EB50-45B9-8E75-2999D6F0B2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0956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Electronic Locks</a:t>
            </a:r>
          </a:p>
        </p:txBody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194FF574-423C-42C5-B306-9470B7479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35280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B29C89E-2046-451C-9F7F-4D7FE9D579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35280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C4A4C144-CF60-4DE7-AAB9-C9DEF6F9B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38137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Quotation type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E5A29A1D-E35B-426D-8013-60516D9873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38137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Project and bulk quotation</a:t>
            </a:r>
          </a:p>
        </p:txBody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B7D1E5C-D797-408D-B4E9-82331A6D8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638550"/>
            <a:ext cx="20955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BB80EF6-C6C6-48B9-8FF3-E66426D285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829300" y="3638550"/>
            <a:ext cx="5600700" cy="266700"/>
          </a:xfrm>
          <a:prstGeom xmlns:a="http://schemas.openxmlformats.org/drawingml/2006/main" prst="roundRect">
            <a:avLst>
              <a:gd name="adj" fmla="val 14286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47518818-995C-40A1-B391-A67DFD435E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81425" y="3667125"/>
            <a:ext cx="196215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8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OEM/ODM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94CCF799-CC22-41B8-8589-7C059A45A2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0" y="3667125"/>
            <a:ext cx="54483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825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branding, finish, packaging and software scope</a:t>
            </a:r>
          </a:p>
        </p:txBody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C5671D89-49E8-49D2-9001-9DA499D8A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6057900"/>
            <a:ext cx="77152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89212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This product section contains every approved customer-facing specification field for the exact model. Missing source values are stated explicitly.</a:t>
            </a:r>
          </a:p>
        </p:txBody>
      </p:sp>
    </p:spTree>
    <p:extLst>
      <p:ext uri="{BB962C8B-B14F-4D97-AF65-F5344CB8AC3E}">
        <p14:creationId xmlns:p14="http://schemas.microsoft.com/office/powerpoint/2010/main" val="555669229"/>
      </p:ext>
    </p:extLst>
  </p:cSld>
</p:sld>
</file>

<file path=ppt/slides/slide192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B950700-6542-4C64-AF70-C6A2309796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6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9f36310ec4458f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682CC9-D448-408E-8B8B-5044BD7D3F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458598C-8E82-44EF-815B-1C651090A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Technical selection snapshot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9FF553D-5723-42AC-B934-F92B6F48D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2771BD8-CC4D-43B8-8D4C-73EDC1C14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BEDE35A-318B-4E9D-A62F-C530A7A591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1174CD6-6ECE-4072-A17F-A47AAB0201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192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0868B1-B35B-495A-85ED-E39FEE091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002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2C9CAEC-FD3F-43EC-9BDA-5E8A5F4DDB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0955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Exact model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FE6A2E6-A3B5-481C-BDB7-D53D09DB7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66A6E33E-2B6F-45B9-8210-A2720D876D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7344AFB-45B9-43E4-806B-A613B06AB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217B22C-421D-4059-80BB-AB30737C7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NX-HL-2031E-V65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4DCC64A-A583-4E22-8EE7-6ADDC9B25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0002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992E8FF-26CD-47E0-83BA-736FF783FE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0764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NX-HL-RX2062-V106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B534A1C-22E4-4A00-811C-398D01112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0002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2495914-DC3A-409C-B9AC-C717D0D60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0764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97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NX-CL-153-V172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3D66029-ED98-4FE3-8C51-F41C7F7AA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813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190522A-4C9F-432A-8916-AC6D2A9C9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8765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Product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706E373-8EAD-4936-A599-B1137EE50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58D811D2-A1EF-4781-9160-10370F1259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Smartphone App Fingerprint Password Smart Lock NX-SL-3S01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B4CE8E01-9A6F-407C-BCCB-D69D49F63A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7CDAB92B-AE07-4BF0-82BC-D36CEEC4A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NX-HL-2031E-V65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96EA5D7-490D-47F2-B4B6-F92D9B1F8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27813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1E6FFD9C-E5D3-42FD-81D1-9A2B2533A5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28575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IC Card Hotel Lock NX-HL-RX2062-V106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0D841A6-7DBC-4F18-B51F-7BFBAE51B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27813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4FF1461-C7CC-4E59-A5B2-44A80885F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NexPro Password Cabinet Lock NX-CL-153-V172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A3116461-29F4-4013-A126-8E1081816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5623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14AF8F50-DAD6-4A45-8847-C7DB83824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576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1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5A63397-1A38-4621-9FE3-3BD52410DB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E87EB1E1-63CE-4417-9FB1-7AE25A71C5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family: Smart Door Locks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5BACB8AC-6C09-48D6-8148-70D4E9B62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8FB26B6-A3DD-425D-A951-880253CE4A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family: Hotel Lock Systems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A19F6608-1F86-42DD-BD8B-E7161AF6AA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35623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2847F599-41DB-47A5-90CF-1975E1894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36385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family: Hotel Lock Systems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E87204B-EB27-4F20-BCC0-B0B15D7D5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35623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D188ADA3-0CCB-496D-A9E1-B9D9C1E064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36385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Product family: Cabinet &amp; Locker Locks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39AA2A4E-B01B-4FA6-B298-44E238A1C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34340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2564766D-4F81-4871-9B02-1D96664A2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43865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Key specification 2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65BD7490-2500-42A1-98E5-69559D28C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E66BAFD5-0A8A-4367-924C-13E678DA8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Access: Smartphone App / Fingerprint / Password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F40BFAA8-C348-43E5-A44F-D08C317C10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60ED461B-F77D-4E55-862B-226CB0E5C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Access: IC Card / Mechanical Key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2F66BBB-25C7-4A04-832E-59003DB9C4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434340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C26DB5F6-4B59-43CB-8BFE-8A9E564A5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441960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Access: IC Card / Mechanical Key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3F716358-A7DA-45CC-86A6-D89217C40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434340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B69B728D-E7BC-4C02-9F27-948C28320C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441960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Access: Password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BA32AB0-E259-4F8C-8BE2-9986703AE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124450"/>
            <a:ext cx="20764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C4DE5957-BFD3-45AA-BE8E-14FAAEF17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19700"/>
            <a:ext cx="18859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125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Application fit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E4566A8-0C48-45ED-A355-1BDFA0475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7622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7886D77A-10D2-49E9-8873-1FFF071278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8384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Apartment · Commercial Building · Office Access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405105C1-872E-4AF2-AA28-D6CB72483A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9339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8B8AFA96-5CC2-47E2-9C5C-8DEBB8441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101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Residential · Apartment · Commercial Building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DDB05607-E248-4063-9794-5E4CC75FEF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05650" y="5124450"/>
            <a:ext cx="200025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85312D71-54FD-4130-9CDE-41EEA90552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81850" y="5200650"/>
            <a:ext cx="184785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Hotel · Apartment · Office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34BD8089-07EB-4CC9-917C-5DED73009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277350" y="5124450"/>
            <a:ext cx="2171700" cy="647700"/>
          </a:xfrm>
          <a:prstGeom xmlns:a="http://schemas.openxmlformats.org/drawingml/2006/main" prst="roundRect">
            <a:avLst>
              <a:gd name="adj" fmla="val 8824"/>
            </a:avLst>
          </a:prstGeom>
          <a:solidFill xmlns:a="http://schemas.openxmlformats.org/drawingml/2006/main">
            <a:srgbClr val="F1F6FA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CA1CFA2-CAA1-483B-A4DF-75B02CD43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5200650"/>
            <a:ext cx="20193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38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Cabinet · Office · Furniture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1F94A493-A44D-4CA8-B2DF-0226F028B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000750"/>
            <a:ext cx="1093470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Use the detailed Word specification documents for complete approved attributes and family variant tables.</a:t>
            </a:r>
          </a:p>
        </p:txBody>
      </p:sp>
    </p:spTree>
    <p:extLst>
      <p:ext uri="{BB962C8B-B14F-4D97-AF65-F5344CB8AC3E}">
        <p14:creationId xmlns:p14="http://schemas.microsoft.com/office/powerpoint/2010/main" val="628370151"/>
      </p:ext>
    </p:extLst>
  </p:cSld>
</p:sld>
</file>

<file path=ppt/slides/slide193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28326BE6-5135-4206-8176-42C87AF75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9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c874c27e69d499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DB83407-15EB-45C1-80EE-E6D2A8D80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A49F4B7-A91F-464A-9CAD-4FFCF1881F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 · 1/3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F6D433-0116-44E7-8BEC-3049B1A8B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8A9A7E-5AEB-458D-AF23-9714CE0A9A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1CE6F5F-3B5F-46E8-AB1F-AD28664D8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265379B-D596-4C15-8C38-55AE49666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193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F2EC4E7-2D9C-4AD1-ABC8-9000AD7199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7898037-A7CB-4991-9A7B-B624B2FAD9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NX-SL-3S01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D1102F-4946-4B54-A4CD-41D36FECF6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52CD608-4B51-4F56-8C10-0A334747FD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NX-SL-3S02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EFB9407-A0F0-411A-A69D-9B70C16E4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A86E9EE-F2BE-4CDE-A640-B5092DF9F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NX-SL-2017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DCF5D6F-8E64-4027-8D31-644C2D386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7221511-0285-4B19-9CB9-AA28306652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NX-SL-2067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FD0071A-DAB5-4024-AC12-997CD075C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AFE795D-5FB8-4D90-BF75-B836DAE7A2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DC7B433-1CE2-4CA1-83EC-624AE20731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145B876-9181-4751-9D05-CB66DB56D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NX-SL-2033-V6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29563BD6-697A-4626-AF9B-F705485E14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2792B40-6848-47A3-A786-ACFA8417BA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NX-SL-RX2066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6150D2B7-3040-44CD-A234-C0A58D57A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B908860F-6608-4286-84F5-3534BA78AB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NX-BL-2031-ANTI-THEFT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087B657A-B53B-4399-B307-115FC25BD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F606F32A-4D14-4EC1-8F3C-7DAD8314F2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NX-BL-RX2031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DDF2D77C-B697-4F81-9A21-03581BC86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F05418F1-E280-4858-9195-3E98EC52A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NX-BL-2031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F514E88-4ED1-48A7-9C44-BD441FE004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F85DBB89-A84B-46B3-B876-508C57FBFD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NX-BL-2067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6C507098-7508-4CD6-980B-130BEC983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50A51138-3A4C-4187-80D9-D2AE0C4EBD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NX-BL-2017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8377E691-A7EC-4A73-BA50-865FB6B1A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91A17837-023E-4E8C-8DFF-B332DEDE2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NX-BL-2017-V40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7FD06449-2309-4FA7-AB2B-64E880ED5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5DA4DD58-5CB5-4B67-8C04-99A1631BC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NX-BL-2060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0D18051E-20B0-4CF4-9CAC-697AF1EAC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2D4F5945-F0D3-47BE-ADF0-B04C46654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NX-BL-APARTMENT-2063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DF7E0C79-2A48-4F2B-96E4-77FCC198F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F79C0827-49B0-40F8-A919-E01E6ADB4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NX-BL-1088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0ECB8FF-B374-4017-B9D9-5EA1E857F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439886A9-0BFD-4ECC-8F4C-B15EAE56F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NX-BL-1088-V46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98B502F9-E0FA-4C46-BE79-E625B95796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9C14B044-3F5D-4953-BBAA-0D1CBD2899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NX-CL-2031-S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F77DFF61-279B-451A-AB99-101DC905B4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03BADE19-C772-4566-8092-D7C2940D12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NX-CL-2031-S-V48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06BCB1AF-F251-4829-9975-77EF45021D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6BEF93B0-104F-4710-8C9A-8E812F6FD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NX-CL-2065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22876652-7AE3-43A0-A8DB-4174E2662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F19A8CBC-A155-4E75-94A8-4843870752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NX-CL-2067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232AB659-73E8-457E-BF0E-0D7FBEB057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D4EF57B-EA99-4585-BEDF-21B56DD61E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NX-CL-2067-V51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5B26D7BE-A594-457F-AD0E-1D932F9E9F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B16B4E1D-B40E-4F08-984E-9457AE872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NX-CL-RX2062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6EECC7D3-48D5-4ECE-A36D-4FB6470FBC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2D9157C4-6A7F-46E1-A90F-15C908D82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NX-CL-RX2062-V54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6D67C5E8-4944-4052-9BE7-611806CCFF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F307E29C-2325-4266-B073-9C8E3E267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NX-CL-RX2056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38A8A980-57BB-4573-94F7-08678967D8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0C96B357-9584-4ED9-9C27-D6CC11DB2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NX-CL-RX2056-V56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4B652986-4AFD-4CB7-9BD2-CBC6D4CAC0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C63450AE-CE90-4F09-BB33-B402F6113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1972E3E3-DC56-48A3-8E10-5269B9716A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D8FCBAE4-071F-4DF8-ABA7-F11A922315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NX-HL-DQ-V58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F3D527BD-A5CA-4008-9389-5ECAB15B5B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2D9FE08D-AB90-4951-8CAD-230311543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NX-HL-DQ-V59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B33058FB-7CEC-4F3A-A541-DF3760BBF6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F3B8EC4D-6D5E-415D-913F-CC89E9D576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NX-HL-DQ-Y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13661F27-05C4-478F-A836-16CF28628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8DB38335-84B2-4142-80A0-50D15D0B73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NX-HL-2067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785BA13E-0419-406D-AD0F-2B37D8F1D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D0EA0E5C-182C-4468-9B27-12F6CBEBBC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NX-HL-2039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FD0EB335-7DE0-4BD7-BE72-F8F4A7A94D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54A79316-165D-4A70-90F9-655602219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NX-HL-2039-V63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FFCDEDE5-3F9C-44A7-9392-95B173BBB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E5D97D88-4263-47E6-A81E-EA7C5C2ADB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NX-HL-2031E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F271F558-206F-4029-A1C8-44FAFEE6D0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93227AF0-DD83-4E74-A332-EE246FEBC0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NX-HL-2031E-V65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F70B9DFB-504E-4DEB-AE2B-31695DBDE0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AA4EC1B9-04B5-4CE7-BA05-52A627193D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NX-HL-2033E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BB74FAB6-F746-4F3B-AEB1-055B3793D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E67BE9CF-7DA1-407B-9792-68877B64F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NX-HL-2033E-V67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C9F72ABF-E122-47CA-A0AF-6787A125CC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A0E5CC18-D824-4D8D-AEB5-3209FDCAF5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NX-HL-RX2063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1E8AC61C-BCE4-4DC0-B336-379B6D8FC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4D7346CF-2A87-4833-8E3A-613AEFEC2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NX-HL-RX2060-V70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613B1EBD-EA83-403C-82F7-04FC405382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FFA6A6E7-6170-4CAB-A819-A85439C77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NX-HL-RX2031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2EB300A7-003A-4E0F-8699-ABEA398545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B59422D8-E0A0-452C-A510-E20988D6F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NX-HL-RX2031-V72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9EE1F57B-45CA-4DA2-9480-926E8D973E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9C042734-62A5-472D-93F7-2F43482062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NX-HL-2017E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228D84DD-B1FD-4353-8F87-B777BC8206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987B5DA8-F1E8-493D-8CA6-D0C9737EB8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42 exact website model records shown on this page · 103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2050912763"/>
      </p:ext>
    </p:extLst>
  </p:cSld>
</p:sld>
</file>

<file path=ppt/slides/slide194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5" name="">
            <a:extLst xmlns:a="http://schemas.openxmlformats.org/drawingml/2006/main">
              <a:ext uri="{FF2B5EF4-FFF2-40B4-BE49-F238E27FC236}">
                <a16:creationId xmlns:a16="http://schemas.microsoft.com/office/drawing/2014/main" id="{CF7FED95-B098-4E08-ADAF-59089E771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9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158f220ca64776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FC0DBD-069C-482F-A25A-C1B5B86532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EADD7A-E14C-41D4-8667-FC6870F73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 · 2/3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80465A1-2F97-41F8-AD1D-02C651ACD4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D01A153-830B-4F96-A2D3-591CEFBDE5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CE5192B-BF1C-47EC-8D3E-12E0A50239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6E66322-19E0-4B84-8BAE-38DA77291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194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AC452BD-EB1C-41A1-97E9-633FDE7C47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C87811C-9BD7-42D6-A2E7-FBF22D61D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NX-HL-2017E-V74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A458771-C4E1-4809-87D6-7FED5AB82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D1DAD7-B2BA-43B7-9BBC-00FD655EAD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NX-HL-1088E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85B347F-8A05-4194-A113-9F2E56FE27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EE30BBE-9166-43E9-B6D5-16D759ED7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NX-HL-1088E-V76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5AADBAC-1A65-4444-B361-264794F89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03537F7-9EE0-4CB0-BD14-1A1C7A12C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NX-HL-2019E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DB44725C-F040-4EC6-A272-7965B6C86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FD3F47C-FD8D-4AEF-B349-6637192AE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NX-HL-ODS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4DF64F7-F6C7-4B78-9B2D-E7793259AB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1B2D3228-86C0-4D8A-8945-F99F00F86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NX-HL-ODS-V79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2DB6BB7-24B6-4A6F-8980-1D993A7E75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C4ABA2E-C2A6-4500-AB93-720452058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NX-HL-BROKEN-BRIDGE-ALUMINUM-LOCK-BODY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5450CFF0-EEED-48B1-8A3C-6C85D58B6C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101F101-C507-4C56-95F3-BD0FA8B5D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NX-HL-2037E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2F36D6AC-54F6-4C5E-AA61-2341F7ED44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EF0F1E51-4240-438D-A6FE-142A7E82E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NX-HL-2037E-V82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20D7DDEE-6B83-4EBA-BCE4-B9DBED37B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C93A0992-67CC-4BE1-A734-C506B3FCD0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NX-HL-2072-V85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6AC847EA-CDB4-4820-8AB5-4450FB81C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09F6693A-F6DF-4163-ABF2-1B94CAFB00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NX-HL-2075-V88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C8B9C4D9-06D2-45D7-9982-F0EE59159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2F020661-FB73-4DDD-BC42-8DD70E7CE9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NX-HL-2075-REAR-PANEL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A8ABD876-3DB2-43B1-A2CC-FC5F7AEC7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214AAD6F-C71A-4A78-AD9D-66C254DE56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NX-HL-LOCK-BODY-NO6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5E78E829-37C6-49B3-8E31-E724D31243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0FD24294-C72C-4246-8C53-6D27A1594B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NX-HL-2029E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BBF1262D-F8AD-4149-9ECF-62F3762A50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94A486C1-1873-4AFB-91E6-23248D5108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NX-HL-2029E-V92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4FF4D80D-653C-458F-A572-95EEA9474C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5649167D-240F-4D33-9DE3-95A565743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NX-HL-2020E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BC3F3EB3-9D15-499D-9AA3-2E5585618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8EFC3467-BF38-4987-9A0A-1ED3B24FC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NX-HL-2020E-V94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8A7CD49F-DECC-4B0C-A1FB-21422313D9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4002553C-304C-42F7-91C8-1B7C8C521E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7037A527-CCE5-4313-A0CC-3C3F6219B0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99CA9731-FF77-4EC0-97C0-FB5128A0CF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NX-HL-2036E-V96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565A57A7-0BA8-4F69-8397-EF83B3B3E2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9AC736DA-22A7-4B3E-AB47-4474DAB4C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NX-HL-2036E-V97</a:t>
            </a:r>
          </a:p>
        </p:txBody>
      </p:sp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601F671F-55D6-4C25-82C2-D3214F2D5B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0" name="">
            <a:extLst xmlns:a="http://schemas.openxmlformats.org/drawingml/2006/main">
              <a:ext uri="{FF2B5EF4-FFF2-40B4-BE49-F238E27FC236}">
                <a16:creationId xmlns:a16="http://schemas.microsoft.com/office/drawing/2014/main" id="{09C99F80-8792-4620-AC31-9D2FFC1EB4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NX-HL-2036E-V98</a:t>
            </a:r>
          </a:p>
        </p:txBody>
      </p:sp>
      <p:sp>
        <p:nvSpPr>
          <p:cNvPr id="51" name="">
            <a:extLst xmlns:a="http://schemas.openxmlformats.org/drawingml/2006/main">
              <a:ext uri="{FF2B5EF4-FFF2-40B4-BE49-F238E27FC236}">
                <a16:creationId xmlns:a16="http://schemas.microsoft.com/office/drawing/2014/main" id="{EA710A08-708C-4E8A-8177-79C542F008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2" name="">
            <a:extLst xmlns:a="http://schemas.openxmlformats.org/drawingml/2006/main">
              <a:ext uri="{FF2B5EF4-FFF2-40B4-BE49-F238E27FC236}">
                <a16:creationId xmlns:a16="http://schemas.microsoft.com/office/drawing/2014/main" id="{1708AEA2-D575-48F8-985D-D0F55229D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NX-HL-2036E-V99</a:t>
            </a:r>
          </a:p>
        </p:txBody>
      </p:sp>
      <p:sp>
        <p:nvSpPr>
          <p:cNvPr id="53" name="">
            <a:extLst xmlns:a="http://schemas.openxmlformats.org/drawingml/2006/main">
              <a:ext uri="{FF2B5EF4-FFF2-40B4-BE49-F238E27FC236}">
                <a16:creationId xmlns:a16="http://schemas.microsoft.com/office/drawing/2014/main" id="{85D92F59-9A07-4BD0-8715-38553699A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4" name="">
            <a:extLst xmlns:a="http://schemas.openxmlformats.org/drawingml/2006/main">
              <a:ext uri="{FF2B5EF4-FFF2-40B4-BE49-F238E27FC236}">
                <a16:creationId xmlns:a16="http://schemas.microsoft.com/office/drawing/2014/main" id="{FAE0C048-97D8-452D-B5DE-1C6EF75CD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NX-HL-2036E-V100</a:t>
            </a:r>
          </a:p>
        </p:txBody>
      </p:sp>
      <p:sp>
        <p:nvSpPr>
          <p:cNvPr id="55" name="">
            <a:extLst xmlns:a="http://schemas.openxmlformats.org/drawingml/2006/main">
              <a:ext uri="{FF2B5EF4-FFF2-40B4-BE49-F238E27FC236}">
                <a16:creationId xmlns:a16="http://schemas.microsoft.com/office/drawing/2014/main" id="{4965491F-DD51-45D9-992C-19F3A65A1C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6" name="">
            <a:extLst xmlns:a="http://schemas.openxmlformats.org/drawingml/2006/main">
              <a:ext uri="{FF2B5EF4-FFF2-40B4-BE49-F238E27FC236}">
                <a16:creationId xmlns:a16="http://schemas.microsoft.com/office/drawing/2014/main" id="{D92FA036-EF87-4669-A0B2-EC86652F4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NX-HL-1008E</a:t>
            </a:r>
          </a:p>
        </p:txBody>
      </p:sp>
      <p:sp>
        <p:nvSpPr>
          <p:cNvPr id="57" name="">
            <a:extLst xmlns:a="http://schemas.openxmlformats.org/drawingml/2006/main">
              <a:ext uri="{FF2B5EF4-FFF2-40B4-BE49-F238E27FC236}">
                <a16:creationId xmlns:a16="http://schemas.microsoft.com/office/drawing/2014/main" id="{98A827F4-2F49-436F-8490-28F415D690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58" name="">
            <a:extLst xmlns:a="http://schemas.openxmlformats.org/drawingml/2006/main">
              <a:ext uri="{FF2B5EF4-FFF2-40B4-BE49-F238E27FC236}">
                <a16:creationId xmlns:a16="http://schemas.microsoft.com/office/drawing/2014/main" id="{4334C92B-09CF-48DC-A9F0-A281BED83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</a:t>
            </a:r>
          </a:p>
        </p:txBody>
      </p:sp>
      <p:sp>
        <p:nvSpPr>
          <p:cNvPr id="59" name="">
            <a:extLst xmlns:a="http://schemas.openxmlformats.org/drawingml/2006/main">
              <a:ext uri="{FF2B5EF4-FFF2-40B4-BE49-F238E27FC236}">
                <a16:creationId xmlns:a16="http://schemas.microsoft.com/office/drawing/2014/main" id="{9B5FF204-BEDB-4F3B-B028-2338BB341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0" name="">
            <a:extLst xmlns:a="http://schemas.openxmlformats.org/drawingml/2006/main">
              <a:ext uri="{FF2B5EF4-FFF2-40B4-BE49-F238E27FC236}">
                <a16:creationId xmlns:a16="http://schemas.microsoft.com/office/drawing/2014/main" id="{D89A11B1-3850-4994-9F93-F390F18E4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NX-HL-RX2062-V105</a:t>
            </a:r>
          </a:p>
        </p:txBody>
      </p:sp>
      <p:sp>
        <p:nvSpPr>
          <p:cNvPr id="61" name="">
            <a:extLst xmlns:a="http://schemas.openxmlformats.org/drawingml/2006/main">
              <a:ext uri="{FF2B5EF4-FFF2-40B4-BE49-F238E27FC236}">
                <a16:creationId xmlns:a16="http://schemas.microsoft.com/office/drawing/2014/main" id="{9674E6EA-0A5C-44AC-B0E0-7FF36F600A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2" name="">
            <a:extLst xmlns:a="http://schemas.openxmlformats.org/drawingml/2006/main">
              <a:ext uri="{FF2B5EF4-FFF2-40B4-BE49-F238E27FC236}">
                <a16:creationId xmlns:a16="http://schemas.microsoft.com/office/drawing/2014/main" id="{19908EBE-84EF-4AF6-B9A8-22C99909CA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NX-HL-RX2062-V106</a:t>
            </a:r>
          </a:p>
        </p:txBody>
      </p:sp>
      <p:sp>
        <p:nvSpPr>
          <p:cNvPr id="63" name="">
            <a:extLst xmlns:a="http://schemas.openxmlformats.org/drawingml/2006/main">
              <a:ext uri="{FF2B5EF4-FFF2-40B4-BE49-F238E27FC236}">
                <a16:creationId xmlns:a16="http://schemas.microsoft.com/office/drawing/2014/main" id="{9B26D9E8-4242-4F98-87C4-1D9649065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4" name="">
            <a:extLst xmlns:a="http://schemas.openxmlformats.org/drawingml/2006/main">
              <a:ext uri="{FF2B5EF4-FFF2-40B4-BE49-F238E27FC236}">
                <a16:creationId xmlns:a16="http://schemas.microsoft.com/office/drawing/2014/main" id="{C8CCC5BA-FC8D-489C-A8F8-CC918DEF9C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</a:t>
            </a:r>
          </a:p>
        </p:txBody>
      </p:sp>
      <p:sp>
        <p:nvSpPr>
          <p:cNvPr id="65" name="">
            <a:extLst xmlns:a="http://schemas.openxmlformats.org/drawingml/2006/main">
              <a:ext uri="{FF2B5EF4-FFF2-40B4-BE49-F238E27FC236}">
                <a16:creationId xmlns:a16="http://schemas.microsoft.com/office/drawing/2014/main" id="{CE13A5E1-8E14-49E1-BCC2-4EDEB37DDE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6" name="">
            <a:extLst xmlns:a="http://schemas.openxmlformats.org/drawingml/2006/main">
              <a:ext uri="{FF2B5EF4-FFF2-40B4-BE49-F238E27FC236}">
                <a16:creationId xmlns:a16="http://schemas.microsoft.com/office/drawing/2014/main" id="{B5A5A288-6BBC-4C54-B423-20E79AF4D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NX-HL-118E-V109</a:t>
            </a:r>
          </a:p>
        </p:txBody>
      </p:sp>
      <p:sp>
        <p:nvSpPr>
          <p:cNvPr id="67" name="">
            <a:extLst xmlns:a="http://schemas.openxmlformats.org/drawingml/2006/main">
              <a:ext uri="{FF2B5EF4-FFF2-40B4-BE49-F238E27FC236}">
                <a16:creationId xmlns:a16="http://schemas.microsoft.com/office/drawing/2014/main" id="{A8551899-4DB0-43B3-A788-EA64A9414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8" name="">
            <a:extLst xmlns:a="http://schemas.openxmlformats.org/drawingml/2006/main">
              <a:ext uri="{FF2B5EF4-FFF2-40B4-BE49-F238E27FC236}">
                <a16:creationId xmlns:a16="http://schemas.microsoft.com/office/drawing/2014/main" id="{5FFB8565-E659-4F55-A6E7-30D39B005D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NX-HL-118E-V111</a:t>
            </a:r>
          </a:p>
        </p:txBody>
      </p:sp>
      <p:sp>
        <p:nvSpPr>
          <p:cNvPr id="69" name="">
            <a:extLst xmlns:a="http://schemas.openxmlformats.org/drawingml/2006/main">
              <a:ext uri="{FF2B5EF4-FFF2-40B4-BE49-F238E27FC236}">
                <a16:creationId xmlns:a16="http://schemas.microsoft.com/office/drawing/2014/main" id="{BC5D46D7-8112-4DCA-99DF-45465249D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0" name="">
            <a:extLst xmlns:a="http://schemas.openxmlformats.org/drawingml/2006/main">
              <a:ext uri="{FF2B5EF4-FFF2-40B4-BE49-F238E27FC236}">
                <a16:creationId xmlns:a16="http://schemas.microsoft.com/office/drawing/2014/main" id="{AB93B984-0B8E-48BE-8C53-B9153EB17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NX-HL-118E-V112</a:t>
            </a:r>
          </a:p>
        </p:txBody>
      </p:sp>
      <p:sp>
        <p:nvSpPr>
          <p:cNvPr id="71" name="">
            <a:extLst xmlns:a="http://schemas.openxmlformats.org/drawingml/2006/main">
              <a:ext uri="{FF2B5EF4-FFF2-40B4-BE49-F238E27FC236}">
                <a16:creationId xmlns:a16="http://schemas.microsoft.com/office/drawing/2014/main" id="{EA643DF4-D2D4-45EA-8F2F-328FB82078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2" name="">
            <a:extLst xmlns:a="http://schemas.openxmlformats.org/drawingml/2006/main">
              <a:ext uri="{FF2B5EF4-FFF2-40B4-BE49-F238E27FC236}">
                <a16:creationId xmlns:a16="http://schemas.microsoft.com/office/drawing/2014/main" id="{0BD49B1D-945C-4BF7-ADAB-F068B4CBE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NX-HL-118E-V113</a:t>
            </a:r>
          </a:p>
        </p:txBody>
      </p:sp>
      <p:sp>
        <p:nvSpPr>
          <p:cNvPr id="73" name="">
            <a:extLst xmlns:a="http://schemas.openxmlformats.org/drawingml/2006/main">
              <a:ext uri="{FF2B5EF4-FFF2-40B4-BE49-F238E27FC236}">
                <a16:creationId xmlns:a16="http://schemas.microsoft.com/office/drawing/2014/main" id="{D969F332-5777-4849-B92D-685E3FF10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4" name="">
            <a:extLst xmlns:a="http://schemas.openxmlformats.org/drawingml/2006/main">
              <a:ext uri="{FF2B5EF4-FFF2-40B4-BE49-F238E27FC236}">
                <a16:creationId xmlns:a16="http://schemas.microsoft.com/office/drawing/2014/main" id="{C6AD7117-C456-4498-B3CE-D6DF7B1CB3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NX-HL-118E-V114</a:t>
            </a:r>
          </a:p>
        </p:txBody>
      </p:sp>
      <p:sp>
        <p:nvSpPr>
          <p:cNvPr id="75" name="">
            <a:extLst xmlns:a="http://schemas.openxmlformats.org/drawingml/2006/main">
              <a:ext uri="{FF2B5EF4-FFF2-40B4-BE49-F238E27FC236}">
                <a16:creationId xmlns:a16="http://schemas.microsoft.com/office/drawing/2014/main" id="{2C0D294D-636A-4FBB-B9A9-745D64093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6" name="">
            <a:extLst xmlns:a="http://schemas.openxmlformats.org/drawingml/2006/main">
              <a:ext uri="{FF2B5EF4-FFF2-40B4-BE49-F238E27FC236}">
                <a16:creationId xmlns:a16="http://schemas.microsoft.com/office/drawing/2014/main" id="{49E167EF-F214-430A-AA9C-D9B5BCF47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NX-HL-2025E-V110</a:t>
            </a:r>
          </a:p>
        </p:txBody>
      </p:sp>
      <p:sp>
        <p:nvSpPr>
          <p:cNvPr id="77" name="">
            <a:extLst xmlns:a="http://schemas.openxmlformats.org/drawingml/2006/main">
              <a:ext uri="{FF2B5EF4-FFF2-40B4-BE49-F238E27FC236}">
                <a16:creationId xmlns:a16="http://schemas.microsoft.com/office/drawing/2014/main" id="{6E253933-4FB0-4E70-9401-EFA039A6C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8" name="">
            <a:extLst xmlns:a="http://schemas.openxmlformats.org/drawingml/2006/main">
              <a:ext uri="{FF2B5EF4-FFF2-40B4-BE49-F238E27FC236}">
                <a16:creationId xmlns:a16="http://schemas.microsoft.com/office/drawing/2014/main" id="{F65B2FB3-64CB-4097-AACB-6302AE388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NX-HL-618E</a:t>
            </a:r>
          </a:p>
        </p:txBody>
      </p:sp>
      <p:sp>
        <p:nvSpPr>
          <p:cNvPr id="79" name="">
            <a:extLst xmlns:a="http://schemas.openxmlformats.org/drawingml/2006/main">
              <a:ext uri="{FF2B5EF4-FFF2-40B4-BE49-F238E27FC236}">
                <a16:creationId xmlns:a16="http://schemas.microsoft.com/office/drawing/2014/main" id="{3F106C35-5D5F-4C1A-8045-DA96F898E3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0" name="">
            <a:extLst xmlns:a="http://schemas.openxmlformats.org/drawingml/2006/main">
              <a:ext uri="{FF2B5EF4-FFF2-40B4-BE49-F238E27FC236}">
                <a16:creationId xmlns:a16="http://schemas.microsoft.com/office/drawing/2014/main" id="{5F9B3080-ECB7-4EFF-BA1A-D6CE192BD3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</a:t>
            </a:r>
          </a:p>
        </p:txBody>
      </p:sp>
      <p:sp>
        <p:nvSpPr>
          <p:cNvPr id="81" name="">
            <a:extLst xmlns:a="http://schemas.openxmlformats.org/drawingml/2006/main">
              <a:ext uri="{FF2B5EF4-FFF2-40B4-BE49-F238E27FC236}">
                <a16:creationId xmlns:a16="http://schemas.microsoft.com/office/drawing/2014/main" id="{8CDFD071-9EB3-4B84-B2AA-F5192F1B6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2" name="">
            <a:extLst xmlns:a="http://schemas.openxmlformats.org/drawingml/2006/main">
              <a:ext uri="{FF2B5EF4-FFF2-40B4-BE49-F238E27FC236}">
                <a16:creationId xmlns:a16="http://schemas.microsoft.com/office/drawing/2014/main" id="{B9AFB9E0-0C7D-4B74-A966-274FB3F08A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NX-HL-118-V118</a:t>
            </a:r>
          </a:p>
        </p:txBody>
      </p:sp>
      <p:sp>
        <p:nvSpPr>
          <p:cNvPr id="83" name="">
            <a:extLst xmlns:a="http://schemas.openxmlformats.org/drawingml/2006/main">
              <a:ext uri="{FF2B5EF4-FFF2-40B4-BE49-F238E27FC236}">
                <a16:creationId xmlns:a16="http://schemas.microsoft.com/office/drawing/2014/main" id="{9BEC7693-9FD0-49D9-9C6D-E0C4A23D3E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4" name="">
            <a:extLst xmlns:a="http://schemas.openxmlformats.org/drawingml/2006/main">
              <a:ext uri="{FF2B5EF4-FFF2-40B4-BE49-F238E27FC236}">
                <a16:creationId xmlns:a16="http://schemas.microsoft.com/office/drawing/2014/main" id="{2C08CDBA-CAF7-42FC-9DA3-FEDE266161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NX-HL-SP02</a:t>
            </a:r>
          </a:p>
        </p:txBody>
      </p:sp>
      <p:sp>
        <p:nvSpPr>
          <p:cNvPr id="85" name="">
            <a:extLst xmlns:a="http://schemas.openxmlformats.org/drawingml/2006/main">
              <a:ext uri="{FF2B5EF4-FFF2-40B4-BE49-F238E27FC236}">
                <a16:creationId xmlns:a16="http://schemas.microsoft.com/office/drawing/2014/main" id="{D6A1615A-2433-4CCF-8CD2-E2D21B5F1D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6" name="">
            <a:extLst xmlns:a="http://schemas.openxmlformats.org/drawingml/2006/main">
              <a:ext uri="{FF2B5EF4-FFF2-40B4-BE49-F238E27FC236}">
                <a16:creationId xmlns:a16="http://schemas.microsoft.com/office/drawing/2014/main" id="{4A07240E-F42F-4A4E-BD79-AC207498BC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NX-HL-SP02-V120</a:t>
            </a:r>
          </a:p>
        </p:txBody>
      </p:sp>
      <p:sp>
        <p:nvSpPr>
          <p:cNvPr id="87" name="">
            <a:extLst xmlns:a="http://schemas.openxmlformats.org/drawingml/2006/main">
              <a:ext uri="{FF2B5EF4-FFF2-40B4-BE49-F238E27FC236}">
                <a16:creationId xmlns:a16="http://schemas.microsoft.com/office/drawing/2014/main" id="{3D7432BB-1CBA-4365-9B5F-5FD1D2DE2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88" name="">
            <a:extLst xmlns:a="http://schemas.openxmlformats.org/drawingml/2006/main">
              <a:ext uri="{FF2B5EF4-FFF2-40B4-BE49-F238E27FC236}">
                <a16:creationId xmlns:a16="http://schemas.microsoft.com/office/drawing/2014/main" id="{EFFEF633-4EFB-4D3E-94B8-8658476FA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</a:t>
            </a:r>
          </a:p>
        </p:txBody>
      </p:sp>
      <p:sp>
        <p:nvSpPr>
          <p:cNvPr id="89" name="">
            <a:extLst xmlns:a="http://schemas.openxmlformats.org/drawingml/2006/main">
              <a:ext uri="{FF2B5EF4-FFF2-40B4-BE49-F238E27FC236}">
                <a16:creationId xmlns:a16="http://schemas.microsoft.com/office/drawing/2014/main" id="{F4DB6BBA-0A77-4B33-A6DA-7B7700A453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0" name="">
            <a:extLst xmlns:a="http://schemas.openxmlformats.org/drawingml/2006/main">
              <a:ext uri="{FF2B5EF4-FFF2-40B4-BE49-F238E27FC236}">
                <a16:creationId xmlns:a16="http://schemas.microsoft.com/office/drawing/2014/main" id="{3BFC9049-4DD0-47D2-A0FC-90A426AFBA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NX-HL-SP04-V122</a:t>
            </a:r>
          </a:p>
        </p:txBody>
      </p:sp>
      <p:sp>
        <p:nvSpPr>
          <p:cNvPr id="91" name="">
            <a:extLst xmlns:a="http://schemas.openxmlformats.org/drawingml/2006/main">
              <a:ext uri="{FF2B5EF4-FFF2-40B4-BE49-F238E27FC236}">
                <a16:creationId xmlns:a16="http://schemas.microsoft.com/office/drawing/2014/main" id="{5E7F3ECB-128B-4A0A-A244-3ED71F47F0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438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92" name="">
            <a:extLst xmlns:a="http://schemas.openxmlformats.org/drawingml/2006/main">
              <a:ext uri="{FF2B5EF4-FFF2-40B4-BE49-F238E27FC236}">
                <a16:creationId xmlns:a16="http://schemas.microsoft.com/office/drawing/2014/main" id="{8DBDF465-03E6-4615-97CC-30AA6ECAB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391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NX-HL-SP04-V126</a:t>
            </a:r>
          </a:p>
        </p:txBody>
      </p:sp>
      <p:sp>
        <p:nvSpPr>
          <p:cNvPr id="93" name="">
            <a:extLst xmlns:a="http://schemas.openxmlformats.org/drawingml/2006/main">
              <a:ext uri="{FF2B5EF4-FFF2-40B4-BE49-F238E27FC236}">
                <a16:creationId xmlns:a16="http://schemas.microsoft.com/office/drawing/2014/main" id="{C60C130D-27A7-4362-9386-2D50C1AC7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94" name="">
            <a:extLst xmlns:a="http://schemas.openxmlformats.org/drawingml/2006/main">
              <a:ext uri="{FF2B5EF4-FFF2-40B4-BE49-F238E27FC236}">
                <a16:creationId xmlns:a16="http://schemas.microsoft.com/office/drawing/2014/main" id="{B16D0CC7-A8CC-4113-BF88-A071318230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42 exact website model records shown on this page · 103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1091856444"/>
      </p:ext>
    </p:extLst>
  </p:cSld>
</p:sld>
</file>

<file path=ppt/slides/slide195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9" name="">
            <a:extLst xmlns:a="http://schemas.openxmlformats.org/drawingml/2006/main">
              <a:ext uri="{FF2B5EF4-FFF2-40B4-BE49-F238E27FC236}">
                <a16:creationId xmlns:a16="http://schemas.microsoft.com/office/drawing/2014/main" id="{439A9EA4-1FF9-4A61-9112-CA8253465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50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a3b65fc31446b3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181FAE-7CAA-4870-9CB2-698075BB9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23CA267-6812-4354-8627-645A085AAF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Approved model register · 3/3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384B7F-862E-4D15-ADBB-04DE385E3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196286A-C361-4FE4-922E-040352317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B037D9-298F-48B2-A605-62AF7BAC4F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728D0E9-578A-46C0-8690-3955461387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195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348905C-C585-4285-8B58-75F13D136A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7B1C6B9-BCFD-4093-A399-639917B785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NX-HL-RX2052-FA-HDL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B0F302B-397C-4D75-99B9-C761586AA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F41C859-DE1A-4F62-B5FF-09FA71A2A4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NX-HL-X-SP03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AB4B484-3E3B-4B57-9208-B78D79809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D5CA429-180B-4BC4-B15D-E6CDCC4F41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NX-HL-RX2076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9802A3AC-FE1C-4121-A4E2-FC311EE23F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BC18F5E-0CD4-4F52-BD05-CD9D48703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NX-CL-169-BT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983E15C-32C1-4939-8F75-911FD03633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65C06E5E-E1E9-47BA-9BE3-60312C007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NX-CL-169-BT-V160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363F90C-FC8A-4269-A94C-DB8D3AA957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333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6B4FEED-48EE-406A-91E6-C2816BA2E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362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NX-CL-182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0DD45426-3DD3-46C7-8193-69FFFF0153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619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81EE99A9-C93B-4AE5-AE38-01FAD9BA2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648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NX-CL-179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0D5E6C49-3115-4CFE-9C58-402BCAAE55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905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E3CF62DF-3A28-4BCA-BDD3-DDEBA00DB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933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NX-CL-139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7084169-1E8F-41C3-89F0-A7DCF475CD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191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6A87AF75-DD73-4292-AFB2-D179640285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219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NX-CL-139-V162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5F29B1F3-6E74-4129-AEDE-A036CE4B24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476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8E06223D-96C1-434E-9146-C07687F5C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NX-CL-126</a:t>
            </a:r>
          </a:p>
        </p:txBody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BD026B00-767A-433F-9864-68614948CF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762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C6F47840-74A9-4A1C-BC52-C036B33FE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91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NX-CL-126-V167</a:t>
            </a:r>
          </a:p>
        </p:txBody>
      </p:sp>
      <p:sp>
        <p:nvSp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332F82D6-A4CC-4F4C-AF10-FEA601ED9B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048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2" name="">
            <a:extLst xmlns:a="http://schemas.openxmlformats.org/drawingml/2006/main">
              <a:ext uri="{FF2B5EF4-FFF2-40B4-BE49-F238E27FC236}">
                <a16:creationId xmlns:a16="http://schemas.microsoft.com/office/drawing/2014/main" id="{F7BD9C94-126A-4D88-814A-F1E310B52E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76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NX-CL-138</a:t>
            </a:r>
          </a:p>
        </p:txBody>
      </p:sp>
      <p:sp>
        <p:nvSpPr>
          <p:cNvPr id="33" name="">
            <a:extLst xmlns:a="http://schemas.openxmlformats.org/drawingml/2006/main">
              <a:ext uri="{FF2B5EF4-FFF2-40B4-BE49-F238E27FC236}">
                <a16:creationId xmlns:a16="http://schemas.microsoft.com/office/drawing/2014/main" id="{6557F6D9-70BA-412C-BEEE-D18C3B848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334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4" name="">
            <a:extLst xmlns:a="http://schemas.openxmlformats.org/drawingml/2006/main">
              <a:ext uri="{FF2B5EF4-FFF2-40B4-BE49-F238E27FC236}">
                <a16:creationId xmlns:a16="http://schemas.microsoft.com/office/drawing/2014/main" id="{E26FF4EB-9DEE-46B1-A1FC-5AA8275DCB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362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NX-CL-138-V165</a:t>
            </a:r>
          </a:p>
        </p:txBody>
      </p:sp>
      <p:sp>
        <p:nvSpPr>
          <p:cNvPr id="35" name="">
            <a:extLst xmlns:a="http://schemas.openxmlformats.org/drawingml/2006/main">
              <a:ext uri="{FF2B5EF4-FFF2-40B4-BE49-F238E27FC236}">
                <a16:creationId xmlns:a16="http://schemas.microsoft.com/office/drawing/2014/main" id="{D183B5A4-8AE9-4053-BB74-79D487F499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619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6" name="">
            <a:extLst xmlns:a="http://schemas.openxmlformats.org/drawingml/2006/main">
              <a:ext uri="{FF2B5EF4-FFF2-40B4-BE49-F238E27FC236}">
                <a16:creationId xmlns:a16="http://schemas.microsoft.com/office/drawing/2014/main" id="{1C6ACC73-A811-44B6-9A71-F5A4CD328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648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NX-CL-138-V169</a:t>
            </a:r>
          </a:p>
        </p:txBody>
      </p:sp>
      <p:sp>
        <p:nvSpPr>
          <p:cNvPr id="37" name="">
            <a:extLst xmlns:a="http://schemas.openxmlformats.org/drawingml/2006/main">
              <a:ext uri="{FF2B5EF4-FFF2-40B4-BE49-F238E27FC236}">
                <a16:creationId xmlns:a16="http://schemas.microsoft.com/office/drawing/2014/main" id="{608205D0-ECB8-4669-AF8A-6B528585E2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1905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8" name="">
            <a:extLst xmlns:a="http://schemas.openxmlformats.org/drawingml/2006/main">
              <a:ext uri="{FF2B5EF4-FFF2-40B4-BE49-F238E27FC236}">
                <a16:creationId xmlns:a16="http://schemas.microsoft.com/office/drawing/2014/main" id="{5387716E-DFD6-4106-A349-1C3849AF5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1933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NX-CL-118</a:t>
            </a:r>
          </a:p>
        </p:txBody>
      </p:sp>
      <p:sp>
        <p:nvSpPr>
          <p:cNvPr id="39" name="">
            <a:extLst xmlns:a="http://schemas.openxmlformats.org/drawingml/2006/main">
              <a:ext uri="{FF2B5EF4-FFF2-40B4-BE49-F238E27FC236}">
                <a16:creationId xmlns:a16="http://schemas.microsoft.com/office/drawing/2014/main" id="{1E814C4F-5E37-460B-88C5-B2060B869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1907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0" name="">
            <a:extLst xmlns:a="http://schemas.openxmlformats.org/drawingml/2006/main">
              <a:ext uri="{FF2B5EF4-FFF2-40B4-BE49-F238E27FC236}">
                <a16:creationId xmlns:a16="http://schemas.microsoft.com/office/drawing/2014/main" id="{7C50F3E1-C303-4073-A48D-F283B27D9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2193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NX-CL-162-KEY</a:t>
            </a:r>
          </a:p>
        </p:txBody>
      </p:sp>
      <p:sp>
        <p:nvSpPr>
          <p:cNvPr id="41" name="">
            <a:extLst xmlns:a="http://schemas.openxmlformats.org/drawingml/2006/main">
              <a:ext uri="{FF2B5EF4-FFF2-40B4-BE49-F238E27FC236}">
                <a16:creationId xmlns:a16="http://schemas.microsoft.com/office/drawing/2014/main" id="{56B1F530-C402-4E51-984C-BAB6BFB34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4765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2" name="">
            <a:extLst xmlns:a="http://schemas.openxmlformats.org/drawingml/2006/main">
              <a:ext uri="{FF2B5EF4-FFF2-40B4-BE49-F238E27FC236}">
                <a16:creationId xmlns:a16="http://schemas.microsoft.com/office/drawing/2014/main" id="{39FA6429-CBED-4909-8FC5-9750F7CF8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5050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NX-CL-18</a:t>
            </a:r>
          </a:p>
        </p:txBody>
      </p:sp>
      <p:sp>
        <p:nvSpPr>
          <p:cNvPr id="43" name="">
            <a:extLst xmlns:a="http://schemas.openxmlformats.org/drawingml/2006/main">
              <a:ext uri="{FF2B5EF4-FFF2-40B4-BE49-F238E27FC236}">
                <a16:creationId xmlns:a16="http://schemas.microsoft.com/office/drawing/2014/main" id="{2427E6E5-E604-4DFE-909A-02277CB593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276225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4" name="">
            <a:extLst xmlns:a="http://schemas.openxmlformats.org/drawingml/2006/main">
              <a:ext uri="{FF2B5EF4-FFF2-40B4-BE49-F238E27FC236}">
                <a16:creationId xmlns:a16="http://schemas.microsoft.com/office/drawing/2014/main" id="{B95AF6C7-65C3-4D64-ABDA-78BF9B9D17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279082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NX-CL-153</a:t>
            </a:r>
          </a:p>
        </p:txBody>
      </p:sp>
      <p:sp>
        <p:nvSpPr>
          <p:cNvPr id="45" name="">
            <a:extLst xmlns:a="http://schemas.openxmlformats.org/drawingml/2006/main">
              <a:ext uri="{FF2B5EF4-FFF2-40B4-BE49-F238E27FC236}">
                <a16:creationId xmlns:a16="http://schemas.microsoft.com/office/drawing/2014/main" id="{EE6E4461-BC49-4976-BEE5-D5545546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229100" y="3048000"/>
            <a:ext cx="3429000" cy="238125"/>
          </a:xfrm>
          <a:prstGeom xmlns:a="http://schemas.openxmlformats.org/drawingml/2006/main" prst="roundRect">
            <a:avLst>
              <a:gd name="adj" fmla="val 20000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46" name="">
            <a:extLst xmlns:a="http://schemas.openxmlformats.org/drawingml/2006/main">
              <a:ext uri="{FF2B5EF4-FFF2-40B4-BE49-F238E27FC236}">
                <a16:creationId xmlns:a16="http://schemas.microsoft.com/office/drawing/2014/main" id="{EF15EB1A-F067-4F25-ACA2-16ED16CFE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24350" y="3076575"/>
            <a:ext cx="3238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99947"/>
          </a:bodyPr>
          <a:lstStyle xmlns:a="http://schemas.openxmlformats.org/drawingml/2006/main"/>
          <a:p xmlns:a="http://schemas.openxmlformats.org/drawingml/2006/main">
            <a:pPr algn="l">
              <a:defRPr sz="938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938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NX-CL-153-V172</a:t>
            </a:r>
          </a:p>
        </p:txBody>
      </p:sp>
      <p:sp>
        <p:nvSpPr>
          <p:cNvPr id="47" name="">
            <a:extLst xmlns:a="http://schemas.openxmlformats.org/drawingml/2006/main">
              <a:ext uri="{FF2B5EF4-FFF2-40B4-BE49-F238E27FC236}">
                <a16:creationId xmlns:a16="http://schemas.microsoft.com/office/drawing/2014/main" id="{19DEC017-C920-4E81-AC26-0EC21DFD7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981700"/>
            <a:ext cx="10839450" cy="323850"/>
          </a:xfrm>
          <a:prstGeom xmlns:a="http://schemas.openxmlformats.org/drawingml/2006/main" prst="roundRect">
            <a:avLst>
              <a:gd name="adj" fmla="val 2352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48" name="">
            <a:extLst xmlns:a="http://schemas.openxmlformats.org/drawingml/2006/main">
              <a:ext uri="{FF2B5EF4-FFF2-40B4-BE49-F238E27FC236}">
                <a16:creationId xmlns:a16="http://schemas.microsoft.com/office/drawing/2014/main" id="{A8A28439-B6BF-4066-907D-D75B565550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6048375"/>
            <a:ext cx="105346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5238"/>
          </a:bodyPr>
          <a:lstStyle xmlns:a="http://schemas.openxmlformats.org/drawingml/2006/main"/>
          <a:p xmlns:a="http://schemas.openxmlformats.org/drawingml/2006/main">
            <a:pPr algn="ctr">
              <a:defRPr sz="1050" b="1">
                <a:solidFill>
                  <a:srgbClr val="667085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667085"/>
                </a:solidFill>
                <a:latin typeface="Arial"/>
                <a:ea typeface="Arial"/>
                <a:cs typeface="Arial"/>
              </a:rPr>
              <a:t>19 exact website model records shown on this page · 103 total for this product line</a:t>
            </a:r>
          </a:p>
        </p:txBody>
      </p:sp>
    </p:spTree>
    <p:extLst>
      <p:ext uri="{BB962C8B-B14F-4D97-AF65-F5344CB8AC3E}">
        <p14:creationId xmlns:p14="http://schemas.microsoft.com/office/powerpoint/2010/main" val="459680576"/>
      </p:ext>
    </p:extLst>
  </p:cSld>
</p:sld>
</file>

<file path=ppt/slides/slide196.xml><?xml version="1.0" encoding="utf-8"?>
<p:sld xmlns:p="http://schemas.openxmlformats.org/presentationml/2006/main">
  <p:cSld>
    <p:bg>
      <p:bgPr>
        <a:solidFill xmlns:a="http://schemas.openxmlformats.org/drawingml/2006/main">
          <a:srgbClr val="F7F9F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0" name="">
            <a:extLst xmlns:a="http://schemas.openxmlformats.org/drawingml/2006/main">
              <a:ext uri="{FF2B5EF4-FFF2-40B4-BE49-F238E27FC236}">
                <a16:creationId xmlns:a16="http://schemas.microsoft.com/office/drawing/2014/main" id="{E6176424-DEC2-4F3D-8F0E-FDF363BC4B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952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0B2AA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3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5595f23ac1e439a"/>
          <a:stretch xmlns:a="http://schemas.openxmlformats.org/drawingml/2006/main"/>
        </p:blipFill>
        <p:spPr>
          <a:xfrm xmlns:a="http://schemas.openxmlformats.org/drawingml/2006/main">
            <a:off x="696446" y="323850"/>
            <a:ext cx="1255057" cy="552450"/>
          </a:xfrm>
          <a:prstGeom xmlns:a="http://schemas.openxmlformats.org/drawingml/2006/main" prst="rect">
            <a:avLst/>
          </a:prstGeom>
        </p:spPr>
      </p:pic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C4BB7A-5F85-44B3-831B-1CCE48BFE3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48750" y="381000"/>
            <a:ext cx="25717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74989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B449D73-0EA0-4A42-BFA0-FE47FA639B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028700"/>
            <a:ext cx="11144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7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Procurement and RFQ checklist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487DF0-84E5-466A-94BC-32EAC1CF16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1581150"/>
            <a:ext cx="685800" cy="476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6B35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2BE981-A832-4068-9211-CE3E0D2D31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477000"/>
            <a:ext cx="12192000" cy="381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A355D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0E584A0-393C-43A8-8C38-292DEDC04F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6572250"/>
            <a:ext cx="933450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90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90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Product Intelligence · Project configurations are confirmed through RFQ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1D91C34-0516-4862-B279-5BD42F198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858500" y="6543675"/>
            <a:ext cx="7620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196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1206F40-4536-47ED-8960-243BD2ACB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0764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1F478F8-F0BE-473D-8B43-689F89A5A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0002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Quantity &amp; mix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E9BABBD-7D44-42F1-8700-B56B6B4F79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0002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0E31AFC-10A4-407B-B737-F49E1A4CF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0955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by model mix and customization scope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6E6387B-944A-491F-8F91-21C34284FC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29337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561438C-69F4-42F1-99D0-C6F68670C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28575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Lead time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5DC5D42-94AB-4741-AED8-1FC1D955A7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28575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2402B36-B1E5-4B3F-AF70-1936A67EA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29527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Confirm after sample and project requirements review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0273032-2BE6-494F-94B9-C20D32E6DE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79095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C2730FB0-7BA0-4834-89D2-7E2EA46D6D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371475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Shipping basis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69CAEFD3-8F88-442E-BA7E-E83E62A754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371475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239CE257-E783-4FE1-8677-92FE5CB28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381000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China main ports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17038F8-1FC3-4A4B-809B-CC246AC48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4648200"/>
            <a:ext cx="59055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210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039395A7-9E63-491D-91C5-0F01EAE264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" y="4572000"/>
            <a:ext cx="2190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65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OEM / ODM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7C4C8211-9672-4971-B519-3C3C74945C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543300" y="4572000"/>
            <a:ext cx="4267200" cy="571500"/>
          </a:xfrm>
          <a:prstGeom xmlns:a="http://schemas.openxmlformats.org/drawingml/2006/main" prst="roundRect">
            <a:avLst>
              <a:gd name="adj" fmla="val 16667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9525">
            <a:solidFill>
              <a:srgbClr val="D7E0EA"/>
            </a:solidFill>
            <a:prstDash val="solid"/>
          </a:ln>
        </p:spPr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8D378AC-699D-4258-9041-7F74B784C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14750" y="4667250"/>
            <a:ext cx="3924300" cy="38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200" b="0">
                <a:solidFill>
                  <a:srgbClr val="55555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55555"/>
                </a:solidFill>
                <a:latin typeface="Arial"/>
                <a:ea typeface="Arial"/>
                <a:cs typeface="Arial"/>
              </a:rPr>
              <a:t>Available; confirm project scope</a:t>
            </a:r>
          </a:p>
        </p:txBody>
      </p:sp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70B8FF16-174F-479C-9A52-47169B4782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0" y="2000250"/>
            <a:ext cx="3162300" cy="3143250"/>
          </a:xfrm>
          <a:prstGeom xmlns:a="http://schemas.openxmlformats.org/drawingml/2006/main" prst="roundRect">
            <a:avLst>
              <a:gd name="adj" fmla="val 5455"/>
            </a:avLst>
          </a:prstGeom>
          <a:solidFill xmlns:a="http://schemas.openxmlformats.org/drawingml/2006/main">
            <a:srgbClr val="0A355D"/>
          </a:solidFill>
          <a:ln xmlns:a="http://schemas.openxmlformats.org/drawingml/2006/main" w="9525">
            <a:solidFill>
              <a:srgbClr val="0A355D"/>
            </a:solidFill>
            <a:prstDash val="solid"/>
          </a:ln>
        </p:spPr>
      </p:sp>
      <p:sp>
        <p:nvSpPr>
          <p:cNvPr id="26" name="">
            <a:extLst xmlns:a="http://schemas.openxmlformats.org/drawingml/2006/main">
              <a:ext uri="{FF2B5EF4-FFF2-40B4-BE49-F238E27FC236}">
                <a16:creationId xmlns:a16="http://schemas.microsoft.com/office/drawing/2014/main" id="{2CE9C55B-EEA2-4338-A08A-A919D2A9C7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305050"/>
            <a:ext cx="25908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8766"/>
          </a:bodyPr>
          <a:lstStyle xmlns:a="http://schemas.openxmlformats.org/drawingml/2006/main"/>
          <a:p xmlns:a="http://schemas.openxmlformats.org/drawingml/2006/main">
            <a:pPr algn="l">
              <a:defRPr sz="18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Include in your inquiry</a:t>
            </a:r>
          </a:p>
        </p:txBody>
      </p:sp>
      <p:sp>
        <p:nvSpPr>
          <p:cNvPr id="27" name="">
            <a:extLst xmlns:a="http://schemas.openxmlformats.org/drawingml/2006/main">
              <a:ext uri="{FF2B5EF4-FFF2-40B4-BE49-F238E27FC236}">
                <a16:creationId xmlns:a16="http://schemas.microsoft.com/office/drawing/2014/main" id="{1FF7AF29-69E8-494C-8DBA-C5FDF005DE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77250" y="2971800"/>
            <a:ext cx="2571750" cy="1809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38100" rIns="38100" bIns="3810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Exact model or required function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Estimated quantity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Destination country or port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Required interfaces / accessories</a:t>
            </a:r>
          </a:p>
          <a:p xmlns:a="http://schemas.openxmlformats.org/drawingml/2006/main">
            <a:pPr marL="20" indent="-12">
              <a:spcAft>
                <a:spcPts val="8"/>
              </a:spcAft>
              <a:buChar char="•"/>
              <a:defRPr sz="1275">
                <a:solidFill>
                  <a:srgbClr val="E6F0F8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E6F0F8"/>
                </a:solidFill>
                <a:latin typeface="Arial"/>
                <a:ea typeface="Arial"/>
                <a:cs typeface="Arial"/>
              </a:rPr>
              <a:t>Documentation and OEM/ODM needs</a:t>
            </a:r>
          </a:p>
        </p:txBody>
      </p:sp>
      <p:sp>
        <p:nvSpPr>
          <p:cNvPr id="28" name="">
            <a:extLst xmlns:a="http://schemas.openxmlformats.org/drawingml/2006/main">
              <a:ext uri="{FF2B5EF4-FFF2-40B4-BE49-F238E27FC236}">
                <a16:creationId xmlns:a16="http://schemas.microsoft.com/office/drawing/2014/main" id="{D1623CFB-B75D-4251-90A8-3BFFEAD0A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5562600"/>
            <a:ext cx="10839450" cy="533400"/>
          </a:xfrm>
          <a:prstGeom xmlns:a="http://schemas.openxmlformats.org/drawingml/2006/main" prst="roundRect">
            <a:avLst>
              <a:gd name="adj" fmla="val 21429"/>
            </a:avLst>
          </a:prstGeom>
          <a:solidFill xmlns:a="http://schemas.openxmlformats.org/drawingml/2006/main">
            <a:srgbClr val="EAF3FB"/>
          </a:solidFill>
          <a:ln xmlns:a="http://schemas.openxmlformats.org/drawingml/2006/main" w="9525">
            <a:solidFill>
              <a:srgbClr val="20B2AA"/>
            </a:solidFill>
            <a:prstDash val="solid"/>
          </a:ln>
        </p:spPr>
      </p:sp>
      <p:sp>
        <p:nvSpPr>
          <p:cNvPr id="29" name="">
            <a:extLst xmlns:a="http://schemas.openxmlformats.org/drawingml/2006/main">
              <a:ext uri="{FF2B5EF4-FFF2-40B4-BE49-F238E27FC236}">
                <a16:creationId xmlns:a16="http://schemas.microsoft.com/office/drawing/2014/main" id="{CB1C85CC-E228-4D5B-8C89-5D12A604C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" y="5715000"/>
            <a:ext cx="104584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200" b="1">
                <a:solidFill>
                  <a:srgbClr val="0A355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A355D"/>
                </a:solidFill>
                <a:latin typeface="Arial"/>
                <a:ea typeface="Arial"/>
                <a:cs typeface="Arial"/>
              </a:rPr>
              <a:t>Final configuration, availability and commercial terms are confirmed in the project quotation.</a:t>
            </a:r>
          </a:p>
        </p:txBody>
      </p:sp>
    </p:spTree>
    <p:extLst>
      <p:ext uri="{BB962C8B-B14F-4D97-AF65-F5344CB8AC3E}">
        <p14:creationId xmlns:p14="http://schemas.microsoft.com/office/powerpoint/2010/main" val="2113742926"/>
      </p:ext>
    </p:extLst>
  </p:cSld>
</p:sld>
</file>

<file path=ppt/slides/slide19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958110b79a4c6b"/>
          <a:srcRect xmlns:a="http://schemas.openxmlformats.org/drawingml/2006/main" l="0" t="27" r="0" b="2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28E462B-0307-4602-8728-735BA1C487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061C31">
              <a:alpha val="83922"/>
            </a:srgbClr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92DD09-D147-4D72-916E-F7B06D220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14350" y="323850"/>
            <a:ext cx="1866900" cy="723900"/>
          </a:xfrm>
          <a:prstGeom xmlns:a="http://schemas.openxmlformats.org/drawingml/2006/main" prst="roundRect">
            <a:avLst>
              <a:gd name="adj" fmla="val 15789"/>
            </a:avLst>
          </a:prstGeom>
          <a:solidFill xmlns:a="http://schemas.openxmlformats.org/drawingml/2006/main">
            <a:srgbClr val="FFFFFF"/>
          </a:solidFill>
          <a:ln xmlns:a="http://schemas.openxmlformats.org/drawingml/2006/main" w="0">
            <a:noFill/>
            <a:prstDash val="solid"/>
          </a:ln>
        </p:spPr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ef2a40bf60147cb"/>
          <a:stretch xmlns:a="http://schemas.openxmlformats.org/drawingml/2006/main"/>
        </p:blipFill>
        <p:spPr>
          <a:xfrm xmlns:a="http://schemas.openxmlformats.org/drawingml/2006/main">
            <a:off x="928466" y="457200"/>
            <a:ext cx="1038668" cy="45720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2725FA-C900-47D0-8C2E-DE456D1B8E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657350"/>
            <a:ext cx="5334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350" b="1">
                <a:solidFill>
                  <a:srgbClr val="20B2AA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20B2AA"/>
                </a:solidFill>
                <a:latin typeface="Arial"/>
                <a:ea typeface="Arial"/>
                <a:cs typeface="Arial"/>
              </a:rPr>
              <a:t>READY FOR THE PROJECT LIST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7F90E99-3F9B-4A71-9C1D-ECA0BA6A2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2152650"/>
            <a:ext cx="704850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96065"/>
          </a:bodyPr>
          <a:lstStyle xmlns:a="http://schemas.openxmlformats.org/drawingml/2006/main"/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Share your requirements.</a:t>
            </a:r>
          </a:p>
          <a:p xmlns:a="http://schemas.openxmlformats.org/drawingml/2006/main">
            <a:pPr algn="l">
              <a:defRPr sz="36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6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We will shortlist the right models.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DF91981-C5F3-4605-BBFC-44999AC3D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095750"/>
            <a:ext cx="68580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defRPr sz="1725" b="1">
                <a:solidFill>
                  <a:srgbClr val="CBE0F0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CBE0F0"/>
                </a:solidFill>
                <a:latin typeface="Arial"/>
                <a:ea typeface="Arial"/>
                <a:cs typeface="Arial"/>
              </a:rPr>
              <a:t>Smart Lock &amp; Electronic Access Hardware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504E853-CAFF-4A49-89B4-A3EBC5F15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953000"/>
            <a:ext cx="4572000" cy="647700"/>
          </a:xfrm>
          <a:prstGeom xmlns:a="http://schemas.openxmlformats.org/drawingml/2006/main" prst="roundRect">
            <a:avLst>
              <a:gd name="adj" fmla="val 17647"/>
            </a:avLst>
          </a:prstGeom>
          <a:solidFill xmlns:a="http://schemas.openxmlformats.org/drawingml/2006/main">
            <a:srgbClr val="FF6B35"/>
          </a:solidFill>
          <a:ln xmlns:a="http://schemas.openxmlformats.org/drawingml/2006/main" w="9525">
            <a:solidFill>
              <a:srgbClr val="FF6B35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7D76949-A8A1-41CA-83A6-8C533F8758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76300" y="5124450"/>
            <a:ext cx="41529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defRPr sz="15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REQUEST A PROJECT QUOTATION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D55CCE3-B6A0-4F30-9A83-2511D04273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15500" y="6191250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38100" tIns="19050" rIns="38100" bIns="1905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NexPro · 197</a:t>
            </a:r>
          </a:p>
        </p:txBody>
      </p:sp>
    </p:spTree>
    <p:extLst>
      <p:ext uri="{BB962C8B-B14F-4D97-AF65-F5344CB8AC3E}">
        <p14:creationId xmlns:p14="http://schemas.microsoft.com/office/powerpoint/2010/main" val="168426163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2026-08-29T15:25:24.1200000Z</dcterms:created>
  <dcterms:modified xsi:type="dcterms:W3CDTF">2026-08-29T15:25:24.1200000Z</dcterms:modified>
</coreProperties>
</file>