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d3f1ebf13f04321" /><Relationship Type="http://schemas.openxmlformats.org/officeDocument/2006/relationships/extended-properties" Target="/docProps/app.xml" Id="Re7378d03c26c4174" /><Relationship Type="http://schemas.openxmlformats.org/officeDocument/2006/relationships/officeDocument" Target="/ppt/presentation.xml" Id="R6604154142e1425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058c42a4393458a"/>
  </p:sldMasterIdLst>
  <p:notesMasterIdLst>
    <p:notesMasterId xmlns:r="http://schemas.openxmlformats.org/officeDocument/2006/relationships" r:id="R4ad60d061b684cbf"/>
  </p:notesMasterIdLst>
  <p:sldIdLst>
    <p:sldId xmlns:r="http://schemas.openxmlformats.org/officeDocument/2006/relationships" id="256" r:id="R918c201119fa4dab"/>
    <p:sldId xmlns:r="http://schemas.openxmlformats.org/officeDocument/2006/relationships" id="257" r:id="R73e5d2119abb495c"/>
    <p:sldId xmlns:r="http://schemas.openxmlformats.org/officeDocument/2006/relationships" id="258" r:id="R817863affb7d4094"/>
    <p:sldId xmlns:r="http://schemas.openxmlformats.org/officeDocument/2006/relationships" id="259" r:id="Rffac3f5bf5b349d3"/>
    <p:sldId xmlns:r="http://schemas.openxmlformats.org/officeDocument/2006/relationships" id="260" r:id="R0ddfdad8d9f749ba"/>
    <p:sldId xmlns:r="http://schemas.openxmlformats.org/officeDocument/2006/relationships" id="261" r:id="R9c1f3a031c6b46be"/>
    <p:sldId xmlns:r="http://schemas.openxmlformats.org/officeDocument/2006/relationships" id="262" r:id="Re50e8ecc756f419f"/>
    <p:sldId xmlns:r="http://schemas.openxmlformats.org/officeDocument/2006/relationships" id="263" r:id="Rbed4a1e1aa964095"/>
    <p:sldId xmlns:r="http://schemas.openxmlformats.org/officeDocument/2006/relationships" id="264" r:id="R70d137b0d18c4e35"/>
    <p:sldId xmlns:r="http://schemas.openxmlformats.org/officeDocument/2006/relationships" id="265" r:id="R752057c5f313496b"/>
    <p:sldId xmlns:r="http://schemas.openxmlformats.org/officeDocument/2006/relationships" id="266" r:id="R4d25167976cc449e"/>
    <p:sldId xmlns:r="http://schemas.openxmlformats.org/officeDocument/2006/relationships" id="267" r:id="Re62f273fd8514e31"/>
    <p:sldId xmlns:r="http://schemas.openxmlformats.org/officeDocument/2006/relationships" id="268" r:id="R01e0629af97243cf"/>
    <p:sldId xmlns:r="http://schemas.openxmlformats.org/officeDocument/2006/relationships" id="269" r:id="Rbb699fbf33944425"/>
    <p:sldId xmlns:r="http://schemas.openxmlformats.org/officeDocument/2006/relationships" id="270" r:id="R6883acfb7f0d4c5c"/>
    <p:sldId xmlns:r="http://schemas.openxmlformats.org/officeDocument/2006/relationships" id="271" r:id="Rc0870b50efa94340"/>
    <p:sldId xmlns:r="http://schemas.openxmlformats.org/officeDocument/2006/relationships" id="272" r:id="Rb38552bee6154b70"/>
    <p:sldId xmlns:r="http://schemas.openxmlformats.org/officeDocument/2006/relationships" id="273" r:id="Rb6d4941f6c294007"/>
    <p:sldId xmlns:r="http://schemas.openxmlformats.org/officeDocument/2006/relationships" id="274" r:id="R4910b41eaa1e4c3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7150e67c1f042b9" /><Relationship Type="http://schemas.openxmlformats.org/officeDocument/2006/relationships/slideMaster" Target="/ppt/slideMasters/slideMaster1.xml" Id="R7058c42a4393458a" /><Relationship Type="http://schemas.openxmlformats.org/officeDocument/2006/relationships/notesMaster" Target="/ppt/notesMasters/notesMaster1.xml" Id="R4ad60d061b684cbf" /><Relationship Type="http://schemas.openxmlformats.org/officeDocument/2006/relationships/presProps" Target="/ppt/presProps.xml" Id="R7a36e9f0e8764a75" /><Relationship Type="http://schemas.openxmlformats.org/officeDocument/2006/relationships/tableStyles" Target="/ppt/tableStyles.xml" Id="Rabc75afbe7a345a2" /><Relationship Type="http://schemas.openxmlformats.org/officeDocument/2006/relationships/slide" Target="/ppt/slides/slide1.xml" Id="R918c201119fa4dab" /><Relationship Type="http://schemas.openxmlformats.org/officeDocument/2006/relationships/slide" Target="/ppt/slides/slide2.xml" Id="R73e5d2119abb495c" /><Relationship Type="http://schemas.openxmlformats.org/officeDocument/2006/relationships/slide" Target="/ppt/slides/slide3.xml" Id="R817863affb7d4094" /><Relationship Type="http://schemas.openxmlformats.org/officeDocument/2006/relationships/slide" Target="/ppt/slides/slide4.xml" Id="Rffac3f5bf5b349d3" /><Relationship Type="http://schemas.openxmlformats.org/officeDocument/2006/relationships/slide" Target="/ppt/slides/slide5.xml" Id="R0ddfdad8d9f749ba" /><Relationship Type="http://schemas.openxmlformats.org/officeDocument/2006/relationships/slide" Target="/ppt/slides/slide6.xml" Id="R9c1f3a031c6b46be" /><Relationship Type="http://schemas.openxmlformats.org/officeDocument/2006/relationships/slide" Target="/ppt/slides/slide7.xml" Id="Re50e8ecc756f419f" /><Relationship Type="http://schemas.openxmlformats.org/officeDocument/2006/relationships/slide" Target="/ppt/slides/slide8.xml" Id="Rbed4a1e1aa964095" /><Relationship Type="http://schemas.openxmlformats.org/officeDocument/2006/relationships/slide" Target="/ppt/slides/slide9.xml" Id="R70d137b0d18c4e35" /><Relationship Type="http://schemas.openxmlformats.org/officeDocument/2006/relationships/slide" Target="/ppt/slides/slide10.xml" Id="R752057c5f313496b" /><Relationship Type="http://schemas.openxmlformats.org/officeDocument/2006/relationships/slide" Target="/ppt/slides/slide11.xml" Id="R4d25167976cc449e" /><Relationship Type="http://schemas.openxmlformats.org/officeDocument/2006/relationships/slide" Target="/ppt/slides/slide12.xml" Id="Re62f273fd8514e31" /><Relationship Type="http://schemas.openxmlformats.org/officeDocument/2006/relationships/slide" Target="/ppt/slides/slide13.xml" Id="R01e0629af97243cf" /><Relationship Type="http://schemas.openxmlformats.org/officeDocument/2006/relationships/slide" Target="/ppt/slides/slide14.xml" Id="Rbb699fbf33944425" /><Relationship Type="http://schemas.openxmlformats.org/officeDocument/2006/relationships/slide" Target="/ppt/slides/slide15.xml" Id="R6883acfb7f0d4c5c" /><Relationship Type="http://schemas.openxmlformats.org/officeDocument/2006/relationships/slide" Target="/ppt/slides/slide16.xml" Id="Rc0870b50efa94340" /><Relationship Type="http://schemas.openxmlformats.org/officeDocument/2006/relationships/slide" Target="/ppt/slides/slide17.xml" Id="Rb38552bee6154b70" /><Relationship Type="http://schemas.openxmlformats.org/officeDocument/2006/relationships/slide" Target="/ppt/slides/slide18.xml" Id="Rb6d4941f6c294007" /><Relationship Type="http://schemas.openxmlformats.org/officeDocument/2006/relationships/slide" Target="/ppt/slides/slide19.xml" Id="R4910b41eaa1e4c3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be951ce8a5e4e4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7ed52fef9f74da3" /><Relationship Type="http://schemas.openxmlformats.org/officeDocument/2006/relationships/notesMaster" Target="/ppt/notesMasters/notesMaster1.xml" Id="R801ee1f1d35b495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fdd0b9abed34eff" /><Relationship Type="http://schemas.openxmlformats.org/officeDocument/2006/relationships/notesMaster" Target="/ppt/notesMasters/notesMaster1.xml" Id="R6ece0deb8be748c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6a26166c82f41e1" /><Relationship Type="http://schemas.openxmlformats.org/officeDocument/2006/relationships/notesMaster" Target="/ppt/notesMasters/notesMaster1.xml" Id="R7fa5b933cab2419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e88c0dfdeb547eb" /><Relationship Type="http://schemas.openxmlformats.org/officeDocument/2006/relationships/notesMaster" Target="/ppt/notesMasters/notesMaster1.xml" Id="R8d6b0ce0e93f41d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f670961fcbc4dd3" /><Relationship Type="http://schemas.openxmlformats.org/officeDocument/2006/relationships/notesMaster" Target="/ppt/notesMasters/notesMaster1.xml" Id="Rbb87ab3c90144c2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3820d8dec944720" /><Relationship Type="http://schemas.openxmlformats.org/officeDocument/2006/relationships/notesMaster" Target="/ppt/notesMasters/notesMaster1.xml" Id="R651defa1405e4bb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0a03e88656845a6" /><Relationship Type="http://schemas.openxmlformats.org/officeDocument/2006/relationships/notesMaster" Target="/ppt/notesMasters/notesMaster1.xml" Id="Rece5e8ff38214f6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4e477c9f11d46c4" /><Relationship Type="http://schemas.openxmlformats.org/officeDocument/2006/relationships/notesMaster" Target="/ppt/notesMasters/notesMaster1.xml" Id="Rad86fe19387c449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9129cf06eb5426d" /><Relationship Type="http://schemas.openxmlformats.org/officeDocument/2006/relationships/notesMaster" Target="/ppt/notesMasters/notesMaster1.xml" Id="R2998cf0f97f84d3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42100d399cd48cb" /><Relationship Type="http://schemas.openxmlformats.org/officeDocument/2006/relationships/notesMaster" Target="/ppt/notesMasters/notesMaster1.xml" Id="R4f0e8e307a19425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4050f4a7a2d4c09" /><Relationship Type="http://schemas.openxmlformats.org/officeDocument/2006/relationships/notesMaster" Target="/ppt/notesMasters/notesMaster1.xml" Id="Ra05b69f2c3a24f7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c46204e7a184f7b" /><Relationship Type="http://schemas.openxmlformats.org/officeDocument/2006/relationships/notesMaster" Target="/ppt/notesMasters/notesMaster1.xml" Id="Ra12913bf0925402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0367c68c74b40cb" /><Relationship Type="http://schemas.openxmlformats.org/officeDocument/2006/relationships/notesMaster" Target="/ppt/notesMasters/notesMaster1.xml" Id="Rddb18f0c44234967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44e847abb4647d7" /><Relationship Type="http://schemas.openxmlformats.org/officeDocument/2006/relationships/notesMaster" Target="/ppt/notesMasters/notesMaster1.xml" Id="R3ea0d803f8bc4ae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b643ab604c744fb" /><Relationship Type="http://schemas.openxmlformats.org/officeDocument/2006/relationships/notesMaster" Target="/ppt/notesMasters/notesMaster1.xml" Id="R16b472cbd4d84a9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a0de6800e2447b3" /><Relationship Type="http://schemas.openxmlformats.org/officeDocument/2006/relationships/notesMaster" Target="/ppt/notesMasters/notesMaster1.xml" Id="R60321c88110c4eca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126d54571de24b23" /><Relationship Type="http://schemas.openxmlformats.org/officeDocument/2006/relationships/notesMaster" Target="/ppt/notesMasters/notesMaster1.xml" Id="R62cacfe4e7f14b27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067a675a5b93410e" /><Relationship Type="http://schemas.openxmlformats.org/officeDocument/2006/relationships/notesMaster" Target="/ppt/notesMasters/notesMaster1.xml" Id="R987905c3548d43fb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2b238e07a074146" /><Relationship Type="http://schemas.openxmlformats.org/officeDocument/2006/relationships/notesMaster" Target="/ppt/notesMasters/notesMaster1.xml" Id="Re6ad5231fe3a41e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D:\NexPro-Link-安放解决方案供应商网站\public\images\products\pdu-catalog\shielding\kp-c-71010\056_shielding_cabinet_product.png</a:t>
            </a:r>
          </a:p>
          <a:p xmlns:a="http://schemas.openxmlformats.org/drawingml/2006/main">
            <a:r>
              <a:t>- D:\NexPro-Link-安放解决方案供应商网站\public\images\products\pdu-catalog\shielding\kp-c-71010\060_shielding_front_drawing.jpg</a:t>
            </a:r>
          </a:p>
          <a:p xmlns:a="http://schemas.openxmlformats.org/drawingml/2006/main">
            <a:r>
              <a:t>- D:\NexPro-Link-安放解决方案供应商网站\public\images\products\pdu-catalog\shielding\kp-c-71010\061_shielding_side_drawing.jpg</a:t>
            </a:r>
          </a:p>
          <a:p xmlns:a="http://schemas.openxmlformats.org/drawingml/2006/main">
            <a:r>
              <a:t>- D:\NexPro-Link-安放解决方案供应商网站\public\images\products\pdu-catalog\shielding\kp-c-71010\062_shielding_3d_drawing.jpg</a:t>
            </a:r>
          </a:p>
          <a:p xmlns:a="http://schemas.openxmlformats.org/drawingml/2006/main">
            <a:r>
              <a:t>- D:\NexPro-Link-安放解决方案供应商网站\public\images\products\pdu-catalog\shielding\kp-c-71010\063_shielding_top_drawing.jpg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D:\NexPro-Link-安放解决方案供应商网站\public\images\products\pdu-catalog\shielding\kp-c-71010\056_shielding_cabinet_product.png</a:t>
            </a:r>
          </a:p>
          <a:p xmlns:a="http://schemas.openxmlformats.org/drawingml/2006/main">
            <a:r>
              <a:t>- D:\NexPro-Link-安放解决方案供应商网站\public\images\products\pdu-catalog\shielding\kp-c-71010\060_shielding_front_drawing.jpg</a:t>
            </a:r>
          </a:p>
          <a:p xmlns:a="http://schemas.openxmlformats.org/drawingml/2006/main">
            <a:r>
              <a:t>- D:\NexPro-Link-安放解决方案供应商网站\public\images\products\pdu-catalog\shielding\kp-c-71010\061_shielding_side_drawing.jpg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D:\NexPro-Link-安放解决方案供应商网站\public\images\products\pdu-catalog\shielding\kp-c-71010\056_shielding_cabinet_product.png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D:\NexPro-Link-安放解决方案供应商网站\public\images\products\pdu-catalog\cold-aisle\cold-aisle-custom\069_cold_aisle_system.jpg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D:\NexPro-Link-安放解决方案供应商网站\public\images\products\pdu-catalog\k1\k1-5006\076_k1_5006_product.jpg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D:\NexPro-Link-安放解决方案供应商网站\public\images\products\pdu-catalog\k1\k1-5012\078_k1_5012_product.jpg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D:\NexPro-Link-安放解决方案供应商网站\public\images\products\pdu-catalog\k1\k1-6042\072_k1_6042_product.jpg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D:\NexPro-Link-安放解决方案供应商网站\public\images\products\pdu-catalog\k1\k1-6638\080_k1_6638_product.jpg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D:\NexPro-Link-安放解决方案供应商网站\public\images\products\pdu-catalog\k1\k1-6642\074_k1_6642_product.jpg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D:\NexPro-Link-安放解决方案供应商网站\public\images\products\pdu-catalog\k2\k2-6620\083_k2_6620_product.jpg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D:\NexPro-Link-安放解决方案供应商网站\public\images\products\pdu-catalog\k2\k2-6622\084_k2_6622_product.jpg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D:\NexPro-Link-安放解决方案供应商网站\public\images\products\pdu-catalog\k5\k5-6042\087_k5_6042_product.jpg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D:\NexPro-Link-安放解决方案供应商网站\public\images\products\pdu-catalog\k5\k5-61242\085_k5_61242_product.jpg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D:\NexPro-Link-安放解决方案供应商网站\public\images\products\pdu-catalog\k5\k5-8842\086_k5_8842_product.jpg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 产品数据库\artifacts\NPL-DB-0304\assets\nexpro-technical-background-v1.png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8270cb0616d46f8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025ea7843584dc8" /><Relationship Type="http://schemas.openxmlformats.org/officeDocument/2006/relationships/slideLayout" Target="/ppt/slideLayouts/slideLayout1.xml" Id="Re89efd76128c45d2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89efd76128c45d2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13c925467684bdc" /><Relationship Type="http://schemas.openxmlformats.org/officeDocument/2006/relationships/image" Target="/ppt/media/image.png" Id="R92499f48fc824baa" /><Relationship Type="http://schemas.openxmlformats.org/officeDocument/2006/relationships/image" Target="/ppt/media/image2.png" Id="Rdb82dec5d96a49ad" /><Relationship Type="http://schemas.openxmlformats.org/officeDocument/2006/relationships/image" Target="/ppt/media/image3.png" Id="R35422f379a2b4e90" /><Relationship Type="http://schemas.openxmlformats.org/officeDocument/2006/relationships/image" Target="/ppt/media/image.jpeg" Id="R398b9893a9584a94" /><Relationship Type="http://schemas.openxmlformats.org/officeDocument/2006/relationships/image" Target="/ppt/media/image2.jpeg" Id="R54a2bdd0a6cb48de" /><Relationship Type="http://schemas.openxmlformats.org/officeDocument/2006/relationships/image" Target="/ppt/media/image3.jpeg" Id="Rd031e6f7e31f4266" /><Relationship Type="http://schemas.openxmlformats.org/officeDocument/2006/relationships/image" Target="/ppt/media/image4.jpeg" Id="Rfb1aff2af8694cb6" /><Relationship Type="http://schemas.openxmlformats.org/officeDocument/2006/relationships/notesSlide" Target="/ppt/notesSlides/notesSlide1.xml" Id="R365cd87c0a2e40f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845b02b01cf4e49" /><Relationship Type="http://schemas.openxmlformats.org/officeDocument/2006/relationships/image" Target="/ppt/media/image4.png" Id="Ra978fb5d8cbd463d" /><Relationship Type="http://schemas.openxmlformats.org/officeDocument/2006/relationships/image" Target="/ppt/media/image5.png" Id="R23503a24f83f4020" /><Relationship Type="http://schemas.openxmlformats.org/officeDocument/2006/relationships/image" Target="/ppt/media/image5.jpeg" Id="R509ea0da537e415a" /><Relationship Type="http://schemas.openxmlformats.org/officeDocument/2006/relationships/image" Target="/ppt/media/image6.jpeg" Id="R3d5749461908410a" /><Relationship Type="http://schemas.openxmlformats.org/officeDocument/2006/relationships/notesSlide" Target="/ppt/notesSlides/notesSlide2.xml" Id="R1f3096cf1eef420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e8ce68eafa24979" /><Relationship Type="http://schemas.openxmlformats.org/officeDocument/2006/relationships/image" Target="/ppt/media/image6.png" Id="R35220040f6c1448f" /><Relationship Type="http://schemas.openxmlformats.org/officeDocument/2006/relationships/notesSlide" Target="/ppt/notesSlides/notesSlide3.xml" Id="Rb2a55b92ff2f4cd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f331273e1ed4cd5" /><Relationship Type="http://schemas.openxmlformats.org/officeDocument/2006/relationships/image" Target="/ppt/media/image7.png" Id="Ra1dd49ba484e4b85" /><Relationship Type="http://schemas.openxmlformats.org/officeDocument/2006/relationships/image" Target="/ppt/media/image8.png" Id="Rd912e7fec6114418" /><Relationship Type="http://schemas.openxmlformats.org/officeDocument/2006/relationships/notesSlide" Target="/ppt/notesSlides/notesSlide4.xml" Id="R62b3a3244c3c446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6cc223615b424a" /><Relationship Type="http://schemas.openxmlformats.org/officeDocument/2006/relationships/image" Target="/ppt/media/image9.png" Id="R0080d092e56845ed" /><Relationship Type="http://schemas.openxmlformats.org/officeDocument/2006/relationships/image" Target="/ppt/media/image7.jpeg" Id="R596b3db2f33b4bc3" /><Relationship Type="http://schemas.openxmlformats.org/officeDocument/2006/relationships/notesSlide" Target="/ppt/notesSlides/notesSlide5.xml" Id="R0a450df2d68648d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86917c6ce94068" /><Relationship Type="http://schemas.openxmlformats.org/officeDocument/2006/relationships/image" Target="/ppt/media/image10.png" Id="Rb1a7c01b7b034a5f" /><Relationship Type="http://schemas.openxmlformats.org/officeDocument/2006/relationships/image" Target="/ppt/media/image8.jpeg" Id="R8079ee8d901b4a43" /><Relationship Type="http://schemas.openxmlformats.org/officeDocument/2006/relationships/notesSlide" Target="/ppt/notesSlides/notesSlide6.xml" Id="R1e1ae15f46344f7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cb20a0e0fe54fdd" /><Relationship Type="http://schemas.openxmlformats.org/officeDocument/2006/relationships/image" Target="/ppt/media/image11.png" Id="R3a18b22081314c5a" /><Relationship Type="http://schemas.openxmlformats.org/officeDocument/2006/relationships/image" Target="/ppt/media/image9.jpeg" Id="R377fd1f89db245ae" /><Relationship Type="http://schemas.openxmlformats.org/officeDocument/2006/relationships/notesSlide" Target="/ppt/notesSlides/notesSlide7.xml" Id="R26dc5e6e4efa409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a1125eeec44b6e" /><Relationship Type="http://schemas.openxmlformats.org/officeDocument/2006/relationships/image" Target="/ppt/media/image12.png" Id="R470bc213f9564c93" /><Relationship Type="http://schemas.openxmlformats.org/officeDocument/2006/relationships/image" Target="/ppt/media/image10.jpeg" Id="R614fd3e771414b46" /><Relationship Type="http://schemas.openxmlformats.org/officeDocument/2006/relationships/notesSlide" Target="/ppt/notesSlides/notesSlide8.xml" Id="R7781d508ccab42d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98cf33825684ec4" /><Relationship Type="http://schemas.openxmlformats.org/officeDocument/2006/relationships/image" Target="/ppt/media/image13.png" Id="R8e36f47ff67c417c" /><Relationship Type="http://schemas.openxmlformats.org/officeDocument/2006/relationships/image" Target="/ppt/media/image11.jpeg" Id="Rd635b434213b475d" /><Relationship Type="http://schemas.openxmlformats.org/officeDocument/2006/relationships/notesSlide" Target="/ppt/notesSlides/notesSlide9.xml" Id="Rf5cf0ca1662c486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2a471aabcdd487d" /><Relationship Type="http://schemas.openxmlformats.org/officeDocument/2006/relationships/image" Target="/ppt/media/image14.png" Id="R02119ce7cc6b475f" /><Relationship Type="http://schemas.openxmlformats.org/officeDocument/2006/relationships/image" Target="/ppt/media/image12.jpeg" Id="R8012f3fb59a8490b" /><Relationship Type="http://schemas.openxmlformats.org/officeDocument/2006/relationships/notesSlide" Target="/ppt/notesSlides/notesSlide10.xml" Id="R03b5f2764f114a8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b6df25f418a4140" /><Relationship Type="http://schemas.openxmlformats.org/officeDocument/2006/relationships/image" Target="/ppt/media/image15.png" Id="Rb29cb7ec4d1448b1" /><Relationship Type="http://schemas.openxmlformats.org/officeDocument/2006/relationships/image" Target="/ppt/media/image13.jpeg" Id="R7f86084fa3804259" /><Relationship Type="http://schemas.openxmlformats.org/officeDocument/2006/relationships/notesSlide" Target="/ppt/notesSlides/notesSlide11.xml" Id="Rea6d817fec204bf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ee0e37f60d41d9" /><Relationship Type="http://schemas.openxmlformats.org/officeDocument/2006/relationships/image" Target="/ppt/media/image16.png" Id="R451fc384e8c94286" /><Relationship Type="http://schemas.openxmlformats.org/officeDocument/2006/relationships/image" Target="/ppt/media/image14.jpeg" Id="R7d86d98f62fc4595" /><Relationship Type="http://schemas.openxmlformats.org/officeDocument/2006/relationships/notesSlide" Target="/ppt/notesSlides/notesSlide12.xml" Id="R760bb2ed3f73423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21462f58f71484a" /><Relationship Type="http://schemas.openxmlformats.org/officeDocument/2006/relationships/image" Target="/ppt/media/image17.png" Id="R8bb5391813ca4de8" /><Relationship Type="http://schemas.openxmlformats.org/officeDocument/2006/relationships/image" Target="/ppt/media/image15.jpeg" Id="R083501c93789492a" /><Relationship Type="http://schemas.openxmlformats.org/officeDocument/2006/relationships/notesSlide" Target="/ppt/notesSlides/notesSlide13.xml" Id="Rebfe7da25c2d43a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090f0bbfa7b4c23" /><Relationship Type="http://schemas.openxmlformats.org/officeDocument/2006/relationships/image" Target="/ppt/media/image18.png" Id="R1656f60ca1614ba3" /><Relationship Type="http://schemas.openxmlformats.org/officeDocument/2006/relationships/image" Target="/ppt/media/image16.jpeg" Id="R1dcdadc2ef7c4330" /><Relationship Type="http://schemas.openxmlformats.org/officeDocument/2006/relationships/notesSlide" Target="/ppt/notesSlides/notesSlide14.xml" Id="Rc3c8288919b74a6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6e23f1986704945" /><Relationship Type="http://schemas.openxmlformats.org/officeDocument/2006/relationships/image" Target="/ppt/media/image19.png" Id="Ra5e9951b67944614" /><Relationship Type="http://schemas.openxmlformats.org/officeDocument/2006/relationships/image" Target="/ppt/media/image17.jpeg" Id="R5837570a26db489f" /><Relationship Type="http://schemas.openxmlformats.org/officeDocument/2006/relationships/notesSlide" Target="/ppt/notesSlides/notesSlide15.xml" Id="R8e11858ed9b44fe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14476ea2ff44ba7" /><Relationship Type="http://schemas.openxmlformats.org/officeDocument/2006/relationships/image" Target="/ppt/media/image20.png" Id="R57a9141795f64768" /><Relationship Type="http://schemas.openxmlformats.org/officeDocument/2006/relationships/notesSlide" Target="/ppt/notesSlides/notesSlide16.xml" Id="Rdc46e6c196ea4dc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31a149e1ed4a3a" /><Relationship Type="http://schemas.openxmlformats.org/officeDocument/2006/relationships/image" Target="/ppt/media/image21.png" Id="R83aea0467e954c61" /><Relationship Type="http://schemas.openxmlformats.org/officeDocument/2006/relationships/notesSlide" Target="/ppt/notesSlides/notesSlide17.xml" Id="R07cc4e45bf4447a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00ef93b84414f32" /><Relationship Type="http://schemas.openxmlformats.org/officeDocument/2006/relationships/image" Target="/ppt/media/image22.png" Id="R07aeb5a6f43146e2" /><Relationship Type="http://schemas.openxmlformats.org/officeDocument/2006/relationships/notesSlide" Target="/ppt/notesSlides/notesSlide18.xml" Id="R065b581c62254b11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63d77896b8e438d" /><Relationship Type="http://schemas.openxmlformats.org/officeDocument/2006/relationships/image" Target="/ppt/media/image23.png" Id="R6938c1f62f9d4366" /><Relationship Type="http://schemas.openxmlformats.org/officeDocument/2006/relationships/image" Target="/ppt/media/image24.png" Id="R3c8bc78fe82e4329" /><Relationship Type="http://schemas.openxmlformats.org/officeDocument/2006/relationships/notesSlide" Target="/ppt/notesSlides/notesSlide19.xml" Id="Rfe5dd7e4a1254964" /></Relationships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4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2499f48fc824baa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6C54BD1-F1CC-4018-9ACD-81344A6557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5715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71F37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B816047-6A1B-4093-A6F1-72A999CE5A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1866900" cy="723900"/>
          </a:xfrm>
          <a:prstGeom xmlns:a="http://schemas.openxmlformats.org/drawingml/2006/main" prst="roundRect">
            <a:avLst>
              <a:gd name="adj" fmla="val 1578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b82dec5d96a49ad"/>
          <a:stretch xmlns:a="http://schemas.openxmlformats.org/drawingml/2006/main"/>
        </p:blipFill>
        <p:spPr>
          <a:xfrm xmlns:a="http://schemas.openxmlformats.org/drawingml/2006/main">
            <a:off x="928466" y="457200"/>
            <a:ext cx="1038668" cy="45720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B469CF-BB8B-41D3-9B59-CC37506B2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295400"/>
            <a:ext cx="4381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TECHNICAL PRODUCT PORTFOLIO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E85E96E-14EC-4612-9568-7F26878D4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4572000" cy="1714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Rack Cabinets &amp; Data Center Containment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AA3D4DA-4C7C-4B02-9431-05EB561372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524250"/>
            <a:ext cx="43815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D8E8F7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D8E8F7"/>
                </a:solidFill>
                <a:latin typeface="Arial"/>
                <a:ea typeface="Arial"/>
                <a:cs typeface="Arial"/>
              </a:rPr>
              <a:t>Detailed model selection for overseas B2B projects, system integration and procurement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DB27116-38A6-45F2-B646-174A66EFA8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D456F">
              <a:alpha val="90980"/>
            </a:srgbClr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5699454-9E48-43B4-9184-B69DA967D4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TECHNICAL DATA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CD72621-933E-467D-BD98-FD53CA6BC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D456F">
              <a:alpha val="90980"/>
            </a:srgbClr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329CAC9-9D03-4F62-9031-C825072FF4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MODEL SELECTION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C7F4976-8D7B-4320-B0B2-8C558118CC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0045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FF6B35"/>
          </a:solidFill>
          <a:ln xmlns:a="http://schemas.openxmlformats.org/drawingml/2006/main" w="9525">
            <a:solidFill>
              <a:srgbClr val="FF6B35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A55D35D-37A9-4108-8855-A39F3CA2C0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5760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PROJECT RFQ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8F219D0-7362-4C6C-BDD7-41FEA8B9AF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476250"/>
            <a:ext cx="5486400" cy="2552700"/>
          </a:xfrm>
          <a:prstGeom xmlns:a="http://schemas.openxmlformats.org/drawingml/2006/main" prst="roundRect">
            <a:avLst>
              <a:gd name="adj" fmla="val 597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5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5422f379a2b4e90"/>
          <a:stretch xmlns:a="http://schemas.openxmlformats.org/drawingml/2006/main"/>
        </p:blipFill>
        <p:spPr>
          <a:xfrm xmlns:a="http://schemas.openxmlformats.org/drawingml/2006/main">
            <a:off x="6943725" y="552450"/>
            <a:ext cx="3600450" cy="2400300"/>
          </a:xfrm>
          <a:prstGeom xmlns:a="http://schemas.openxmlformats.org/drawingml/2006/main" prst="roundRect">
            <a:avLst>
              <a:gd name="adj" fmla="val 3968"/>
            </a:avLst>
          </a:prstGeom>
        </p:spPr>
      </p:pic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1D9BBE7-2B55-4485-892B-3F8DD49490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2714625"/>
            <a:ext cx="533400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630B3C3-B5B7-47A6-B697-440F07ED0F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2743200"/>
            <a:ext cx="52578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3284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KP-C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0F32466-9E15-4786-93F1-E6A35F2A7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31051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5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98b9893a9584a94"/>
          <a:stretch xmlns:a="http://schemas.openxmlformats.org/drawingml/2006/main"/>
        </p:blipFill>
        <p:spPr>
          <a:xfrm xmlns:a="http://schemas.openxmlformats.org/drawingml/2006/main">
            <a:off x="7029756" y="3181350"/>
            <a:ext cx="628037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3F0F6EF-4897-4FBE-BE8F-F2896547F2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2957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9A6430B-D7AC-4D47-8139-3CB4E22DC1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43243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KP-C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1D6D4D9-8417-4737-856F-3D116C7D3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31051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6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4a2bdd0a6cb48de"/>
          <a:stretch xmlns:a="http://schemas.openxmlformats.org/drawingml/2006/main"/>
        </p:blipFill>
        <p:spPr>
          <a:xfrm xmlns:a="http://schemas.openxmlformats.org/drawingml/2006/main">
            <a:off x="9778085" y="3181350"/>
            <a:ext cx="732080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418B34E-1160-4A47-AD1C-44DEABFBFB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42957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44F74A8-0E11-432C-9FB2-9E92EA1931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15400" y="43243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KP-C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72F7D63-D226-4DFD-A488-FE4090D67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47053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6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031e6f7e31f4266"/>
          <a:stretch xmlns:a="http://schemas.openxmlformats.org/drawingml/2006/main"/>
        </p:blipFill>
        <p:spPr>
          <a:xfrm xmlns:a="http://schemas.openxmlformats.org/drawingml/2006/main">
            <a:off x="6978587" y="4781550"/>
            <a:ext cx="730377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BB31FE6-1FB7-4B9F-B94E-07C363CDF0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58959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6E31424-7F1B-4DC8-83AB-091AB6E199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59245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KP-C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16323FF-808F-4214-84E7-9B6D867E8D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47053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7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b1aff2af8694cb6"/>
          <a:stretch xmlns:a="http://schemas.openxmlformats.org/drawingml/2006/main"/>
        </p:blipFill>
        <p:spPr>
          <a:xfrm xmlns:a="http://schemas.openxmlformats.org/drawingml/2006/main">
            <a:off x="9134613" y="4781550"/>
            <a:ext cx="2019024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FDD4F5B-0091-4A96-AF8C-CA158C75C1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58959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3B1F795-2DD9-43B4-B74B-8D514EF3F5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15400" y="59245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KP-C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7B15C49-CEDB-49E1-9D5A-BFCB23DA2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BAFE8F7-8409-4439-B935-CF824EB918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catalog models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E05C6D3-0938-4525-BEF3-140BEAB85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6FEA6F1-B5FB-4661-956A-D8533CFC6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product families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561D52B-E298-4BF8-BBAD-18A1126633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14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5931B684-346C-4AB1-9FB4-A7B558287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application contexts</a:t>
            </a:r>
          </a:p>
        </p:txBody>
      </p:sp>
    </p:spTree>
    <p:extLst>
      <p:ext uri="{BB962C8B-B14F-4D97-AF65-F5344CB8AC3E}">
        <p14:creationId xmlns:p14="http://schemas.microsoft.com/office/powerpoint/2010/main" val="56905999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3115742-FE5D-477F-B915-0A54417EC7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978fb5d8cbd463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DB4F7D1-6D5A-453E-8327-5C0DDD28AC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7561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CABINETS &amp; DATA CENTER CONTAINMENT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45BEF1-BAA4-4838-B90E-9E571B567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landscape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94549A-0420-4A92-B5D1-FBF0107B1F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24D4C24-D0BD-40F4-817E-199FB61EE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7AC1965-3BF5-41C8-BBF1-1E95148E5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9B32C69-380E-4F9F-9BF3-CA85B94F14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DFF030F-6E12-41A6-ACBE-E8B1049858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3503a24f83f4020"/>
          <a:stretch xmlns:a="http://schemas.openxmlformats.org/drawingml/2006/main"/>
        </p:blipFill>
        <p:spPr>
          <a:xfrm xmlns:a="http://schemas.openxmlformats.org/drawingml/2006/main">
            <a:off x="985838" y="2019300"/>
            <a:ext cx="2428875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95CAB18-DAF4-4E24-BF95-F0FD4911CC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KP-C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BA799AE-E9B8-4034-9355-43C0002CE3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09ea0da537e415a"/>
          <a:stretch xmlns:a="http://schemas.openxmlformats.org/drawingml/2006/main"/>
        </p:blipFill>
        <p:spPr>
          <a:xfrm xmlns:a="http://schemas.openxmlformats.org/drawingml/2006/main">
            <a:off x="5520037" y="2019300"/>
            <a:ext cx="751876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1B9D7F4-C7CE-4013-B8C2-D8318C134D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434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KP-C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E9E2B10-C906-4F01-B180-65DA960402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057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d5749461908410a"/>
          <a:stretch xmlns:a="http://schemas.openxmlformats.org/drawingml/2006/main"/>
        </p:blipFill>
        <p:spPr>
          <a:xfrm xmlns:a="http://schemas.openxmlformats.org/drawingml/2006/main">
            <a:off x="9153458" y="2019300"/>
            <a:ext cx="876433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2D42051-7042-48B0-B7E5-6738740153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KP-C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A3C26E4-C392-4405-B607-E69986C67B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9F7C1BC-C71B-4D98-BF38-DF8173E100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EMI-sensitive equipment rooms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23383B9-5E9E-4555-8C12-D1755163C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EEA0758-0159-4900-80BE-EED8E14CB9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Data rooms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A1DD202-DBDA-4DBC-8CE0-C81A544FE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BB24802-D523-4BCF-940B-35CC3DFB61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8243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Security and communication cabinets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1032298-F0E7-4D08-9FCA-ED8CE020E0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E89D5CC-4D6B-48A2-9D93-65F146C1AF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Data centers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02BF12F-AAF9-4931-A5C2-B5088FF923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9F43596-A524-49AE-A9C2-028238747D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Server rooms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0910E77-EB0F-4713-9124-8CE312B59F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001D602-4AFF-4694-B41D-A873C88DE5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883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Energy-efficiency retrofit projects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C7A8102-59A1-4F5F-A55F-19F82BFCE7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3D593CE-5CC1-46B4-A62B-AE831D6180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Wall-mount network cabinets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C10903A-A4B2-4B12-AAF0-0BCAEC3174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682D902-2A05-4C05-9785-B937F734AB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CCTV and ELV equipment racks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FDF3329-2DF6-4606-AC59-034B2D5737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6C09210-7870-4B29-AF17-7320E4F0A0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Small server rooms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7AA04A1-EBA0-410D-B711-26EF13BEF8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8445535-C405-4D78-9577-B4C27332C7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Network rooms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50C4EAD-9033-4F79-9446-D6D24D6226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1333610-9557-47CE-9457-1DE46168F7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ELV equipment cabinets</a:t>
            </a:r>
          </a:p>
        </p:txBody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9BE0E5C-3217-44CF-8F6B-03B8A0BC61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5A3B364-3811-426D-A9D2-46E36FD331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Structured cabling racks</a:t>
            </a:r>
          </a:p>
        </p:txBody>
      </p:sp>
    </p:spTree>
    <p:extLst>
      <p:ext uri="{BB962C8B-B14F-4D97-AF65-F5344CB8AC3E}">
        <p14:creationId xmlns:p14="http://schemas.microsoft.com/office/powerpoint/2010/main" val="12390050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E626CE8-6550-4373-B801-BF058606BC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3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5220040f6c1448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D775720-395C-4298-941E-4BEE040C6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7561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CABINETS &amp; DATA CENTER CONTAINMENT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3DF5581-6F01-448E-827B-19DB3ABF66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Portfolio structure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97ECD28-F545-45B7-B5C2-23DC062569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9DA7620-AAD5-4992-A4A2-0B67817F58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41ACA0E-BE37-4076-A14A-6FA3268A3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38394A2-FB91-4090-8AE7-F78F429A0B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A156AF3-E98E-47B2-ABCF-5CDBB691B8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29C3118-902B-4161-BFB6-B87FC38D62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5A7C938-59B4-43AD-8C46-EE727C1E7F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342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KP-C Electromagnetic Shielding Cabinet Series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AC8D31E-AE2D-49E2-8E8C-C2B911F59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74B1620-7F2E-49C6-9D52-F16F43632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KP-C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E27A7C6-5A8A-492F-9E79-4361249820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C5D202F-89A8-4C08-83D2-E197BDD08C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FA9195D-0026-43C4-99F4-700C4E20D0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Custom Cold Aisle Containment Series / Manufacturer Model Not Provided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D65ECDD-C870-42A9-9C5D-22C20BF987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A526D48-F159-4927-A8CB-6B540D8EF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COLD-AISLE-CUSTOM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99302CB-CA38-461C-87DB-507E831F4F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819A181-4573-4FE3-8210-C2CD91A64B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8E9482B-117B-4C07-ABB1-CA7FF45F4E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907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K1 Network &amp; Server Cabinet Series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A7D619C-42F5-4A90-ACA4-BF0002CDFB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5 models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D3EC605-21C7-4BD5-8E28-4936DA4568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K1-5006 · K1-5012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9E262CF-C326-47ED-BA07-C3A7E1495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5B3FE85-9BD6-48F7-9EE0-E0188196F6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6DA778F-938C-406E-8D4F-0E2E8468D7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K2 Network Cabinet Series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C79AB55-9610-432E-AB50-E1A635C347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2 models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63ED1CF-FC3C-4C0A-82DE-09A13EA03A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K2-6620 · K2-6622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73CB195E-4048-4A0B-8038-4A1AFE763C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CA2679D-1B13-48C3-84F7-2C52C85A1D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A458660-AE16-49ED-B60C-B28682FBFD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6553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K5 Heavy-Duty Server Cabinet Series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BC34C36-6824-4872-9B71-80129481E8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3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2359BD0-495E-435E-82EA-00747906DA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K5-6042 · K5-61242</a:t>
            </a:r>
          </a:p>
        </p:txBody>
      </p:sp>
    </p:spTree>
    <p:extLst>
      <p:ext uri="{BB962C8B-B14F-4D97-AF65-F5344CB8AC3E}">
        <p14:creationId xmlns:p14="http://schemas.microsoft.com/office/powerpoint/2010/main" val="166149517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9169239-A845-4122-BD69-FBD3A62749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1dd49ba484e4b8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4DF119-7631-4159-8E98-3B2F4CB97B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7561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CABINETS &amp; DATA CENTER CONTAINMENT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7737127-D788-415D-9695-7E14942084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KP-C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CA273FE-5627-4734-A742-37ADC3E364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91FFEE0-02CA-475A-BC18-CB66BE8963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2B2F863-8A6D-417C-A864-05DA38D214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858B322-CC30-43BD-8839-CF4EF8216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E23F903-AB4D-4E29-92DB-5CD2A3D502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912e7fec6114418"/>
          <a:stretch xmlns:a="http://schemas.openxmlformats.org/drawingml/2006/main"/>
        </p:blipFill>
        <p:spPr>
          <a:xfrm xmlns:a="http://schemas.openxmlformats.org/drawingml/2006/main">
            <a:off x="685800" y="2320925"/>
            <a:ext cx="2609850" cy="173990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474D4D6-9445-4170-A635-84D9FAFF0E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KP-C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5E2C51D-BBC7-460B-9FAA-E4A0867FC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KP-C Electromagnetic Shielding Cabinet Series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2226A3D-7DF0-40F5-AC71-24DD53AF9D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21516C9-E000-4E2F-9230-CE561DA7BD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1–8 of 8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3491FDC-1690-4F61-90A5-F84FCE1020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5113821-F55D-4BC7-AD1D-B9813B124C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C8705BE-6F03-42A2-88A6-E5D5E34D1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1181F44-5E40-45BF-938B-C6CC15DAF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3990BB0-3475-4B6B-AF4D-E62B44B086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F677A2E-DED3-4CC5-BCBC-C29D430A09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Configurations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2A88714-FF8B-45AD-99D9-94E26489C0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14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9550357-AE7D-4214-BCE6-0B23A2FD89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E7D3094-F9FC-44DB-9C62-B0DE16E57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026FC9A-F65F-46C9-8B24-FBC8F83733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Rack Height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2C29375-4936-456D-BF63-262156124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10U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CFA7BE3-0F89-49C9-963A-E06E2B1FCC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EE60837-75C0-4FEF-9F3C-44F6DC276D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49E61C5-5347-4FD5-A10A-34B2A0AAF4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Net Weight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F6BEC69-1E5D-4174-B508-41ED522ED9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100kg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0E3F079-9A76-46D0-877F-ED8445E0E0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8EBBC7F-98DA-4D77-89FB-2FC8DF437E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2A3434F-25AB-44E9-8B7E-B6659826B1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Overall Dimensions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0657E6E-CB30-43B3-BCE5-D4EDEA6FF9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700 × 980 × 800 mm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2D2CE93-DE0F-41FF-9366-B8090BCD3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9CDF966-82AB-4811-A6E7-44490812C9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01CCA31-B785-4366-95A8-7DA7BF2CEF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Standard Configuration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D6AAEF2-F16E-420E-A326-261D983F89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 network-cable waveguides; 5 fiber waveguides; 1 × 16 A filter; 2–3 shelves; 1 × 16 A 6-outlet PDU; 4 adjustable fans; 2 ventilation waveguide windows (catalog: 300 × 30 type)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4002040-6C24-446F-B4F9-E6D43983F6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CB872A1-5F13-4730-8DF7-14426B1C9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2B7D2C1-2A85-46A3-85DC-D09C90AE50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Optional Configuration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C4F10DB7-9644-4BCD-9F54-A17E3B863A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Humidity monitoring, alarm display, combination lock, fingerprint access, four fan groups / high-power fans, waveguide window, opening rear door, air-conditioner extension, air duct, top cable entry, filter, PDU and other options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D81592B-0DE3-4276-AEEB-73B0F07C2F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C8E5E2D-FB74-4B6C-8152-F1E78F8707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DFD243F-1C73-43A1-9174-5B8B7954F1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45749A7-1A26-4EC3-899B-ED2DFABEDC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KP-C Electromagnetic Shielding Cabinet Series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070AA94-0285-404F-901A-6687964C31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DA564802-ED39-4708-B7B6-D943158F6C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D5601DF-0E74-4DA1-8D00-CD64BA97CA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Entity type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90E7D4E8-3EB2-4F58-816E-0D3AD7BF8F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Product group with selectable configurations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3813DAE-01B4-4D4C-BE34-20C38B2658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3741313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A65D4A4D-51CB-4FCA-9374-FCB4B26D94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080d092e56845e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16F9B1A-C3E8-411E-9DDD-EA03E0AAFC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7561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CABINETS &amp; DATA CENTER CONTAINMENT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AC72DAD-7319-42F7-ABF7-7A163B9EFD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COLD-AISLE-CUSTOM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A500F09-B28B-414C-A49B-0F2F98AE58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2671E62-E3B6-4339-8F91-5109C2095A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15D4C98-C9EC-4133-A107-4DB5D653CA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5F884F8-EF58-48D7-B107-5E42F35E59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7D3152A-547D-40B8-87C9-53BB5AD28D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96b3db2f33b4bc3"/>
          <a:stretch xmlns:a="http://schemas.openxmlformats.org/drawingml/2006/main"/>
        </p:blipFill>
        <p:spPr>
          <a:xfrm xmlns:a="http://schemas.openxmlformats.org/drawingml/2006/main">
            <a:off x="685800" y="2296458"/>
            <a:ext cx="2609850" cy="1788835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F47A321-13CD-4287-9780-FD1735FC7F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COLD-AISLE-CUSTOM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69E6437-6C2D-4E0E-BD81-1CAEDC4726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Custom Cold Aisle Containment Series / Manufacturer Model Not Provided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66D97EE-3B93-4768-8578-0BD698E123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BBFAB57-F552-46B0-B53E-12EBBE3101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5290C45-2605-40BF-9721-A8F7B81EC3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7827BC6-F541-494A-A6D7-8658124894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CF167DF-C759-44F2-917F-3B2B1311B7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C2EC025-8FB8-405C-817B-41B2295B63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599B515-B990-43A1-87C0-2CBC846486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646B873-1452-443D-B209-59C2207135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Catalog Dimension Reference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2D31A55-D80B-4E1A-8692-0E21082555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Catalog illustration: aisle width approx. 700 mm; cabinet-row/module depth approx. 980 mm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B522B40-FF0D-4328-AC23-AA7300CB59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6A7F4C6-25D1-48FD-98C3-73F6B4866B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093F73C-E37B-40C5-9D4E-42B887D9E7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Structure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666886E-0911-4915-B96D-6DE9782C40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Single-row or dual-row modular enclosed aisle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47AD17B-01B0-4AA1-81D9-7F6136DC8C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768D7F5D-D863-464F-9D14-E1649FDB6B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7D21BB9F-FF52-4BB7-B48B-1E21FA148D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End Door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C435024-7C3F-4143-807E-A6FEFF56E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High-transparency tempered-glass end door; hinged or sliding configuration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603934C-A4DB-40C8-AEAA-62B1C66348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05E62C0-9982-4B4B-B1A2-073C4D527E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C0F7FEE-7E4F-44EC-A143-44C4DEF0AA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Roof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CD0FB08-4483-4339-A4F7-09C7FB0E8C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High-transparency roof skylight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259CC2B-43AB-4498-839F-6767CD1DF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FDF61C5-CD60-49D9-AB56-F353044DCC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069E5F5-35FD-423F-9459-DF428AA360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Airflow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FE0DFE0-5B02-4B54-B22F-E9588458A5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Perforated cabinet doors support aisle airflow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6113B7C-830D-4E1A-9958-FC84EEAE20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2E44424-640D-436E-B09C-E51E4DB26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CFFF38D-4410-454C-8D6A-A8838DB57E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Integration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FD2C34D-A396-4009-80D0-5FD52308B0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Can integrate with the data-room fire protection system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EF98773-49BD-4FB8-A85E-17DD8A2246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8590F9D-1C6C-419F-A4E8-CF716B1230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DE98CF1-5D33-4A87-BCE1-026C50206E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Expansion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72C0F13D-2E3F-4FE6-A93F-ED86B898F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Interfaces reserved for cameras, temperature detection and other modules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7DC3151B-5E61-473C-A15C-D0138FDB28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2C9D972-4D14-4470-B849-C264793F5F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398F2C99-8D98-47AE-88D0-03ECB31F8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BAFCFEF-D50E-41C9-B0D6-67A45BBCB9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 Center Cold Aisle Containment System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FBBE9825-4B2D-4F04-BDA4-CB0F36EF92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440AA60-A309-48EC-A678-4DDC142F4C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028EE41-9552-4FBB-B147-A682365E4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5EB2B09D-93C5-4C44-8502-7D258FD1E3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Cold Aisle Containment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0F2F4F45-91A5-4D35-94E5-697F125AC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4838430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BD59FBC0-E861-4E0B-91EA-598AA8B022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1a7c01b7b034a5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DE7190-C799-4E05-9CB5-D9FA4B9CE8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7561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CABINETS &amp; DATA CENTER CONTAINMENT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0847B9B-6684-4B0B-9F9E-3F7D9CA4EB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K1-5006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F1CB8A5-16D2-46FD-849F-50775E6457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F219E29-C4A3-4C5F-8BFB-0DCB72177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F1BAADD-E5ED-4111-B5B5-98CE1F4A93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167669A-80A3-4A81-9F9B-6BEB19F4FA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C055E72-37E3-4EC0-9D27-A63D4EC553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079ee8d901b4a43"/>
          <a:stretch xmlns:a="http://schemas.openxmlformats.org/drawingml/2006/main"/>
        </p:blipFill>
        <p:spPr>
          <a:xfrm xmlns:a="http://schemas.openxmlformats.org/drawingml/2006/main">
            <a:off x="685800" y="2352359"/>
            <a:ext cx="2609850" cy="1677033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BCCDB26-890A-4224-80E2-717A22E2AE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K1-5006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FC135E9-309D-42C2-8A09-A2975AE68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K1-5006 6U wall-mount network cabinet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C9E1530-2464-470A-8325-D82367A23B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31F4883-BCE3-4997-BA1A-309C9A64B1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1–11 of 11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369BF07-9B44-4210-B1E5-3732B48C15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6861F55-C7A7-46D6-85FB-EF3BB40F2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12AF4DA-E441-4BC7-AB6A-E8F10C7BCA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12E38D9-D6C6-4910-9750-AF973A36B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6D6EF75-C6D2-425A-89C1-7AB6ABFED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FDA1622-609C-4B6B-8AEC-2C33409DD4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BD34E15-379E-47D5-B331-C81CB027F1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Network cabinet / wall-mount cabinet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65D65EE-38E9-4A65-B720-6EC8D51E61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7074285-62B9-4243-AB21-0972528EC7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CD21E0C-1CAA-45A1-8F6F-EB83D2635E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7C41FAE-1027-4BB0-BC68-9AA3A69357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350 × 550 × 400 mm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F4AEC5F-7A0D-45CD-87D4-2CC6917095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F346FC2-3C09-4666-839D-3D3B1ED59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0206ADD-1559-4ED7-828A-698F174447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Height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37EEB48-F32D-4483-A931-80332D1F03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6U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D31E7F8-E5B1-4B66-8D32-B543D1345C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F67BFEF-860B-41B9-B950-4532DAA173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F70C6704-3EB9-4528-8717-389A2A4B31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Mounting Rail Spacing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8CDE207-A9DA-4A3B-A025-A4E9BEFAB8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mm (19-inch standard)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04A989D-66BA-4F37-9894-89C24F74D3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12CDD1B-E037-436D-BF9B-65DB9EF611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F43B5CB-F932-460B-80E4-DB714B0CEC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Sheet Thickness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50E63A4-1B39-498F-B0CE-29D128B9C4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mounting rails 2.0 mm; other panels 1.0 mm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3015DB1-9E2B-4969-922D-A98015EE57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FC1E6227-94F3-4F73-96D4-D28FEF510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ACD4308-BA9E-465B-B2A4-F0B417BB58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 / Finish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571870D-C091-4EA3-8966-AF6908D5E0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SPCC cold-rolled steel, degreased and powder-coated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7AE5EB8-C402-4945-92B1-94EA53C0C1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52AF846-F361-406D-AF07-1165D7F4EE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90288EF-36C6-4D90-9A9B-5CEE7AAC02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 Load Capacity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1AE63BA-1188-4B13-9E9C-721EFE704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Wall-mount small-cabinet load rating: ≤50 kg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E8C1A89-D000-4E4F-9483-64AC546550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E95DD76-9BFC-4B10-B53B-BEA84E5259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0FDFE92-633C-486C-8DCE-750C8A94F9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Standard Configuration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A05D2539-A3E3-4EFF-A128-3071A3AFA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cage nuts and screws × 20、6Umounting rails × 4、glass door × 1、side panels × 2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BB258FF0-C16B-4D09-B7B2-23FAAE1063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78D7BAD-8DFB-44F2-BC58-72F44D5E21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56B09BAA-4667-4276-A3D8-05093EF6A2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Recommended Equipment Depth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D2C03E2-E0C0-47C2-ADD2-D3D18907C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&lt;300 mm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C1DD95C6-130F-42C5-89A3-5B9B7566EF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A0D6ED1A-1A45-45C6-A3F1-AA374617D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3349CDD-2DA4-42E5-8797-2E6104C61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D59D0F84-D5AA-456F-8ED7-3FAB1ABB46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K1 Network &amp; Server Cabinet Series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4D15ABEC-16AE-473C-8383-14D23ED689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14395940-6728-47A1-9577-1D5D8B4F9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489C5DFF-62C1-4763-8AD1-B568E6AC04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B018FD3F-3BBA-4413-9D70-8AB995340E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 Center Cabinet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4E64B082-49B7-4EF6-8280-805EBCE133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48318821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2FB7006-4199-4C0B-A612-DB31BC5C61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a18b22081314c5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25102D9-0B9A-46BB-8446-09D8EF1AB2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7561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CABINETS &amp; DATA CENTER CONTAINMENT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CF90619-0773-40A5-82BE-EEAA54AA72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K1-5012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1045BC4-A224-4364-B2EC-2D60CA8D73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3722940-DB7A-4C83-BF1D-03D2A4CE3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C3BBD4F-BBDD-43A0-AEFD-7A44DCC6B9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A851A69-1679-499B-A3D8-4EF81A5207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537450C-D029-496B-9FF6-7B0270B421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77fd1f89db245ae"/>
          <a:stretch xmlns:a="http://schemas.openxmlformats.org/drawingml/2006/main"/>
        </p:blipFill>
        <p:spPr>
          <a:xfrm xmlns:a="http://schemas.openxmlformats.org/drawingml/2006/main">
            <a:off x="906658" y="2057400"/>
            <a:ext cx="2168134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6B7BD0C-D9AA-495C-9CA1-72A15D4AA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K1-5012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160C9F1-9121-4BB2-9293-2204F8786C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K1-5012 12U Compact Network Cabinet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901FA4D-83E0-46BC-AF79-26A9BC8011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CFC28D7-3D27-4BF3-B5E9-5FBB9BBB46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1–11 of 11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BF853F7-2139-45E9-A6FA-FA32E3476D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0C3D0F6-A23E-4B54-9F10-086834852F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02C98E4-024C-426B-B3C2-4629C6E50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44F82FD-DCD4-4581-90C2-EC74AA374A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3E1B896-323A-4C15-92F0-0D43BA771D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40884E1-1883-49AF-A252-0B16C5E3F9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5C42479-11E8-4CF1-AF44-12421CFF88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Network cabinet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3DD0ECF-E523-4DDD-96C8-39EFDC0D17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10BCDB4-3C2A-48D2-A361-5C2F77C74C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1E2E6B2-9311-4F75-AC0A-B37A31F2E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0E29FF4-DE44-4A0B-9163-472AEFA95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450 × 550 × 700 mm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BF62463-36A8-435B-AD76-C67D1E91C6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FE5936C-D98A-400F-8D08-09F72402B1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39E8DEB-3DED-4AE5-8F82-5842081168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Height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45DF7D0-03CC-441E-893E-C08DB5C7C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12U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009EC9A-4EBB-401F-A1E7-266040F94E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3EF1EF8-8D33-4194-8CD2-9F6E9473A6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C88F683-8EFD-45F2-98D1-AF9C23E857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Mounting Rail Spacing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E33B701-5AB2-4AC6-B9CF-0A8C8F22F0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mm (19-inch standard)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1D127DC-125E-4BD2-AE17-55DC90379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E8EF3B8-D6C5-47C1-AF8A-3F70F760E2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7796681-4E2F-49F2-BCC5-F0422480C0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Sheet Thickness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F0B6A30-5F34-4C6B-B1D5-B6E6185221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mounting rails 2.0 mm; other panels 1.0 mm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4B77146-D42C-4333-85F7-C70EC4493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5A7ABA2D-E541-406A-82DD-A1D3182094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8CC1B4F-3AF4-4F7C-8EEA-3287ECC92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 / Finish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6550D0D-3616-495C-8945-7B51A1BD01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SPCC cold-rolled steel, degreased and powder-coated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78C3731-FE6F-4CE6-B412-57967D5C31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0CBD2A6-549B-4911-A2A5-377A40FCC6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B1523A9-6E1F-46C1-BF11-1BDE9F14A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 Load Capacity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7F75D32C-C57F-4806-B7BE-008B8E8D95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Small-cabinet catalog load rating: ≤50 kg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75CC9ED8-0863-4CEC-A2A8-7807FAF2AC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A4BCD87-5B33-4F2D-8BDA-0658269D14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B85755C-69CB-4DEF-926D-DCC522A7AB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Standard Configuration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7D94DE0-30DD-44BC-8F02-14271A53AF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cage nuts and screws × 20、12Umounting rails × 4、glass door × 1、side panels × 2、shelves × 1、casters × 4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2524BBB-655D-4A4C-A154-3E8AC1037C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3D3B261-DBA6-4E69-9CD2-D5BB72601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D4591DE3-DC22-4105-B8C8-6FB5780611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Recommended Equipment Depth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E246991-BBC6-4944-9ABC-18AB158FF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&lt;350 mm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44884D30-9636-4DE1-8123-3FF2E7AD3E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3287A445-17AC-4B71-B89A-3BD02AE4BA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A5498866-230F-4EBE-B92D-CE3C5F038C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E84ECABC-02ED-4C7A-86EC-8301B613C1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K1 Network &amp; Server Cabinet Series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B4D95BC4-3D8F-4596-AF31-90D031C71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45ECEE7-5237-470E-A9FD-68FFBAA99A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FC0412E9-3356-40F7-B0FB-8D1408A40B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87C0FF04-BE14-492D-8D98-FC465568E8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 Center Cabinet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75E2F76E-9E6F-4F45-9D54-F915CF3743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128177978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0E76FFA7-B0CE-407F-ABC1-DCAE7724E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70bc213f9564c9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9EB8C61-E39D-4CD0-9929-497AC0728B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7561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CABINETS &amp; DATA CENTER CONTAINMENT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F570582-BB9D-4E2A-BC82-19587CE87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K1-6042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8B33EF3-9496-4169-9AEC-21A479AA63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C1327A6-09F8-478A-BD42-8733BE3E5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7A7B66D-A53B-4497-A53F-FBFE681D06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ECCB400-5892-4608-A1D5-7F73B7E5E8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6B357E9-68A5-40BE-A201-DF5A66B7F1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14fd3e771414b46"/>
          <a:stretch xmlns:a="http://schemas.openxmlformats.org/drawingml/2006/main"/>
        </p:blipFill>
        <p:spPr>
          <a:xfrm xmlns:a="http://schemas.openxmlformats.org/drawingml/2006/main">
            <a:off x="1493366" y="2057400"/>
            <a:ext cx="99471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7C2D614-9322-4ECA-A33B-A1B6D1C7DC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K1-6042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B9AA47D-1B52-4431-A05D-B6F3FE8477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K1-6042 42U K1 server cabinet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1B227A6-688D-4AA1-A059-1E1168E128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BA0BE52-2DB8-4D5E-866E-09DD60261E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1–11 of 11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5603984-3321-4BA1-ACAE-EB3942A564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4CA9C04-019D-4AB7-AF5C-40F196BF89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A240153-0B0F-47B2-8029-9B0721C87B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DD459FB-3753-4029-BB7A-379FEDDB7F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F9E9939-D216-481A-BC60-110DA0B52E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EE0AB64-96A7-4416-9DC7-48D583FB6D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68239F1-97D2-49D9-8A33-F33E03EF75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Server cabinet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0EC2F17-919B-4BAB-B5DC-5A5AF6A91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94973D0-62D4-4102-9615-A2C8B1AAA8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73FC6C8-7AE8-42AA-ABC6-8A004C1D8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732B234-48A5-451E-8A0E-64ACD1D0F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600 × 1000 × 2000 mm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CCA11EF-4AC6-4CCD-AF64-B42D40F6A8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00AF7C7-97E4-4595-9D53-F53C4907C9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F248200-54E7-4B26-BF02-AA36953C7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Height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885A081-9408-4780-99E2-6A901FE548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42U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8BF4051-EA52-4B39-83C2-0B6A1CEBE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1DFBD58-6E45-4E16-91FE-C998CC0F02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77E00CF-FB58-4308-81BC-57DA34FCF4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Mounting Rail Spacing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16674D8-CCA4-455F-A98D-974F690D13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mm (19-inch standard)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C00C08E-AB73-4314-962C-79F5B72AAC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2D3F4FA-32D1-4A6D-A66A-65AD82870F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93CB58E-39FC-402A-9E82-4E73EF3CB8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Sheet Thickness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11F5274-32D4-4EF7-9C3E-4E5140B458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mounting rails 2.0 mm; other / main load-bearing beam approx. 1.1±0.1 mm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8FA07D5-0398-4BFE-993B-CD3BE4E66A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E287A3F-0D28-4FA3-9743-27CDBCD4D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7F087D2-66A2-436D-ABC4-88F0A6EA84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 / Finish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4FDB750-755F-4451-A9A5-BBF663BE73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SPCC cold-rolled steel, degreased and powder-coated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230A6D50-BE3F-408E-BFC3-2F890CA3F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1CF947D-87C4-4AC3-8A04-86785006F4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A654DF8-55A2-48F7-A094-296BFF521A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 Load Capacity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393D7DF-EAF3-4EEE-9BC1-2C815AE856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K1 series catalog load rating: ≤600 kg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C315C92-420B-4687-B77F-61EBC6B5F0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2EEEDF01-3370-45CF-8CF0-B81203A9D5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2B5B1D60-8EE8-49FF-A58F-BA8278F589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Standard Configuration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E060659-F1CB-418A-BE7C-DAC09125AA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 × 1、cage nuts and screws × 20、M12leveling feet × 4、42Umounting rails × 4、front and rear mesh doors × 1、side panels × 2、fans × 2、shelves × 3、casters × 4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6B1DE538-7C65-4FAD-A2F5-9A6365E9B4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E1BE7253-FEA7-401B-B7BE-CC6A79200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DDCA1185-416E-4A7D-BC20-3CFEE8818A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Recommended Equipment Depth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1021BE51-1F4A-46EF-B1CD-1E4164D23B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&lt;850 mm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FFE0A83E-D60E-40C8-947F-0309F12175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335FFEBB-72DC-4B3E-9096-F6A92384A4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BFD7080D-2940-46E6-85B0-8B4D510DD1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111DA9FF-C3BE-417D-8F6A-2D71666394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K1 Network &amp; Server Cabinet Series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A4EEFAC3-A253-430C-9E83-7AA5CCD291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34803C58-32B5-4A0C-AD65-5990E418E8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BB85A8B2-3D6D-4AC4-984D-59BD50F62A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D1FC866D-85AC-4AE2-8071-8E58403621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 Center Cabinet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F4A42F0B-9222-4887-8984-C1ED9A3C6F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62158408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06CD4AD1-B485-472D-BB3E-A3B3F6F45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e36f47ff67c417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6AE0690-D62B-464C-8516-13DA36A8D6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7561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CABINETS &amp; DATA CENTER CONTAINMENT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F0B3FA9-EBDF-4471-A8D8-AB1B274DF1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K1-6638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C65C342-6015-4DE3-94A1-8A642DD4D5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2845CE4-1DA9-477D-A86A-2854A106ED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E028575-F31A-470B-8326-0E84EF26E8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C32ABA2-9B69-48D3-9C96-6B3FF5EB8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64E8B2D-10FA-4ABA-829F-869D63B1D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635b434213b475d"/>
          <a:stretch xmlns:a="http://schemas.openxmlformats.org/drawingml/2006/main"/>
        </p:blipFill>
        <p:spPr>
          <a:xfrm xmlns:a="http://schemas.openxmlformats.org/drawingml/2006/main">
            <a:off x="1479613" y="2057400"/>
            <a:ext cx="1022224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FB2D18C-1CE4-4009-9D8E-DAFF62138C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K1-6638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F010D7E-526C-4170-901A-B868EE48F0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K1-6638 38U K1 network cabinet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9A282C7-0279-4971-B189-9D23096D4B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1DCBA5C-0490-4D46-81AD-B54F948E7A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1–11 of 11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29E91EC-3D63-4363-95D7-582333241A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CF17ACD-5D65-4C7A-9B9F-2F628C9C19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660D5FD-01BC-4AE5-9E48-3DE8EBAA01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42B68E9-7D67-49D2-8E25-A472C9104A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E9CE625-DEBD-4C5A-B0C2-AB4410D31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C891301-DA23-45A5-ADA2-F8E317BF53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00BB036-9335-424A-AACF-8F6406ED8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Network cabinet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BEAB737-5647-4CFB-89F4-E8C97C9645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DBAD736-3E43-4446-801C-3D1896214F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3EBFD68-D1AF-41F2-8CB1-822BA224DB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37377A0-4D09-420C-BDD3-E21540B2FC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600 × 600 × 1800 mm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AC3E9B0-89A4-4A59-93BA-7C620A06CD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DFC2145-B5ED-4334-8C0A-F74A118A70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962304F-51CD-44A5-A484-F9207008B4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Height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1B7D64C-77DA-4B67-97C2-2915FAB275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38U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E3D197B-AD3A-423A-B6B2-C4F4BF2F6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E46F1A3-1660-4FCC-9CA4-FFBE046FC7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C8A132F-3CF0-4E1E-A892-57FA61E068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Mounting Rail Spacing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6EA4241-EDE7-4DF6-B91E-80A9CF36A1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mm (19-inch standard)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28DEDF6-0FA1-49F6-ABD3-C273A3C5E7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2D29BB9-3265-454D-98AD-A6EEA406FA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478F856-92F1-497D-BAA7-175C46FBD7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Sheet Thickness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2D7D275-7D01-4297-A575-2D0E552CB8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mounting rails 2.0 mm; other panels 1.1 mm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63C8358-13C1-496A-87E8-43E4BBA46C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BB901C3-0D5F-4CDF-BFE6-4EF9694E6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FD62890-E689-4CDB-9797-2319D56E4D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 / Finish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19562F0-54A6-4996-B7A2-FF03719BF2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SPCC cold-rolled steel, degreased and powder-coated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CE42BFA-3038-42D1-973E-A30062399F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AFAEFCB-B50C-4F34-BD37-0E8893E590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615C9C6E-5D0F-4B52-AAC3-EAC9EB5DED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 Load Capacity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F277DD5-A854-425F-A328-9B7C79EC8F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≤600kg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46A71C7-9307-4BD4-8596-786364B208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77BFC6E-D42F-47BB-B31B-4BE6CA328B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040E8754-99BB-43D8-A7D5-F7D537DDC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Standard Configuration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970F7B65-312F-493A-87D7-EC8AC4AA46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 × 1、cage nuts and screws × 20、M12leveling feet × 4、38Umounting rails × 4、front and rear mesh doors × 1、side panels × 2、fans × 1、shelves × 3、casters × 4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B0787326-B0BD-4976-93F7-41C7A5FB83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AA200BE5-7D4E-4661-ADD4-74347A844E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53EB33F0-CCC9-47FD-91A6-9DC49321E0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Recommended Equipment Depth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0E6494E1-7AA2-47D1-A7A8-7000D987DE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&lt;450 mm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E1E36A0A-7088-4845-AC03-148539DFB0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489CDB3C-C15C-402A-B230-F1E038D30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5FDAC76D-2E82-429D-AD7E-F5AD66DBE6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BDD8F494-80F4-422A-8F37-F7215EDAF5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K1 Network &amp; Server Cabinet Series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6078DDB4-32F5-41FB-A7DC-94449E77B8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23E32D9-CBF0-4717-B128-0D1DA9EEA5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73BAA126-3A68-49CE-AA5F-CB21D18744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8A909E0F-2200-4318-9984-B6031A8E2F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 Center Cabinet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DB7A096B-4B63-4392-B1BE-D8982107E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4958773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B60CB6E8-3505-4285-BE9B-28B6060F65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2119ce7cc6b475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09717A6-73CF-45D1-B2C1-BB950F52D4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7561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CABINETS &amp; DATA CENTER CONTAINMENT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4BA3052-A572-4C90-B8F3-6511A339F0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K1-6642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162ADB7-3978-4E69-95C3-E1B10D7283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4DF3705-D590-4509-B36D-049EB4A56C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228242D-BD61-4F35-9DD3-1A3866909C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CDD218C-9033-4A4A-85FF-C4DB3FC5CC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2DA006F-1FF2-4162-9886-AC4BE5115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012f3fb59a8490b"/>
          <a:stretch xmlns:a="http://schemas.openxmlformats.org/drawingml/2006/main"/>
        </p:blipFill>
        <p:spPr>
          <a:xfrm xmlns:a="http://schemas.openxmlformats.org/drawingml/2006/main">
            <a:off x="1578232" y="2057400"/>
            <a:ext cx="82498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8A0BB21-F48A-4F84-B523-3C6CB4026A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K1-6642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3037049-48DA-41F1-8DA6-AFA8B55650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K1-6642 42U K1 Cabinet (Duplicate Catalog Specification)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E0780BC-9FD9-48F4-8A85-F161A03FFE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75663A6-E04A-4B01-9570-628C3AB2AD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1–9 of 9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1C5B5E2-CCFB-44D3-B97B-F75E06E2D6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5BA0625-0764-4C1D-83BE-E36C5D8E5F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5C57641-CB69-487A-98C9-F0AB7EC2C8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E4273A7-577C-4953-A812-C49404E4C7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1A5DD9E-4748-47F7-B06C-B18A0CB9D2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DA56AA9-30B1-40AA-9FE6-16C9869790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2C13750-42E3-4E09-A6B9-58DA3E324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Catalog classification: server cabinet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C386DFB-BA55-4984-9E6A-13B65A16B5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4E0D7FE-1313-43F6-B289-3BC508394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5BB8C2F-9FAB-47B2-A298-255069D5FF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7BF8F88-7DA2-4AC0-A75F-40900D64B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catalog states 600 × 1000 × 2000 mm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5084A2C-CD89-4091-AA7C-985203A133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FF07EA2-4FD7-4209-91B2-2B6B54A22D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FC6EA76-9412-42E2-9744-A107670293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Mounting Rail Spacing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7D5650D-EB83-4162-9BF8-7347F7670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mm (19-inch standard)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9C65F20-5AD8-4858-B7B8-D3259006BD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C6E413C-20BD-47A3-8A64-00D754B465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CEF5F45-1214-4169-B457-A153AB638B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Sheet Thickness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6EBBFC4-B1E2-43E0-A5FE-8A4988EDD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mounting rails 2.0 mm; main load-bearing beam approx. 1.1±0.1 mm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C21B230-8388-4281-BEC1-4004AECB2C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C901773-04CB-41BC-B236-DBE5364D14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3740721-421F-4680-87A8-B67D5D463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 / Finish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544C3EC-00AE-4969-BAB2-EFA776E96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SPCC cold-rolled steel, degreased and powder-coated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2D871C6-1034-48EF-9EC7-368A21E311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0037DCE-483B-492C-B328-91C8F67A47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8E4E59D-E9A0-46B4-A048-6CB486A795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Standard Configuration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7A8AE3E-A6B0-4CF5-A600-E8284ABAE6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Same catalog specification as K1-6042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FB0B01B-CA2A-4F9B-B5ED-AB2CCAE50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EB6C6C3-8ECC-4EAE-A73B-E36EC4AA93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3247253-4C17-40C6-90AF-5549CCE448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Recommended Equipment Depth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75B8F6A-4050-4651-913D-FB6CD89C58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&lt;850 mm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EACF3F6-ABB8-46C6-BC8F-08386A934E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0CB42CD-5CDB-4FDC-B9F9-E8B5D6EEE6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003B486-A32A-4B15-9075-864EC4F800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AD01355D-D526-4A5C-84C2-B5A444F744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K1 Network &amp; Server Cabinet Series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00D7384-B693-469B-B7D9-F7279FE02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AAE00BF7-B1B5-42E0-B6DF-045B4CCB3D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FA86E3F-51B1-4CFB-A130-7CD98FCE44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B3E3BC3-43A7-4ED6-A00A-6A095196FC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 Center Cabinet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A3F5DEF-6234-40CD-8584-697B3179B1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17977385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FD9265D7-A532-4D65-959E-D76C619605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29cb7ec4d1448b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78C593D-3D55-45A6-B750-0C682D90E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7561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CABINETS &amp; DATA CENTER CONTAINMENT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7D3420B-C26B-4558-A772-83F20481C6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K2-6620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59D2C26-91A8-4070-A1C0-6DAB8F24A2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318F10A-8569-459C-8FB2-47F73B3125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98A7635-090E-4185-90A3-52EBA6198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072240F-F336-4737-9537-6AA55E8CE9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46A7B6D-0AE4-4101-9AB4-F9525E2A1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f86084fa3804259"/>
          <a:stretch xmlns:a="http://schemas.openxmlformats.org/drawingml/2006/main"/>
        </p:blipFill>
        <p:spPr>
          <a:xfrm xmlns:a="http://schemas.openxmlformats.org/drawingml/2006/main">
            <a:off x="1532022" y="2057400"/>
            <a:ext cx="91740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48B69F5-FA88-4B0F-80A2-62EC207D1A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K2-6620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E7D03E6-C93E-485D-BB0E-EE07A061DC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K2-6620 20U K2 network cabinet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ED5A4FE-CF9B-4813-8916-D29CA32260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3705501-D818-43BC-AE04-BF98E85BBC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1–11 of 11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5FCC59E-4CF4-40B8-B581-180ED658C7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C25F480-DA2C-47F4-AC6C-1C729E5CAD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7E4819D-A5AE-4BB2-9060-6877F20080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B657EC8-18DD-47D5-A71B-0F10275ED1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6518838-4187-4DE5-A854-D44C638DA8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699F1ED-000E-4A1D-957C-75A0873222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43EE5DC-8F6E-4BA2-87E1-AABD692CFF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Network cabinet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FCD8802-64D7-46C7-BEFA-6F79D48D2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9288A2D-BAD3-42E5-80CD-0F12A79B95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94B8F9C-FFB9-4F44-AF16-11CF75513C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CD0CF27-0C0F-4A7B-A5BF-CBED37496C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600 × 600 × 1000 mm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0C0F3E4-1432-491C-A5D6-4AF5FC57CF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D38627C-C206-469F-BBC8-BFDE79C05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6B2F9E0-C9F6-4744-A47F-969EB456A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Height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5AA6BB5-3DB9-410B-86F1-839F840CD5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20U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FE4379D-D581-4956-A24B-A9C442261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6CFED69-6FF0-44E5-BFB5-82256CA024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BD94CB0-3A0E-4E0A-9BD0-DA58135FD4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Mounting Rail Spacing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AAFC95A-EFE4-488E-B3E5-576A8F9C9C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mm (19-inch standard)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0B4B158-07E3-4AEA-9DDA-93B8D222E0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51D0FA2-2CF0-4AF8-A395-F9D99ECAC6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04B0C20-286D-483E-853F-60ACBCBCA1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Sheet Thickness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C32711C-6B1E-4CD9-9A5A-15402A6739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mounting rails 2.0 mm; other panels 1.0 mm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468C448-EB39-47E7-B341-D07F27BB2B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A1453F2-7385-4C08-B0B6-0907A2781C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9DE9F31-991A-4DA0-8E7A-B1C9FE6D60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 / Finish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EF21F21-2896-494E-AFC0-1C1D14A8A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SPCC cold-rolled steel, degreased and powder-coated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811F8B2-0C15-405B-8EBA-8A99D93015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79AC0E88-8649-40AF-9F68-FBB089519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42B2782-9E30-43B9-AE63-000CA058BD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 Load Capacity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91EB5D3-9E65-42A6-90D8-FF6852BBB9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≤400kg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AEC9C864-279E-4458-8829-082AE15410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B22AD5B-CB79-432F-802E-63E8208D26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4A6789EC-99B5-48B2-B328-A9EE5029D5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Standard Configuration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37FA484-01BD-4231-BA2F-24F7AC6D8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 × 1、cage nuts and screws × 20、M12leveling feet × 4、20Umounting rails × 4、front and rear mesh doors × 1、side panels × 2、fans × 1、shelves × 1、casters × 4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6A365A8D-4BDC-4325-A495-8D0EB2FA44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9E8AEEF-4BAD-4F9E-B447-7873856C4C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44B89F72-37E9-43A1-933C-1C08F78054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Recommended Equipment Depth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CD8E9504-F092-4EEA-B07D-48C0A773E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&lt;450 mm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4C670991-D550-4DEA-A629-7C5950CA1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4293C112-C315-4A69-81B4-56B16F1EFD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1532DF27-C93B-4C61-9E7D-357CDDAD5F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E268DDBD-B513-4000-AC26-FC4635B7CA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K2 Network Cabinet Series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E1D7664F-92B3-433E-B3DA-F368C0CF4C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9B91077E-EC11-4100-B06B-8C425BBD4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1310D759-B1F1-4CFA-BC37-E8C7B79ECE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F8DAE5CB-1C51-42D3-B6E7-E7740E4CE2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 Center Cabinet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8786A784-126D-4D67-8584-8E53B59745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086284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A4820F96-F004-4A3D-99A2-8BE6EB873A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51fc384e8c9428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9DA0D0D-36AE-45DC-980F-F310A28B86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7561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CABINETS &amp; DATA CENTER CONTAINMENT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FBD0FF4-87F6-4288-90F5-CC78ED575A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K2-6622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4AB93FA-A4F1-46E2-AC7A-1EFC1363D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D3055AB-6BD5-44BE-B4EF-F7ECDF03DE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5445755-0872-4B43-AAFB-FBC6763BED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5993E90-C368-4139-900B-941052F944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931455F-A9C2-4FB9-B982-14955ADFC1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d86d98f62fc4595"/>
          <a:stretch xmlns:a="http://schemas.openxmlformats.org/drawingml/2006/main"/>
        </p:blipFill>
        <p:spPr>
          <a:xfrm xmlns:a="http://schemas.openxmlformats.org/drawingml/2006/main">
            <a:off x="1212592" y="2057400"/>
            <a:ext cx="155626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1FA8936-DC98-4633-BD3A-B1647D79E0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K2-6622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A137F54-FBBC-44D8-9D2F-170EE41CBA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K2-6622 22U K2 network cabinet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B188D40-AABB-4A43-8548-A14CC87F05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9A2192C-C3E2-4F5C-A29D-82DC43D1E4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1–11 of 11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F2C65DE-D780-4BF1-8738-844BB16924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AB97AD2-C520-448C-8DED-C85CCC9EF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64DDC91-E106-4EB7-907F-A9D01736FC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9800F2B-3CD3-4BE0-8600-3961487895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A3140F1-7D99-4889-907F-2FECBE085E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3282DC6-E809-44AA-894F-34E108DA15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8ECC8D8-634A-4F3A-9CBD-896F89AEB0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Network cabinet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3A965E7-CB8E-49BD-9FFE-84E0AD769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A8E1CBB-0F7A-4962-ABF0-6BFBA9C81C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9A0548B-F078-4B54-A8EA-766B6BE756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2782963-1D7B-4A3A-B03B-1F55C7BA7D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600 × 600 × 1200 mm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DDBA0E4-8B49-4838-94FB-F49B93EC48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49821BF-92B9-406E-B41B-D80143B1A5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B362FA3-30C4-4D8C-9399-4DCF68A80E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Height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3BBDD2E-1B3E-45C2-8EAD-0BE68B6E8C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22U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2208898-6C6F-497D-8641-3429F8D16F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FFA15B7-6441-4D7B-A5FD-0FF8730D93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52DE8F6-72DB-478D-9C7A-E9B62337E8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Mounting Rail Spacing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4AAB892-8A47-41BB-95F2-1A01A4B6CE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mm (19-inch standard)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C8FEDB3-6F48-4A73-847F-2A3CBE5AF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B5F1E68-2FE1-455F-9CD8-1C90D77696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C0CF59C-66F8-4D5A-9064-300CC534C2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Sheet Thickness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D051C15-A157-4B9A-977D-B5923D7E6A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mounting rails 2.0 mm; other panels 1.0 mm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E260DC6-799F-491E-AA4F-65BE2DE842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0AA78D9-AC57-424E-B0A3-6CF3BBF9E0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8FF3B6E-7719-4B41-8448-75BE44F2B1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 / Finish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9B8E62E-4B98-414B-82CB-1448FD02AF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SPCC cold-rolled steel, degreased and powder-coated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24A86452-26C3-47E6-8FB8-9E552B78DB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C43CD15-F437-4817-B1AF-21506C385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4D75C71-D79F-43E6-8A4D-B18AB0674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 Load Capacity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ADB27D1-9747-4E8A-819A-4E30506CA8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≤400kg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0AB1279-00F1-4D38-9C71-ED68EE0F28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C34FF3E-7134-4A03-9932-F08FD0154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209727B2-F865-490B-9519-5346B0501C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Standard Configuration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86782DF-B2FA-4211-ABCC-6296B937D0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 × 1、cage nuts and screws × 20、M12leveling feet × 4、22Umounting rails × 4、front and rear mesh doors × 1、side panels × 2、fans × 1、shelves × 1、casters × 4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5E6B96F-6F2C-4669-9F3E-7750EBBED9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E45DFF2-E510-4734-BE8A-395506BC8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69D5BF65-7C22-470E-A762-946648B28D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Recommended Equipment Depth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BD27F56-B913-4DEB-BA02-30EBA249D2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&lt;450 mm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0063D046-0D88-4D2C-A09C-E01592EF4F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134B4BEE-8E95-4042-A378-EC979466E1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434B72D0-2B51-494F-98EA-0A303CF7C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F8DA5973-D276-4D6D-AF7B-C8D7586C1E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K2 Network Cabinet Series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7602F66E-504C-4A87-8F30-F39A8F5915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F40ED19-125F-45B5-98DC-E5B3722EC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7C7A83CE-6F8A-4D6D-8A04-58681BF9CE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2E7A3351-0575-4387-911E-9C9EBABD61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 Center Cabinet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A8B2735A-5C5F-4F0D-8735-35610BBC9D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56337628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7D209F01-1F8C-4B1D-966E-DB904B10D3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bb5391813ca4de8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98E7284-2CAC-46A6-A62B-322FBE32E4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7561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CABINETS &amp; DATA CENTER CONTAINMENT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811F662-45FD-46FA-96BA-7425BE181C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K5-6042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BA72F89-39B8-4855-AB2C-F7F09E1F48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829A8E4-6BAF-46D8-A8EC-626009397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812A6AA-0454-43B3-AD9B-CE53BBEB2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AAD885B-E98B-429A-B4D6-E99F59721D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3CC0899-9296-4510-BDCF-799A46CF8A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83501c93789492a"/>
          <a:stretch xmlns:a="http://schemas.openxmlformats.org/drawingml/2006/main"/>
        </p:blipFill>
        <p:spPr>
          <a:xfrm xmlns:a="http://schemas.openxmlformats.org/drawingml/2006/main">
            <a:off x="901526" y="2057400"/>
            <a:ext cx="217839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88B3D21-0184-45D0-B979-45FBF90172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K5-6042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13E7362-6736-4F06-99AE-8B8D4AFD48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K5-6042 42U Reinforced K5 Server Cabinet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E5D0253-C321-445B-973E-D377A2A3A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97256DD-56AE-4AB2-8076-26D6F65812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1–11 of 11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3AC1A91-7DA4-41AE-A1E6-2AE3E3AB90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A6AD1FC-97BF-4AA0-A8E4-1A8A54EA98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BE208EA-5CF3-417D-8895-F097E94F57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669F538-1417-487B-8A3B-47BDF4E919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E899A07-E855-463D-AE06-7B87BC2E01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3C00658-7E7A-4434-BA6B-C0E155B911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DB3A936-5CB9-494F-9774-40597006D1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Server cabinet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D1E21FF-9F67-48CC-8598-45D18E5620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BF4480F-E8DA-45B8-ACA6-8196773F3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2E74CA0-7508-4306-B773-9F13B463F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37DE495-0C6E-40A4-91B2-8CC86AC4AE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600 × 1000 × 2000 mm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CAD7F11-3EE0-4687-A3CB-F1A05C271A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4C2E1D9-1DE8-4E04-80DE-55A548CC7F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31CAC8D-D949-4850-99ED-38364DDCF8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Height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22A7665-D228-48FC-AFB4-E1BE9E53D6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42U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736F225-23A7-4E33-A42F-9AD85D71F6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5EF89D4-85DB-493F-AB52-B08F4F18A4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5A53A8C-D7EA-499B-8216-FCC6D8BBCE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Mounting Rail Spacing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872860F-714F-4513-9B9E-F0354EF361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mm (19-inch standard)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86D404A-D1DD-4F9D-BED4-BC7EC88799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76E3E25-9E68-4E69-9DD7-63D4D0D4F2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A19BC8A-4715-41B7-A2BA-D78D054DAD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Sheet Thickness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71B38DB-42B2-40DC-BC68-AA5820AC6F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mounting rails 2.0 mm; main load-bearing beam 1.5 mm; panels 1.2 mm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433223C-DEAA-4A18-A315-C85022A14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5702B4D-7B73-46E1-8EAE-3C98055EF0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6E268BF-E2AD-452D-8556-DB3B105641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 / Finish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3514F88-D3F4-4222-8CD1-89BF52DF6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SPCC cold-rolled steel, degreased and powder-coated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0122214-13FD-499F-8F6C-5C6F7F8836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6E3FC44-C6B4-404C-8426-F43BFFF026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39B7CB2-1636-41FA-A6CB-D2F035AA2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 Load Capacity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99EAB90-B00F-4A91-BE70-E9ADB83F3E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Catalog load rating on page 14: ≤1000 kg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951D0F2-88A1-49E6-890B-A628F6B2A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AE984308-9420-4EEA-8769-3D6D783B28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3D4F1C19-CA17-4C47-B26C-7162D36F53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Standard Configuration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895A9AC1-CA50-4191-9F5E-BD47080EC8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 × 1、cage nuts and screws × 20、M12leveling feet × 4、42Umounting rails × 4、front mesh door × 1、rear double mesh doors × 1、side panels × 2、fans × 4、shelves × 2、casters × 4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8ACAF5D1-5DDB-4660-921E-521EE802B2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4D5DE5A6-E604-4879-BAAA-2E3E1D751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638885E2-1A41-4014-A338-09BDD94F31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Recommended Equipment Depth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0EE6862-FCA2-4138-ACAD-80E8DFC5F2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&lt;900 mm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6A9E816F-8050-4E37-8554-7F2D912DE9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80F03A65-A6AA-49AD-A47F-18A220FB2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5C75AD30-2CCB-464A-AAE3-AC23066807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BF7327A5-C165-4BED-B48D-2DB82D1543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K5 Heavy-Duty Server Cabinet Series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8E9B3E45-D8BA-4B4E-8E6E-CAB47F5F51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11E00F0B-E6BE-4454-84D2-ED1DD4163B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52A7462-FC43-4102-9324-5DACC85277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46FED385-76AF-46FC-B445-B694A7B1F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 Center Cabinet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8856DD3E-C27A-45D0-94F4-60F9C5C2BA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932921094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6BD9DC42-4B7C-4098-9D34-DF766C2691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656f60ca1614ba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90D1825-9EF9-425C-8C4D-C1729C4181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7561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CABINETS &amp; DATA CENTER CONTAINMENT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1515D16-BF4E-4112-83F2-88E4A45EA8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K5-61242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861F4FC-DA53-4FE7-8C87-9037619D0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9A51CDC-14BA-4FE3-AD32-673D17397E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91A2AD8-2F5F-46FF-91A4-06C1C0EF67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773B9F6-2352-4C83-A290-E292B543F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71EDB56-A95E-46DA-A192-7C6858C57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dcdadc2ef7c4330"/>
          <a:stretch xmlns:a="http://schemas.openxmlformats.org/drawingml/2006/main"/>
        </p:blipFill>
        <p:spPr>
          <a:xfrm xmlns:a="http://schemas.openxmlformats.org/drawingml/2006/main">
            <a:off x="1115529" y="2057400"/>
            <a:ext cx="1750392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97494F3-3C86-410C-A577-EF60C281C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K5-61242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29AE0F0-4973-4B05-ADCD-C3CF8AC518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K5-61242 42U 1200 mm-Deep K5 Server Cabinet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BB26C2E-E7ED-460D-B762-0DB6F8B81D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D5046BA-86E1-44BB-AFD8-C301899ED8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1–11 of 11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61C9913-4FB2-4449-B0E7-90462EAA28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7CFBB21-F0E7-4D90-884A-BEC7BFD4D0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CEAE87C-C664-4A60-875E-E55119A7E2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DEF5058-74D7-4F19-B3A8-E98EFA5E8B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8992D23-3757-4131-AE00-9A3BE815A6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0AC6038-FA4D-4E54-B174-4F26B4D69B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4D1F2D8-C99E-4D17-9022-97F0576012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Server cabinet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5F4C0B2-F3C0-40BB-89D7-1E8750FF7B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AB06E63-3E16-457B-A52D-DE71ADD7B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69B32CE-B35C-4C22-9C22-E8A83D795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B23F56D-4B23-4266-89A0-404ECD1191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600 × 1200 × 2000 mm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83D31A8-38C4-40B6-BD7A-ACF564C3BB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70E894BE-4476-4B1C-AB4E-911983D1E5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4397838-62D6-46A9-88F5-C5B5A1C94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Height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1B9C9C5-C7EA-4ECB-B3CF-73D93629B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42U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B20A7D9-6405-40A5-9A5B-783AADD00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58132E4-C5E5-494D-89BF-8A6349F74D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1F9070C-E016-45B6-A385-B013C69F87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Mounting Rail Spacing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37D9A43-8C3E-47E5-AA2A-281C0DCB21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mm (19-inch standard)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0A3F30C-BCF8-4A38-BE64-1819C85B46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C07AB6B-CBF6-4723-B25A-AC531C045F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8CF3F79-500F-418C-A395-480DF5363E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Sheet Thickness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3291A8AF-EEFB-4B73-8BD3-9E719169D0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mounting rails 2.0 mm; other panels 1.2 mm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FFBBC51-F831-488C-8ADB-52F33DECD5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BD6F552-1ACF-4D19-AA8B-6235E8B4B5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5F82643-94A2-402C-B6F4-B21064DCB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 / Finish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5EB0B40-BA47-4843-BB60-116F978E4D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SPCC cold-rolled steel, degreased and powder-coated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A6EF766-72DD-4CE7-8215-1CD5A9F6DC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4296FC7-0EFF-4CC5-9E99-F2A814D64C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C4604C7-DFBB-4CC9-AC4B-2C0D0E9D82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 Load Capacity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3EFE971-A783-4109-A686-378C92C759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K5 series catalog load rating on page 13: ≤700 kg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01A2BDB-5E84-4E19-9111-A06BD4B7B7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D4BDD70-F33A-4D0C-989E-9D5F9FB2AA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696097C3-1C58-45BA-AEC1-D4F0A59C3E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Standard Configuration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559D441-46C0-4B69-AFA7-278D0B321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 × 1、cage nuts and screws × 20、M12leveling feet × 4、42Umounting rails × 4、front and rear mesh doors × 1、side panels × 2、fans × 4、shelves × 3、casters × 4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0268607-A4A7-4E56-ABEB-B3FFA809C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C8AA17D-BE87-4E05-BED1-0FADD73D50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1BD934EF-B476-4A18-8D35-7D400F0F35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Recommended Equipment Depth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3BFF221E-BC53-4A82-84E0-62598C5D97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&lt;1050 mm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43DB368-794E-4612-A2F0-17B62388F6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CAE36566-8F32-4710-AA2B-AAB141AED5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17CF5488-524C-4125-A621-D93971A412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5C3DAE3C-5F01-4AAF-AC2D-3BF9E95BA5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K5 Heavy-Duty Server Cabinet Series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9A23B147-6C63-431B-BFE0-969DD1BB6E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3A97AD09-F2EA-45FB-ADE0-33AB50915D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68C8546F-FAC5-472E-9820-D0CA480AA5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F83B13EB-691C-4586-8EFC-4A7604583A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 Center Cabinet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3CFB31F0-2B9E-46C5-A75F-CBA38415F6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09928285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48FDE93-6605-43C8-ABB3-7413E3BD97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5e9951b6794461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B2265BC-D02E-4B9F-AB7A-F66EE02847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7561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CABINETS &amp; DATA CENTER CONTAINMENT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C900AF7-A969-4087-A01C-ABDADE25CA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K5-8842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7A14CE6-195A-4682-83B5-BEA825074D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B11BAA6-34A6-48D3-A415-E2F0B3DA88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F4E308F-E34F-4FE5-9B61-BFDCCADC90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08E0F23-4239-43CB-8D3F-129F573246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4C95C7C-6C25-4932-8F5F-981930CA2B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837570a26db489f"/>
          <a:stretch xmlns:a="http://schemas.openxmlformats.org/drawingml/2006/main"/>
        </p:blipFill>
        <p:spPr>
          <a:xfrm xmlns:a="http://schemas.openxmlformats.org/drawingml/2006/main">
            <a:off x="1221044" y="2057400"/>
            <a:ext cx="153936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85C46DD-AF01-4C9F-B5D1-346413AB10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K5-8842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B3A027B-A39F-42D5-88E7-98A19088B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K5-8842 42U 800 × 800 K5 server cabinet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96861D8-7546-4287-ABE6-0CF9B28453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14668DC-C9D8-4B55-96B8-5A118429E4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1–11 of 11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A49662E-7960-45EF-AAE1-2961035BE0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820ABA2-8679-4524-95A0-5658AF988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1D1C418-8780-4842-A20B-886A7A36A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B8E74A2-49D1-4D55-A869-85A42969B7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54146EF-E37D-4BA8-A987-50124AF4B9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BFC8C74-8E32-4331-8F9C-F9323A8BFB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11F70BA-F9D6-435D-891B-AED7C4F4D5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Server cabinet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6C0FCC2-2F27-42A0-936D-B38CE6C52C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B532B08-8DF6-4C32-A8D3-C65F431FBE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F3CC27C-35E0-48B1-B997-54D489183D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Dimensions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9526994-74C9-4CA7-A7B9-A9E2A65CB0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800 × 800 × 2000 mm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25A0362-B9E5-49EA-8C09-39C4072913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DE11269-5FF8-4E59-8F9F-71ADF21AE5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F34A0AD-B7B2-4933-B4A2-2867BA7546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Height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63593F1-8F10-4A7F-9F6E-CAAE0682A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42U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C4B7FEE-23B4-4757-88C0-DF14F01B0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C53B8E7-3DB9-4DF1-B932-6646C53CDF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96FE942-227D-473A-818E-65B9BBC4B4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Mounting Rail Spacing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3315CA0-8D00-4008-9901-5AD882065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485 mm (19-inch standard)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DCD32A6-4353-4256-BB93-588A6841F3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E630D2C-1740-46C1-97BD-64952CBE6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7116D17-CFBD-4513-8961-367D7D2A51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Sheet Thickness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3632F44-80DD-4356-A1F4-24D2C6CA64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Product table: mounting rails 2.0 mm and other panels 1.1 mm; series heading: other panels 1.2 mm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7163314D-20D0-4C2B-97E7-6F46CAD3FB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125002A-9B18-492F-9958-CCA9CE67D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F59CF2A-D201-4130-957B-54BF878EDB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Material / Finish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CAC8157-1162-43DB-AAD8-A447C1930C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SPCC cold-rolled steel, degreased and powder-coated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E51F7C0-7CB4-4050-B900-EC4B63CCA5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3AF1731-C9A4-4FEA-B499-F6B3C164E8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134F5C8-C038-4E53-9936-41C69DFD7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 Load Capacity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3A93EB0-02FD-4CC5-A4C5-EFC198915B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≤700kg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7591594-0E3F-4D82-859B-A0BD0F94AD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E0A0D9EA-AD95-4608-AAA7-1D82BD8611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728C356-49C0-4E78-9BB4-94B1FD6700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Standard Configuration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40D97F71-36B3-474B-9E8B-6AB6C72848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68182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PDU × 1、cage nuts and screws × 20、M12leveling feet × 4、42Umounting rails × 4、front and rear mesh doors × 1、side panels × 2、fans × 1、shelves × 1、casters × 4、cable channels × 2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9326229-A5B2-4933-AE17-1512A2902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495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CE86CCE-AD0E-4D14-89E7-EC04768918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495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93F6D376-5A40-4E13-BEA3-73CF8DA6FB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524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Recommended Equipment Depth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3417243B-2FB4-4AB1-BB17-1C2E1AA34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524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&lt;650 mm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BB0F005-9925-4855-854E-5FBC660C6F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781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FF4FF74E-FC8D-4030-BC29-7B45DF817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781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4FB5FE19-247D-4F21-A871-B6CD4D31D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810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series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9FDD1509-2F11-4DB0-98FA-C2E5129EA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810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K5 Heavy-Duty Server Cabinet Series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ABDA801D-98E5-4881-A569-1B8F3E17F4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067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1204A937-933F-4E3D-A459-49B05B917A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067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6B19CC6D-BEDB-48B9-8F1E-AE66A950CF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095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category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35F0EA17-9CA2-42B8-9205-F3A69FC7F6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095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Data Center Cabinet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D463D7B1-AB7F-436D-A377-383812B65D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448727054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E778C1C8-8EB3-45B2-A12D-57E7351119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7a9141795f64768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E5C9AB7-3623-49B8-AB97-FA524E59FC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7561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CABINETS &amp; DATA CENTER CONTAINMENT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45F0D10-3558-4312-A173-4CB4CB8855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selection snapshot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D5A6D2F-0168-481E-8155-A4A6783A56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25A89A7-5980-4737-B2D1-01B15F0380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2472A94-0671-4FD3-9CDD-0921CC0DE5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299E5B8-B2FA-47FC-98C6-D8408F45D4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F3739BF-A3F4-4209-A1A2-0E96EAFA4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0002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72FC338-0FE5-4581-8F17-C11D9460F3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0955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Exact model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B7F0613-6720-42A7-98B2-ACB0D3ED0C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03C436D-00BE-46F5-A30D-F4155E69F3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KP-C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3B7061C-65F4-47D3-83FB-FCB923486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689CA34-AA1E-42B7-9586-5B84B90EC9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K1-6042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5BFD18B-4290-42F9-B113-90502331B0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3F8B0E3-360A-461F-854D-512FEF59C4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K2-6622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3393D3D-8ED0-46B7-A10F-C5F132EBC9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0002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89ECD14-E685-4CAA-A3CB-60B41548DD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0764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K5-8842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786F884-BBE2-4BD8-BC91-D6AA9109BA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8130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46D6E50-34AA-406F-A44D-122D8897A0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7655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0C07178-CD6F-4B7A-84EE-05624D7302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4A3BC5F-F913-43D6-8DBF-EB186920A5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KP-C Electromagnetic Shielding Cabinet Series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92C60BC-0D2E-4BFA-99C9-57125DAA04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DF260A5-F956-47DB-8088-FC49A9AADE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K1-6042 42U K1 server cabinet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77EF961-1BFB-4DCF-9542-58D08BFF83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C859A8B-70BC-4291-BF44-3D34AB6475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K2-6622 22U K2 network cabinet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36B5DE3-71EC-485C-9242-EB39C7E059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78130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525CDD4-2D24-412A-B543-D34DAD306C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K5-8842 42U 800 × 800 K5 server cabinet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E21177E-69D5-4CCE-8A46-6CB0185473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5623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BB217CA-E45B-4B67-92A0-B044FFBD9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576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specification 1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787731A-9661-4788-90ED-66E2197DE5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F578823C-521B-47D8-8BC9-3ECB03591F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Configurations: 14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9ABB7B3-52C8-440C-8D2D-C5F4B68D7D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8CE9523-C107-415B-8777-67ABEAE48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Type: Server cabinet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BA40383-F6C6-462D-9E92-7B2DACFE16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BF9E31A-C49D-4E18-99A5-789737B120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Type: Network cabinet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A5CF3BA-F9DD-4559-9F85-73F8B0A1E6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5623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9E75E03-A81B-45C9-8184-BC83B55E5B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36385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Type: Server cabinet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5CDFB73D-B4C0-4303-B116-ACB874E078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34340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2489BAC-BE7A-4D84-BC89-424B1B884A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43865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specification 2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2C2B975-419A-4688-8D47-949DB65487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200A9616-18A6-42B5-BF4D-E26156FF53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Rack Height: 10U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FC33A45-7B08-4343-BFC1-D2416D3428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C982C45-ECE7-4335-928F-CCF3B76737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Dimensions: 600 × 1000 × 2000 mm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EA659CE-43B3-4BA6-8670-6D0BD2E2C3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242A682-9752-41C4-B721-B06435B327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Dimensions: 600 × 600 × 1200 mm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3A0D13E-63B6-4028-8D42-9C9255EFBB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434340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E1A4F648-C64E-4D9D-AAE0-7E950E43C9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441960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Dimensions: 800 × 800 × 2000 mm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0A47E57-9046-4ED9-8CC1-65671130DA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1244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41C21E4-CED9-452B-9592-28408D1219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197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fit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8EDB897-1266-4793-8062-1FEBE7676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A901F36D-2F65-4EF4-8E93-6355FDA8E4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EMI-sensitive equipment rooms · Data rooms · Security…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0436CB3F-F54C-4845-882F-38475826B1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B1CEE35B-F49B-42AD-9EDC-F01945ABD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Wall-mount network cabinets · CCTV and ELV equipment…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BEA52243-CC87-4DF6-A275-F4ECCD5EB8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C37D638E-6400-4561-8AF9-0D5497BB6D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Network rooms · ELV equipment cabinets · Structured c…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314F7726-0698-4919-A3FA-E96F85597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51244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C6153F86-1B58-409C-91CB-3622C8A086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52006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Server rooms · Data-room racks · High-load equipment…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7EB04998-ADCE-41F4-BCA8-C08E30CF9B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000750"/>
            <a:ext cx="109347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Use the detailed Word specification documents for complete approved attributes and family variant tables.</a:t>
            </a:r>
          </a:p>
        </p:txBody>
      </p:sp>
    </p:spTree>
    <p:extLst>
      <p:ext uri="{BB962C8B-B14F-4D97-AF65-F5344CB8AC3E}">
        <p14:creationId xmlns:p14="http://schemas.microsoft.com/office/powerpoint/2010/main" val="1590047963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BEE5613-28C4-45B4-8B2E-2B4F5A438A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3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3aea0467e954c6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1B1400B-6AE8-41B4-BEB8-61908C16B8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7561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CABINETS &amp; DATA CENTER CONTAINMENT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D9F606-6850-4631-B4A6-63C3CE43F0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model register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586F791-F51F-467D-A9EE-0FD1C40392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A1DA2DB-122E-4DFB-A7CC-CF77F82872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CE7AC6E-0AAC-447C-8017-01DA4B0C70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E5CF85A-6037-473B-B051-BE375C9518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4B64795-263A-46E9-8103-5531206B6B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F63F0A6-6DA7-45C4-A3EC-890DCCA276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KP-C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77DE3FB-4037-4027-9480-7259B5719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098EAFB-9EDA-4526-A42D-7A43E0A705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COLD-AISLE-CUSTOM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CAB6D2E-9D26-4FE7-878F-A93288B0E6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6A8BCB8-FA7C-4CA5-9C4E-E5CD772F4B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K1-5006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282BDE0-4338-4886-9BBB-6D6C1FC2C2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93FCD04-3BDE-4C02-9A7F-F0552E80FC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K1-5012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03287F7-4B46-4C1E-B34B-00D6307585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4BB48E8-704C-44FD-BE7A-5AB510984B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K1-6042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8D33451-971B-4841-B891-74777442EB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826DC24-02C2-43AF-BF6D-A2870D39AF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K1-6638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5E9E436-D41A-46A8-B268-B530B5BD97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0750C2B-2BC9-4513-8004-8BD2D49AF8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K1-6642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2F09E53-4452-4C63-B958-01A350CD30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905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FACC6C0-28F0-4C60-9E34-F87BC827E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933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K2-6620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ABAABCA-ED83-466D-BAFB-EA94FF2BE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191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EFC0987-C698-4B11-90FB-E852EDBA1C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219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K2-6622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847A948-2FC3-4476-A043-BA6344EF34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476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1B53FE6-D9F3-4F1A-A6B2-997DCBF86C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K5-6042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8F33FD9-2B1C-48F3-94E9-9252DF7CC4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762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545F9F6-5CF2-4DE1-9E61-317CE963A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91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K5-61242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6E6BA82-EF3E-43FE-8B0E-57F5BAD2DB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048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83CF085-A840-4AF5-90A4-042578A0C8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76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K5-8842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EF7C34E-32F2-4B53-876B-43FB64B8FC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981700"/>
            <a:ext cx="108394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2472B53-5122-4F55-84F4-73D0CC1489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048375"/>
            <a:ext cx="105346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5238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12 exact website model records shown on this page · 12 total for this product line</a:t>
            </a:r>
          </a:p>
        </p:txBody>
      </p:sp>
    </p:spTree>
    <p:extLst>
      <p:ext uri="{BB962C8B-B14F-4D97-AF65-F5344CB8AC3E}">
        <p14:creationId xmlns:p14="http://schemas.microsoft.com/office/powerpoint/2010/main" val="1736350533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6ED333F-2818-4A31-AE71-40A7725463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3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7aeb5a6f43146e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3ACF8B8-5F5E-4663-96FA-46DCBB2BC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7561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RACK CABINETS &amp; DATA CENTER CONTAINMENT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328D873-4D31-4427-8EEB-1DBC6D65A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Procurement and RFQ checklist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7570F36-9342-4F17-9F1C-7A52553EA2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B9130A2-36D0-46AA-A230-D27CBB35F6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BFD899C-4CEA-4382-AB3C-4641FA286F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C167E2F-FA40-4810-9FF0-A217B492D9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F2B7807-9CE8-485E-907B-5F6DCE9AFF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07645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837283E-7326-4344-B0D5-EB2196A68B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200025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Quantity &amp; mix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E05C55A-EBEC-4511-9B4A-74A3AB8EA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200025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081BA5E-F9AB-4CBB-8483-55EA17D192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09550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by model and project quantity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9B38F09-F972-41CA-9727-D50ED0F2E3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3370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E36FE60-8DC8-4AAD-BEBF-74A7A2DAC2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285750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Lead time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4A5CDB4-0B72-4A36-A0FD-DF133024F9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285750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54DBD20-755A-4DB1-9270-6BB1D3478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95275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after configuration review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7A4E71F-43C2-43E3-A4CE-15DA9D75C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79095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8C3E5E5-7267-4E69-88E5-44449AD2D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371475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Shipping basis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7BEFCC3-6657-44C5-82EA-2E2F85652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371475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44069C8-3D67-4D34-94ED-03DCD6EA46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in project quotation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B438E7A-21B6-49CA-AC66-FBBE4AF8C6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64820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6874CD7-654C-475C-B9A6-6FE739A7A5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457200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 / ODM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2A5C040-904C-4707-BDCF-5CE687D7E1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457200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0C88788-E577-4574-97EE-86045FE199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6725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To be confirmed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23A77C7-0B2E-4D4C-9A28-4DAF9FE6C3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000250"/>
            <a:ext cx="3162300" cy="314325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21B73ED-9178-497F-8CC2-5664DBCE00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305050"/>
            <a:ext cx="25908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8766"/>
          </a:bodyPr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Include in your inquiry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38BFC65-7D6B-4E2B-8659-B518BE9180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971800"/>
            <a:ext cx="2571750" cy="1809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38100" rIns="38100" bIns="3810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Exact model or required function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Estimated quantity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Destination country or port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Required interfaces / accessories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Documentation and OEM/ODM needs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B7742C6-9700-4D86-B0F0-DFA0CF7921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562600"/>
            <a:ext cx="10839450" cy="5334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794C566B-1FA1-4A52-A633-A15CCF2CC5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" y="5715000"/>
            <a:ext cx="104584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2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Final configuration, availability and commercial terms are confirmed in the project quotation.</a:t>
            </a:r>
          </a:p>
        </p:txBody>
      </p:sp>
    </p:spTree>
    <p:extLst>
      <p:ext uri="{BB962C8B-B14F-4D97-AF65-F5344CB8AC3E}">
        <p14:creationId xmlns:p14="http://schemas.microsoft.com/office/powerpoint/2010/main" val="2039878527"/>
      </p:ext>
    </p:extLst>
  </p:cSld>
</p:sld>
</file>

<file path=ppt/slides/slide19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938c1f62f9d4366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6C5AE05-2606-48F9-9098-D2E41C89C6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61C31">
              <a:alpha val="83922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FC6EDCA-1DAB-4195-94E3-771403C61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1866900" cy="723900"/>
          </a:xfrm>
          <a:prstGeom xmlns:a="http://schemas.openxmlformats.org/drawingml/2006/main" prst="roundRect">
            <a:avLst>
              <a:gd name="adj" fmla="val 1578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c8bc78fe82e4329"/>
          <a:stretch xmlns:a="http://schemas.openxmlformats.org/drawingml/2006/main"/>
        </p:blipFill>
        <p:spPr>
          <a:xfrm xmlns:a="http://schemas.openxmlformats.org/drawingml/2006/main">
            <a:off x="928466" y="457200"/>
            <a:ext cx="1038668" cy="45720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36EBD74-4EFB-4C99-9061-E487A9CE0E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657350"/>
            <a:ext cx="5334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READY FOR THE PROJECT LIST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4DBD589-2823-438C-9DF7-F5FB909886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152650"/>
            <a:ext cx="704850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6065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Share your requirements.</a:t>
            </a:r>
          </a:p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We will shortlist the right models.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958434B-432B-4F32-9C25-DECA441F1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095750"/>
            <a:ext cx="68580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CBE0F0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CBE0F0"/>
                </a:solidFill>
                <a:latin typeface="Arial"/>
                <a:ea typeface="Arial"/>
                <a:cs typeface="Arial"/>
              </a:rPr>
              <a:t>Rack Cabinets &amp; Data Center Containment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61CB98F-95E3-4859-AFBF-F806BC3CDE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953000"/>
            <a:ext cx="4572000" cy="647700"/>
          </a:xfrm>
          <a:prstGeom xmlns:a="http://schemas.openxmlformats.org/drawingml/2006/main" prst="roundRect">
            <a:avLst>
              <a:gd name="adj" fmla="val 17647"/>
            </a:avLst>
          </a:prstGeom>
          <a:solidFill xmlns:a="http://schemas.openxmlformats.org/drawingml/2006/main">
            <a:srgbClr val="FF6B35"/>
          </a:solidFill>
          <a:ln xmlns:a="http://schemas.openxmlformats.org/drawingml/2006/main" w="9525">
            <a:solidFill>
              <a:srgbClr val="FF6B35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D117698-8325-48BE-8283-3FC85246EC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5124450"/>
            <a:ext cx="41529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5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REQUEST A PROJECT QUOTATION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12B0976-C7D4-46EE-9497-0826DBBDE9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15500" y="6191250"/>
            <a:ext cx="1809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· 19</a:t>
            </a:r>
          </a:p>
        </p:txBody>
      </p:sp>
    </p:spTree>
    <p:extLst>
      <p:ext uri="{BB962C8B-B14F-4D97-AF65-F5344CB8AC3E}">
        <p14:creationId xmlns:p14="http://schemas.microsoft.com/office/powerpoint/2010/main" val="131399977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2026-08-29T15:24:33.3230000Z</dcterms:created>
  <dcterms:modified xsi:type="dcterms:W3CDTF">2026-08-29T15:24:33.3230000Z</dcterms:modified>
</coreProperties>
</file>