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bb7a55dc99c4bdb" /><Relationship Type="http://schemas.openxmlformats.org/officeDocument/2006/relationships/extended-properties" Target="/docProps/app.xml" Id="R6de165d321844291" /><Relationship Type="http://schemas.openxmlformats.org/officeDocument/2006/relationships/officeDocument" Target="/ppt/presentation.xml" Id="R424ea3a56e164cd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ab030d68020404b"/>
  </p:sldMasterIdLst>
  <p:notesMasterIdLst>
    <p:notesMasterId xmlns:r="http://schemas.openxmlformats.org/officeDocument/2006/relationships" r:id="R62b42c704eae43c6"/>
  </p:notesMasterIdLst>
  <p:sldIdLst>
    <p:sldId xmlns:r="http://schemas.openxmlformats.org/officeDocument/2006/relationships" id="256" r:id="R2c2d8be5bdd14265"/>
    <p:sldId xmlns:r="http://schemas.openxmlformats.org/officeDocument/2006/relationships" id="257" r:id="R1fe1eb366ec94068"/>
    <p:sldId xmlns:r="http://schemas.openxmlformats.org/officeDocument/2006/relationships" id="258" r:id="R4c59c7324136411e"/>
    <p:sldId xmlns:r="http://schemas.openxmlformats.org/officeDocument/2006/relationships" id="259" r:id="Rdca3519c05a94e70"/>
    <p:sldId xmlns:r="http://schemas.openxmlformats.org/officeDocument/2006/relationships" id="260" r:id="Rc20b0520015245ee"/>
    <p:sldId xmlns:r="http://schemas.openxmlformats.org/officeDocument/2006/relationships" id="261" r:id="Rdb10bc4f5b544be1"/>
    <p:sldId xmlns:r="http://schemas.openxmlformats.org/officeDocument/2006/relationships" id="262" r:id="Rf50c47ecab324e75"/>
    <p:sldId xmlns:r="http://schemas.openxmlformats.org/officeDocument/2006/relationships" id="263" r:id="Rb3fa306119c5439e"/>
    <p:sldId xmlns:r="http://schemas.openxmlformats.org/officeDocument/2006/relationships" id="264" r:id="Rfc2a6e9b6e5a4378"/>
    <p:sldId xmlns:r="http://schemas.openxmlformats.org/officeDocument/2006/relationships" id="265" r:id="Rc1026053d9294acc"/>
    <p:sldId xmlns:r="http://schemas.openxmlformats.org/officeDocument/2006/relationships" id="266" r:id="Rcba2e62c75ef4aca"/>
    <p:sldId xmlns:r="http://schemas.openxmlformats.org/officeDocument/2006/relationships" id="267" r:id="R4c3da37f4eab422c"/>
    <p:sldId xmlns:r="http://schemas.openxmlformats.org/officeDocument/2006/relationships" id="268" r:id="Ra8041beed45349db"/>
    <p:sldId xmlns:r="http://schemas.openxmlformats.org/officeDocument/2006/relationships" id="269" r:id="R78ccaf456a024477"/>
    <p:sldId xmlns:r="http://schemas.openxmlformats.org/officeDocument/2006/relationships" id="270" r:id="R9e7fb603acd64b36"/>
    <p:sldId xmlns:r="http://schemas.openxmlformats.org/officeDocument/2006/relationships" id="271" r:id="R8145e2686bab40df"/>
    <p:sldId xmlns:r="http://schemas.openxmlformats.org/officeDocument/2006/relationships" id="272" r:id="Ra5f1e618fb944bd9"/>
    <p:sldId xmlns:r="http://schemas.openxmlformats.org/officeDocument/2006/relationships" id="273" r:id="R07d9efd761f842de"/>
    <p:sldId xmlns:r="http://schemas.openxmlformats.org/officeDocument/2006/relationships" id="274" r:id="R88210bb9799d45c1"/>
    <p:sldId xmlns:r="http://schemas.openxmlformats.org/officeDocument/2006/relationships" id="275" r:id="Rb3a7a4a208e24bdf"/>
    <p:sldId xmlns:r="http://schemas.openxmlformats.org/officeDocument/2006/relationships" id="276" r:id="R53cf1239c1a14264"/>
    <p:sldId xmlns:r="http://schemas.openxmlformats.org/officeDocument/2006/relationships" id="277" r:id="Re43050b785554fc3"/>
    <p:sldId xmlns:r="http://schemas.openxmlformats.org/officeDocument/2006/relationships" id="278" r:id="R06952ee3a0294b67"/>
    <p:sldId xmlns:r="http://schemas.openxmlformats.org/officeDocument/2006/relationships" id="279" r:id="R3d0dd07a7c3b4b08"/>
    <p:sldId xmlns:r="http://schemas.openxmlformats.org/officeDocument/2006/relationships" id="280" r:id="R8a6a4762d0284549"/>
    <p:sldId xmlns:r="http://schemas.openxmlformats.org/officeDocument/2006/relationships" id="281" r:id="R0204c561d5384f4a"/>
    <p:sldId xmlns:r="http://schemas.openxmlformats.org/officeDocument/2006/relationships" id="282" r:id="R1602fda37f394d13"/>
    <p:sldId xmlns:r="http://schemas.openxmlformats.org/officeDocument/2006/relationships" id="283" r:id="R49f3fd9facc54036"/>
    <p:sldId xmlns:r="http://schemas.openxmlformats.org/officeDocument/2006/relationships" id="284" r:id="R0185c737d5a04811"/>
    <p:sldId xmlns:r="http://schemas.openxmlformats.org/officeDocument/2006/relationships" id="285" r:id="Recc1b7f899eb4f5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11ded24e4c041b3" /><Relationship Type="http://schemas.openxmlformats.org/officeDocument/2006/relationships/slideMaster" Target="/ppt/slideMasters/slideMaster1.xml" Id="R2ab030d68020404b" /><Relationship Type="http://schemas.openxmlformats.org/officeDocument/2006/relationships/notesMaster" Target="/ppt/notesMasters/notesMaster1.xml" Id="R62b42c704eae43c6" /><Relationship Type="http://schemas.openxmlformats.org/officeDocument/2006/relationships/presProps" Target="/ppt/presProps.xml" Id="R2b2aacdd45974cfa" /><Relationship Type="http://schemas.openxmlformats.org/officeDocument/2006/relationships/tableStyles" Target="/ppt/tableStyles.xml" Id="R4881c3c7e4d64c25" /><Relationship Type="http://schemas.openxmlformats.org/officeDocument/2006/relationships/slide" Target="/ppt/slides/slide1.xml" Id="R2c2d8be5bdd14265" /><Relationship Type="http://schemas.openxmlformats.org/officeDocument/2006/relationships/slide" Target="/ppt/slides/slide2.xml" Id="R1fe1eb366ec94068" /><Relationship Type="http://schemas.openxmlformats.org/officeDocument/2006/relationships/slide" Target="/ppt/slides/slide3.xml" Id="R4c59c7324136411e" /><Relationship Type="http://schemas.openxmlformats.org/officeDocument/2006/relationships/slide" Target="/ppt/slides/slide4.xml" Id="Rdca3519c05a94e70" /><Relationship Type="http://schemas.openxmlformats.org/officeDocument/2006/relationships/slide" Target="/ppt/slides/slide5.xml" Id="Rc20b0520015245ee" /><Relationship Type="http://schemas.openxmlformats.org/officeDocument/2006/relationships/slide" Target="/ppt/slides/slide6.xml" Id="Rdb10bc4f5b544be1" /><Relationship Type="http://schemas.openxmlformats.org/officeDocument/2006/relationships/slide" Target="/ppt/slides/slide7.xml" Id="Rf50c47ecab324e75" /><Relationship Type="http://schemas.openxmlformats.org/officeDocument/2006/relationships/slide" Target="/ppt/slides/slide8.xml" Id="Rb3fa306119c5439e" /><Relationship Type="http://schemas.openxmlformats.org/officeDocument/2006/relationships/slide" Target="/ppt/slides/slide9.xml" Id="Rfc2a6e9b6e5a4378" /><Relationship Type="http://schemas.openxmlformats.org/officeDocument/2006/relationships/slide" Target="/ppt/slides/slide10.xml" Id="Rc1026053d9294acc" /><Relationship Type="http://schemas.openxmlformats.org/officeDocument/2006/relationships/slide" Target="/ppt/slides/slide11.xml" Id="Rcba2e62c75ef4aca" /><Relationship Type="http://schemas.openxmlformats.org/officeDocument/2006/relationships/slide" Target="/ppt/slides/slide12.xml" Id="R4c3da37f4eab422c" /><Relationship Type="http://schemas.openxmlformats.org/officeDocument/2006/relationships/slide" Target="/ppt/slides/slide13.xml" Id="Ra8041beed45349db" /><Relationship Type="http://schemas.openxmlformats.org/officeDocument/2006/relationships/slide" Target="/ppt/slides/slide14.xml" Id="R78ccaf456a024477" /><Relationship Type="http://schemas.openxmlformats.org/officeDocument/2006/relationships/slide" Target="/ppt/slides/slide15.xml" Id="R9e7fb603acd64b36" /><Relationship Type="http://schemas.openxmlformats.org/officeDocument/2006/relationships/slide" Target="/ppt/slides/slide16.xml" Id="R8145e2686bab40df" /><Relationship Type="http://schemas.openxmlformats.org/officeDocument/2006/relationships/slide" Target="/ppt/slides/slide17.xml" Id="Ra5f1e618fb944bd9" /><Relationship Type="http://schemas.openxmlformats.org/officeDocument/2006/relationships/slide" Target="/ppt/slides/slide18.xml" Id="R07d9efd761f842de" /><Relationship Type="http://schemas.openxmlformats.org/officeDocument/2006/relationships/slide" Target="/ppt/slides/slide19.xml" Id="R88210bb9799d45c1" /><Relationship Type="http://schemas.openxmlformats.org/officeDocument/2006/relationships/slide" Target="/ppt/slides/slide20.xml" Id="Rb3a7a4a208e24bdf" /><Relationship Type="http://schemas.openxmlformats.org/officeDocument/2006/relationships/slide" Target="/ppt/slides/slide21.xml" Id="R53cf1239c1a14264" /><Relationship Type="http://schemas.openxmlformats.org/officeDocument/2006/relationships/slide" Target="/ppt/slides/slide22.xml" Id="Re43050b785554fc3" /><Relationship Type="http://schemas.openxmlformats.org/officeDocument/2006/relationships/slide" Target="/ppt/slides/slide23.xml" Id="R06952ee3a0294b67" /><Relationship Type="http://schemas.openxmlformats.org/officeDocument/2006/relationships/slide" Target="/ppt/slides/slide24.xml" Id="R3d0dd07a7c3b4b08" /><Relationship Type="http://schemas.openxmlformats.org/officeDocument/2006/relationships/slide" Target="/ppt/slides/slide25.xml" Id="R8a6a4762d0284549" /><Relationship Type="http://schemas.openxmlformats.org/officeDocument/2006/relationships/slide" Target="/ppt/slides/slide26.xml" Id="R0204c561d5384f4a" /><Relationship Type="http://schemas.openxmlformats.org/officeDocument/2006/relationships/slide" Target="/ppt/slides/slide27.xml" Id="R1602fda37f394d13" /><Relationship Type="http://schemas.openxmlformats.org/officeDocument/2006/relationships/slide" Target="/ppt/slides/slide28.xml" Id="R49f3fd9facc54036" /><Relationship Type="http://schemas.openxmlformats.org/officeDocument/2006/relationships/slide" Target="/ppt/slides/slide29.xml" Id="R0185c737d5a04811" /><Relationship Type="http://schemas.openxmlformats.org/officeDocument/2006/relationships/slide" Target="/ppt/slides/slide30.xml" Id="Recc1b7f899eb4f5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7faabcb134d4a6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0e987461703486f" /><Relationship Type="http://schemas.openxmlformats.org/officeDocument/2006/relationships/notesMaster" Target="/ppt/notesMasters/notesMaster1.xml" Id="R0b98f2b8d6094fa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28d9573f165484b" /><Relationship Type="http://schemas.openxmlformats.org/officeDocument/2006/relationships/notesMaster" Target="/ppt/notesMasters/notesMaster1.xml" Id="R7ee422bc6c24469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324eac6c9c346d1" /><Relationship Type="http://schemas.openxmlformats.org/officeDocument/2006/relationships/notesMaster" Target="/ppt/notesMasters/notesMaster1.xml" Id="R9d477241833a471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c524146074a4988" /><Relationship Type="http://schemas.openxmlformats.org/officeDocument/2006/relationships/notesMaster" Target="/ppt/notesMasters/notesMaster1.xml" Id="Ra19557a8c26e407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3c19b4b539146a6" /><Relationship Type="http://schemas.openxmlformats.org/officeDocument/2006/relationships/notesMaster" Target="/ppt/notesMasters/notesMaster1.xml" Id="R39a05ecaa50b47d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0abf6d502234617" /><Relationship Type="http://schemas.openxmlformats.org/officeDocument/2006/relationships/notesMaster" Target="/ppt/notesMasters/notesMaster1.xml" Id="R6e331aeafd45469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00f1e121cf3414f" /><Relationship Type="http://schemas.openxmlformats.org/officeDocument/2006/relationships/notesMaster" Target="/ppt/notesMasters/notesMaster1.xml" Id="R4fb7be8a7dc2404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148013e52b941fb" /><Relationship Type="http://schemas.openxmlformats.org/officeDocument/2006/relationships/notesMaster" Target="/ppt/notesMasters/notesMaster1.xml" Id="Rb60e5d442db745a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9b0e7fe9bd4244" /><Relationship Type="http://schemas.openxmlformats.org/officeDocument/2006/relationships/notesMaster" Target="/ppt/notesMasters/notesMaster1.xml" Id="R3009bd09007c437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b64c9b8cd9a4867" /><Relationship Type="http://schemas.openxmlformats.org/officeDocument/2006/relationships/notesMaster" Target="/ppt/notesMasters/notesMaster1.xml" Id="R15cf020805424e5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d639a7166364dec" /><Relationship Type="http://schemas.openxmlformats.org/officeDocument/2006/relationships/notesMaster" Target="/ppt/notesMasters/notesMaster1.xml" Id="R6598905c2e1c450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8020f3071f24dd0" /><Relationship Type="http://schemas.openxmlformats.org/officeDocument/2006/relationships/notesMaster" Target="/ppt/notesMasters/notesMaster1.xml" Id="R3dc02d5201334ef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621029cae4e4d08" /><Relationship Type="http://schemas.openxmlformats.org/officeDocument/2006/relationships/notesMaster" Target="/ppt/notesMasters/notesMaster1.xml" Id="R99da1603a5e3490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ecb8f4960df42d0" /><Relationship Type="http://schemas.openxmlformats.org/officeDocument/2006/relationships/notesMaster" Target="/ppt/notesMasters/notesMaster1.xml" Id="R2ea6a6be60a2438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28679c61f5149cf" /><Relationship Type="http://schemas.openxmlformats.org/officeDocument/2006/relationships/notesMaster" Target="/ppt/notesMasters/notesMaster1.xml" Id="Rc2741924b65241a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a2188d6addd4541" /><Relationship Type="http://schemas.openxmlformats.org/officeDocument/2006/relationships/notesMaster" Target="/ppt/notesMasters/notesMaster1.xml" Id="R8f0f86a5e9694c0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c218ae608ca46b5" /><Relationship Type="http://schemas.openxmlformats.org/officeDocument/2006/relationships/notesMaster" Target="/ppt/notesMasters/notesMaster1.xml" Id="Rd64154b8f106410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520efd955974583" /><Relationship Type="http://schemas.openxmlformats.org/officeDocument/2006/relationships/notesMaster" Target="/ppt/notesMasters/notesMaster1.xml" Id="Rf97efe43fd16452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d3c5458c1c74f84" /><Relationship Type="http://schemas.openxmlformats.org/officeDocument/2006/relationships/notesMaster" Target="/ppt/notesMasters/notesMaster1.xml" Id="R348fabf979fa480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b6351246be24e31" /><Relationship Type="http://schemas.openxmlformats.org/officeDocument/2006/relationships/notesMaster" Target="/ppt/notesMasters/notesMaster1.xml" Id="Rd2cdbd9109784d5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9962b787edc4ae6" /><Relationship Type="http://schemas.openxmlformats.org/officeDocument/2006/relationships/notesMaster" Target="/ppt/notesMasters/notesMaster1.xml" Id="R0a242b659730481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76192fa5fad4cdb" /><Relationship Type="http://schemas.openxmlformats.org/officeDocument/2006/relationships/notesMaster" Target="/ppt/notesMasters/notesMaster1.xml" Id="R6e53eaf83ceb4f3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f1c4efd587d46f5" /><Relationship Type="http://schemas.openxmlformats.org/officeDocument/2006/relationships/notesMaster" Target="/ppt/notesMasters/notesMaster1.xml" Id="R1dd8d9cd1b814a2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10d7525fa3f48ef" /><Relationship Type="http://schemas.openxmlformats.org/officeDocument/2006/relationships/notesMaster" Target="/ppt/notesMasters/notesMaster1.xml" Id="R9f9bd0a9d618441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d2f720214d34c51" /><Relationship Type="http://schemas.openxmlformats.org/officeDocument/2006/relationships/notesMaster" Target="/ppt/notesMasters/notesMaster1.xml" Id="Rc0014eeb0d3142d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718ed4d71fc4a2d" /><Relationship Type="http://schemas.openxmlformats.org/officeDocument/2006/relationships/notesMaster" Target="/ppt/notesMasters/notesMaster1.xml" Id="R258a18e383814e0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b5c8f94db3944024" /><Relationship Type="http://schemas.openxmlformats.org/officeDocument/2006/relationships/notesMaster" Target="/ppt/notesMasters/notesMaster1.xml" Id="R528830f819e843b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d016be0e5224d43" /><Relationship Type="http://schemas.openxmlformats.org/officeDocument/2006/relationships/notesMaster" Target="/ppt/notesMasters/notesMaster1.xml" Id="R26598560174a4df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cf3d0ea77b84230" /><Relationship Type="http://schemas.openxmlformats.org/officeDocument/2006/relationships/notesMaster" Target="/ppt/notesMasters/notesMaster1.xml" Id="R6e119080604c4ef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2d2c3bab78a4e2f" /><Relationship Type="http://schemas.openxmlformats.org/officeDocument/2006/relationships/notesMaster" Target="/ppt/notesMasters/notesMaster1.xml" Id="Ra24d2295c2cc4a9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D:\NexPro-Link-安放解决方案供应商网站\public\images\products\pdu-catalog\pdu-basic\ls8113-10a-25sq-switch\031_ls8113_socket_variant.png</a:t>
            </a:r>
          </a:p>
          <a:p xmlns:a="http://schemas.openxmlformats.org/drawingml/2006/main">
            <a:r>
              <a:t>- D:\NexPro-Link-安放解决方案供应商网站\public\images\products\pdu-catalog\pdu-basic\ls8113-10a-25sq-switch\030_ls8113_jack_detail.png</a:t>
            </a:r>
          </a:p>
          <a:p xmlns:a="http://schemas.openxmlformats.org/drawingml/2006/main">
            <a:r>
              <a:t>- D:\NexPro-Link-安放解决方案供应商网站\public\images\products\pdu-catalog\pdu-basic\ls8113-10a-2m-15sq-dp\040_ls8113_double_switch_module.jpg</a:t>
            </a:r>
          </a:p>
          <a:p xmlns:a="http://schemas.openxmlformats.org/drawingml/2006/main">
            <a:r>
              <a:t>- D:\NexPro-Link-安放解决方案供应商网站\public\images\products\pdu-catalog\pdu-basic\sp5181\012_sp5181_product.png</a:t>
            </a:r>
          </a:p>
          <a:p xmlns:a="http://schemas.openxmlformats.org/drawingml/2006/main">
            <a:r>
              <a:t>- D:\NexPro-Link-安放解决方案供应商网站\public\images\products\pdu-catalog\pdu-basic\sp5181\011_sp5181_10a_plug.jpg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D:\NexPro-Link-安放解决方案供应商网站\public\images\products\pdu-catalog\pdu-basic\ls8113-10a-25sq-switch\031_ls8113_socket_variant.png</a:t>
            </a:r>
          </a:p>
          <a:p xmlns:a="http://schemas.openxmlformats.org/drawingml/2006/main">
            <a:r>
              <a:t>- D:\NexPro-Link-安放解决方案供应商网站\public\images\products\pdu-catalog\pdu-basic\ls8113-10a-25sq-switch\030_ls8113_jack_detail.png</a:t>
            </a:r>
          </a:p>
          <a:p xmlns:a="http://schemas.openxmlformats.org/drawingml/2006/main">
            <a:r>
              <a:t>- D:\NexPro-Link-安放解决方案供应商网站\public\images\products\pdu-catalog\pdu-basic\ls8113-10a-2m-15sq-dp\040_ls8113_double_switch_module.jpg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D:\NexPro-Link-安放解决方案供应商网站\public\images\products\pdu-catalog\pdu-basic\ls8113-10a-25sq-switch\031_ls8113_socket_variant.png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D:\NexPro-Link-安放解决方案供应商网站\public\images\products\pdu-catalog\pdu-basic\sp5181\012_sp5181_product.png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D:\NexPro-Link-安放解决方案供应商网站\public\images\products\pdu-catalog\pdu-basic\sp81097s\026_sp81097s_product.jpg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D:\NexPro-Link-安放解决方案供应商网站\public\images\products\pdu-catalog\pdu-spd\sp1182-2\024_sp1182_2_product.png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D:\NexPro-Link-安放解决方案供应商网站\public\images\products\pdu-catalog\pdu-spd\sp3182\043_sp3182_product.png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D:\NexPro-Link-安放解决方案供应商网站\public\images\products\pdu-catalog\pdu-spd\sp5082-16a-cn-spd-8out\014_sp5082_16a_product.png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D:\NexPro-Link-安放解决方案供应商网站\public\images\products\pdu-catalog\pdu-spd\sp5087\029_sp5087_product.png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D:\NexPro-Link-安放解决方案供应商网站\public\images\products\pdu-catalog\pdu-spd\sp5182\008_pdu_socket_shell_detail.jpg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D:\NexPro-Link-安放解决方案供应商网站\public\images\products\pdu-catalog\pdu-spd\sp61202\008_pdu_socket_shell_detail.jpg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D:\NexPro-Link-安放解决方案供应商网站\public\images\products\pdu-catalog\pdu-breaker\dt7188\047_dt7188_product.png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D:\NexPro-Link-安放解决方案供应商网站\public\images\products\pdu-catalog\pdu-breaker\sp5071-16a-cn-breaker\051_sp5071_air_switch_product.png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D:\NexPro-Link-安放解决方案供应商网站\public\images\products\pdu-catalog\pdu-breaker\sp51103\053_sp51103_product.jpg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D:\NexPro-Link-安放解决方案供应商网站\public\images\products\pdu-catalog\pdu-breaker\sp5188\033_sp5188_product.png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D:\NexPro-Link-安放解决方案供应商网站\public\images\products\pdu-catalog\pdu-breaker\sp6081\008_pdu_socket_shell_detail.jpg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D:\NexPro-Link-安放解决方案供应商网站\public\images\products\pdu-catalog\pdu-metered\sp5086\008_pdu_socket_shell_detail.jpg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D:\NexPro-Link-安放解决方案供应商网站\public\images\products\pdu-catalog\pdu-metered\sp5186\045_sp5186_product.jpg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D:\NexPro-Link-安放解决方案供应商网站\public\images\products\pdu-catalog\pdu-special\ds8118\008_pdu_socket_shell_detail.jpg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D:\NexPro-Link-安放解决方案供应商网站\public\images\products\pdu-catalog\pdu-special\sp51104-16a-cn-10out\049_sp51104_product.jpg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D:\NexPro-Link-安放解决方案供应商网站\public\images\products\pdu-catalog\pdu-special\sp5281\035_sp5281_product.jpg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D:\NexPro-Link-安放解决方案供应商网站\public\images\products\pdu-catalog\pdu-special\sp9041s\025_sp9041s_product.jpg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D:\NexPro-Link-安放解决方案供应商网站\public\images\products\pdu-catalog\pdu-iec\sp5iec139\037_sp5iec139_product.jpg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D:\NexPro-Link-安放解决方案供应商网站\public\images\products\pdu-catalog\pdu-iec\spsiec196\039_spsiec196_product.jpg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D:\NexPro-Link-安放解决方案供应商网站\public\images\products\pdu-catalog\pdu-smart\pdu-smart-custom\055_intelligent_pdu_product.jpg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40a8aced10c427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81546f4a81f43db" /><Relationship Type="http://schemas.openxmlformats.org/officeDocument/2006/relationships/slideLayout" Target="/ppt/slideLayouts/slideLayout1.xml" Id="R46d1baf9fd91484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6d1baf9fd91484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9104989a414811" /><Relationship Type="http://schemas.openxmlformats.org/officeDocument/2006/relationships/image" Target="/ppt/media/image.png" Id="R38b6cf20de5847b8" /><Relationship Type="http://schemas.openxmlformats.org/officeDocument/2006/relationships/image" Target="/ppt/media/image2.png" Id="R3e1e7236c033493f" /><Relationship Type="http://schemas.openxmlformats.org/officeDocument/2006/relationships/image" Target="/ppt/media/image3.png" Id="Red2c9bf7d6a34240" /><Relationship Type="http://schemas.openxmlformats.org/officeDocument/2006/relationships/image" Target="/ppt/media/image4.png" Id="Rcf9c571bce7f4cf7" /><Relationship Type="http://schemas.openxmlformats.org/officeDocument/2006/relationships/image" Target="/ppt/media/image.jpeg" Id="Rf52f463732934453" /><Relationship Type="http://schemas.openxmlformats.org/officeDocument/2006/relationships/image" Target="/ppt/media/image5.png" Id="Rc274972c80f14087" /><Relationship Type="http://schemas.openxmlformats.org/officeDocument/2006/relationships/image" Target="/ppt/media/image2.jpeg" Id="R0003c058958841e5" /><Relationship Type="http://schemas.openxmlformats.org/officeDocument/2006/relationships/notesSlide" Target="/ppt/notesSlides/notesSlide1.xml" Id="R575889e82bf64b9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53ca5681364dd1" /><Relationship Type="http://schemas.openxmlformats.org/officeDocument/2006/relationships/image" Target="/ppt/media/image6.png" Id="R910bff691f3d4fca" /><Relationship Type="http://schemas.openxmlformats.org/officeDocument/2006/relationships/image" Target="/ppt/media/image7.png" Id="Ree0233aef0334434" /><Relationship Type="http://schemas.openxmlformats.org/officeDocument/2006/relationships/image" Target="/ppt/media/image8.png" Id="R6df6db282e314408" /><Relationship Type="http://schemas.openxmlformats.org/officeDocument/2006/relationships/image" Target="/ppt/media/image3.jpeg" Id="R497968a452544ea3" /><Relationship Type="http://schemas.openxmlformats.org/officeDocument/2006/relationships/notesSlide" Target="/ppt/notesSlides/notesSlide2.xml" Id="Rd87021ace0fe484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07c4e913084e35" /><Relationship Type="http://schemas.openxmlformats.org/officeDocument/2006/relationships/image" Target="/ppt/media/image9.png" Id="R584d411171104d24" /><Relationship Type="http://schemas.openxmlformats.org/officeDocument/2006/relationships/notesSlide" Target="/ppt/notesSlides/notesSlide3.xml" Id="Rdaeb67cef54b436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99e5a7f78348aa" /><Relationship Type="http://schemas.openxmlformats.org/officeDocument/2006/relationships/image" Target="/ppt/media/image10.png" Id="R3bb7496c34ce47d2" /><Relationship Type="http://schemas.openxmlformats.org/officeDocument/2006/relationships/image" Target="/ppt/media/image11.png" Id="Rcc74d3dfd28e4423" /><Relationship Type="http://schemas.openxmlformats.org/officeDocument/2006/relationships/notesSlide" Target="/ppt/notesSlides/notesSlide4.xml" Id="R4f0aa7cfe37749f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7d01e2fee74e20" /><Relationship Type="http://schemas.openxmlformats.org/officeDocument/2006/relationships/image" Target="/ppt/media/image12.png" Id="R6e4dca76a63740a0" /><Relationship Type="http://schemas.openxmlformats.org/officeDocument/2006/relationships/image" Target="/ppt/media/image13.png" Id="R1651d9920c8847af" /><Relationship Type="http://schemas.openxmlformats.org/officeDocument/2006/relationships/notesSlide" Target="/ppt/notesSlides/notesSlide5.xml" Id="R9144d54f7fb1431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8e6657b1c34903" /><Relationship Type="http://schemas.openxmlformats.org/officeDocument/2006/relationships/image" Target="/ppt/media/image14.png" Id="R078af4656d3046b8" /><Relationship Type="http://schemas.openxmlformats.org/officeDocument/2006/relationships/image" Target="/ppt/media/image4.jpeg" Id="R73eeaaca4b2b41e2" /><Relationship Type="http://schemas.openxmlformats.org/officeDocument/2006/relationships/notesSlide" Target="/ppt/notesSlides/notesSlide6.xml" Id="R0e04b96614bf43f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73b5c2f69d47b5" /><Relationship Type="http://schemas.openxmlformats.org/officeDocument/2006/relationships/image" Target="/ppt/media/image15.png" Id="Rfe2c7be86e864036" /><Relationship Type="http://schemas.openxmlformats.org/officeDocument/2006/relationships/image" Target="/ppt/media/image16.png" Id="R994b637ca4374ecc" /><Relationship Type="http://schemas.openxmlformats.org/officeDocument/2006/relationships/notesSlide" Target="/ppt/notesSlides/notesSlide7.xml" Id="Ra0de9fc410b44fe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6bdab9d6474901" /><Relationship Type="http://schemas.openxmlformats.org/officeDocument/2006/relationships/image" Target="/ppt/media/image17.png" Id="Racad70e6cc684789" /><Relationship Type="http://schemas.openxmlformats.org/officeDocument/2006/relationships/image" Target="/ppt/media/image18.png" Id="Rca6b9405d6c24d48" /><Relationship Type="http://schemas.openxmlformats.org/officeDocument/2006/relationships/notesSlide" Target="/ppt/notesSlides/notesSlide8.xml" Id="R0e3d081818014e0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281e181cf64aea" /><Relationship Type="http://schemas.openxmlformats.org/officeDocument/2006/relationships/image" Target="/ppt/media/image19.png" Id="R93fed7240d59478b" /><Relationship Type="http://schemas.openxmlformats.org/officeDocument/2006/relationships/image" Target="/ppt/media/image20.png" Id="R36126f0e709845ae" /><Relationship Type="http://schemas.openxmlformats.org/officeDocument/2006/relationships/notesSlide" Target="/ppt/notesSlides/notesSlide9.xml" Id="Rfb80fc6c6713406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5c8313fbf844fb" /><Relationship Type="http://schemas.openxmlformats.org/officeDocument/2006/relationships/image" Target="/ppt/media/image21.png" Id="R2bf8dd3d1c84416d" /><Relationship Type="http://schemas.openxmlformats.org/officeDocument/2006/relationships/image" Target="/ppt/media/image22.png" Id="R42463ed9f8f74028" /><Relationship Type="http://schemas.openxmlformats.org/officeDocument/2006/relationships/notesSlide" Target="/ppt/notesSlides/notesSlide10.xml" Id="Rccbb31bc9f2648b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8177db82274872" /><Relationship Type="http://schemas.openxmlformats.org/officeDocument/2006/relationships/image" Target="/ppt/media/image23.png" Id="R126f41494a5f4052" /><Relationship Type="http://schemas.openxmlformats.org/officeDocument/2006/relationships/image" Target="/ppt/media/image5.jpeg" Id="R40d847f49dee4ed7" /><Relationship Type="http://schemas.openxmlformats.org/officeDocument/2006/relationships/notesSlide" Target="/ppt/notesSlides/notesSlide11.xml" Id="Rb816b0afd890409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07b5d58a12421a" /><Relationship Type="http://schemas.openxmlformats.org/officeDocument/2006/relationships/image" Target="/ppt/media/image24.png" Id="R553110e811ab43b6" /><Relationship Type="http://schemas.openxmlformats.org/officeDocument/2006/relationships/image" Target="/ppt/media/image6.jpeg" Id="R3194af8e4a00489d" /><Relationship Type="http://schemas.openxmlformats.org/officeDocument/2006/relationships/notesSlide" Target="/ppt/notesSlides/notesSlide12.xml" Id="Rb97d75c5de76448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b2a268ec3e447a" /><Relationship Type="http://schemas.openxmlformats.org/officeDocument/2006/relationships/image" Target="/ppt/media/image25.png" Id="R7c33a4aa136c4666" /><Relationship Type="http://schemas.openxmlformats.org/officeDocument/2006/relationships/image" Target="/ppt/media/image26.png" Id="Rd7d563523a674339" /><Relationship Type="http://schemas.openxmlformats.org/officeDocument/2006/relationships/notesSlide" Target="/ppt/notesSlides/notesSlide13.xml" Id="Rf037b29f5981496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d6308e3edf4c1d" /><Relationship Type="http://schemas.openxmlformats.org/officeDocument/2006/relationships/image" Target="/ppt/media/image27.png" Id="Redcd59aa5ab0498d" /><Relationship Type="http://schemas.openxmlformats.org/officeDocument/2006/relationships/image" Target="/ppt/media/image28.png" Id="R9b29748a09274f50" /><Relationship Type="http://schemas.openxmlformats.org/officeDocument/2006/relationships/notesSlide" Target="/ppt/notesSlides/notesSlide14.xml" Id="Rdda6c2979506443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dbf79cd34e434e" /><Relationship Type="http://schemas.openxmlformats.org/officeDocument/2006/relationships/image" Target="/ppt/media/image29.png" Id="R8349120ac9ba4f79" /><Relationship Type="http://schemas.openxmlformats.org/officeDocument/2006/relationships/image" Target="/ppt/media/image7.jpeg" Id="R95b26d96fb274e3c" /><Relationship Type="http://schemas.openxmlformats.org/officeDocument/2006/relationships/notesSlide" Target="/ppt/notesSlides/notesSlide15.xml" Id="Rcc170d239bb1484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a81b8ca5f5473b" /><Relationship Type="http://schemas.openxmlformats.org/officeDocument/2006/relationships/image" Target="/ppt/media/image30.png" Id="R99f9a057a8b14837" /><Relationship Type="http://schemas.openxmlformats.org/officeDocument/2006/relationships/image" Target="/ppt/media/image31.png" Id="R2bd335b5bf5745bb" /><Relationship Type="http://schemas.openxmlformats.org/officeDocument/2006/relationships/notesSlide" Target="/ppt/notesSlides/notesSlide16.xml" Id="R59a799a2f00e4b3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e94433d2524ad2" /><Relationship Type="http://schemas.openxmlformats.org/officeDocument/2006/relationships/image" Target="/ppt/media/image32.png" Id="Ra36939fa75cd4e9a" /><Relationship Type="http://schemas.openxmlformats.org/officeDocument/2006/relationships/image" Target="/ppt/media/image8.jpeg" Id="R1d2238b2057547d7" /><Relationship Type="http://schemas.openxmlformats.org/officeDocument/2006/relationships/notesSlide" Target="/ppt/notesSlides/notesSlide17.xml" Id="Rd76a70eb602b484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a0efd5dad94a55" /><Relationship Type="http://schemas.openxmlformats.org/officeDocument/2006/relationships/image" Target="/ppt/media/image33.png" Id="Rc9866221493d483a" /><Relationship Type="http://schemas.openxmlformats.org/officeDocument/2006/relationships/image" Target="/ppt/media/image9.jpeg" Id="R82d70b505b024c15" /><Relationship Type="http://schemas.openxmlformats.org/officeDocument/2006/relationships/notesSlide" Target="/ppt/notesSlides/notesSlide18.xml" Id="R37f47336b63d4df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d2a6d38b8b4b91" /><Relationship Type="http://schemas.openxmlformats.org/officeDocument/2006/relationships/image" Target="/ppt/media/image34.png" Id="R70b5e3d980134e28" /><Relationship Type="http://schemas.openxmlformats.org/officeDocument/2006/relationships/image" Target="/ppt/media/image10.jpeg" Id="R93ca76d307f1431d" /><Relationship Type="http://schemas.openxmlformats.org/officeDocument/2006/relationships/notesSlide" Target="/ppt/notesSlides/notesSlide19.xml" Id="Ra6c0be7cc0254e9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f9e4b6489f4a12" /><Relationship Type="http://schemas.openxmlformats.org/officeDocument/2006/relationships/image" Target="/ppt/media/image35.png" Id="R8084f4ee33764a63" /><Relationship Type="http://schemas.openxmlformats.org/officeDocument/2006/relationships/image" Target="/ppt/media/image11.jpeg" Id="R1c6bdc0126584845" /><Relationship Type="http://schemas.openxmlformats.org/officeDocument/2006/relationships/notesSlide" Target="/ppt/notesSlides/notesSlide20.xml" Id="R8047d98bffe44a7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55ff171e634e74" /><Relationship Type="http://schemas.openxmlformats.org/officeDocument/2006/relationships/image" Target="/ppt/media/image36.png" Id="R8a7a5df8266843b2" /><Relationship Type="http://schemas.openxmlformats.org/officeDocument/2006/relationships/image" Target="/ppt/media/image12.jpeg" Id="Rade0ce3429ee48ac" /><Relationship Type="http://schemas.openxmlformats.org/officeDocument/2006/relationships/notesSlide" Target="/ppt/notesSlides/notesSlide21.xml" Id="R97881ce20fc94a8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0ea0ad405142d7" /><Relationship Type="http://schemas.openxmlformats.org/officeDocument/2006/relationships/image" Target="/ppt/media/image37.png" Id="R772aa6839f3141d5" /><Relationship Type="http://schemas.openxmlformats.org/officeDocument/2006/relationships/image" Target="/ppt/media/image13.jpeg" Id="R6e7a69a496bc47d1" /><Relationship Type="http://schemas.openxmlformats.org/officeDocument/2006/relationships/notesSlide" Target="/ppt/notesSlides/notesSlide22.xml" Id="R14262360d08543f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20635c68a540ef" /><Relationship Type="http://schemas.openxmlformats.org/officeDocument/2006/relationships/image" Target="/ppt/media/image38.png" Id="R57231cebac6b4af6" /><Relationship Type="http://schemas.openxmlformats.org/officeDocument/2006/relationships/image" Target="/ppt/media/image14.jpeg" Id="R4350202e251541cc" /><Relationship Type="http://schemas.openxmlformats.org/officeDocument/2006/relationships/notesSlide" Target="/ppt/notesSlides/notesSlide23.xml" Id="Recb93abce0554bb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23ff7d7513492c" /><Relationship Type="http://schemas.openxmlformats.org/officeDocument/2006/relationships/image" Target="/ppt/media/image39.png" Id="Ra36e87a9d1ca478b" /><Relationship Type="http://schemas.openxmlformats.org/officeDocument/2006/relationships/image" Target="/ppt/media/image15.jpeg" Id="Rea69e571ff544963" /><Relationship Type="http://schemas.openxmlformats.org/officeDocument/2006/relationships/notesSlide" Target="/ppt/notesSlides/notesSlide24.xml" Id="R5567ea12dfeb44c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53beb991f1483e" /><Relationship Type="http://schemas.openxmlformats.org/officeDocument/2006/relationships/image" Target="/ppt/media/image40.png" Id="Re81bee0a981b45d9" /><Relationship Type="http://schemas.openxmlformats.org/officeDocument/2006/relationships/image" Target="/ppt/media/image16.jpeg" Id="Rdceb472144ac463c" /><Relationship Type="http://schemas.openxmlformats.org/officeDocument/2006/relationships/notesSlide" Target="/ppt/notesSlides/notesSlide25.xml" Id="Rcf21e0ac73cd4dd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e51540fae1423c" /><Relationship Type="http://schemas.openxmlformats.org/officeDocument/2006/relationships/image" Target="/ppt/media/image41.png" Id="R218def03524d4cce" /><Relationship Type="http://schemas.openxmlformats.org/officeDocument/2006/relationships/image" Target="/ppt/media/image17.jpeg" Id="R4f0df91211344a4e" /><Relationship Type="http://schemas.openxmlformats.org/officeDocument/2006/relationships/notesSlide" Target="/ppt/notesSlides/notesSlide26.xml" Id="R0929f6e95ea649a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ae6556172e439c" /><Relationship Type="http://schemas.openxmlformats.org/officeDocument/2006/relationships/image" Target="/ppt/media/image42.png" Id="R6db52f3b494e46d2" /><Relationship Type="http://schemas.openxmlformats.org/officeDocument/2006/relationships/notesSlide" Target="/ppt/notesSlides/notesSlide27.xml" Id="Ra94d0fff322a478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d48abe828c4859" /><Relationship Type="http://schemas.openxmlformats.org/officeDocument/2006/relationships/image" Target="/ppt/media/image43.png" Id="R0acc8ec2ca954659" /><Relationship Type="http://schemas.openxmlformats.org/officeDocument/2006/relationships/notesSlide" Target="/ppt/notesSlides/notesSlide28.xml" Id="R6d4b2d7aa145455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66dd02c25c49e5" /><Relationship Type="http://schemas.openxmlformats.org/officeDocument/2006/relationships/image" Target="/ppt/media/image44.png" Id="Ref6653cfe70644e5" /><Relationship Type="http://schemas.openxmlformats.org/officeDocument/2006/relationships/notesSlide" Target="/ppt/notesSlides/notesSlide29.xml" Id="Rbb60a3d39fd9403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a8be0c294e48aa" /><Relationship Type="http://schemas.openxmlformats.org/officeDocument/2006/relationships/image" Target="/ppt/media/image45.png" Id="R3219d22ea0134522" /><Relationship Type="http://schemas.openxmlformats.org/officeDocument/2006/relationships/image" Target="/ppt/media/image46.png" Id="R8b0eda1180cd48e0" /><Relationship Type="http://schemas.openxmlformats.org/officeDocument/2006/relationships/notesSlide" Target="/ppt/notesSlides/notesSlide30.xml" Id="Rab2275227ca44ac9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b6cf20de5847b8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D578CC-F93D-4D1B-8350-457742FAD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0E5484-B394-4C96-87F2-8A315679D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1e7236c033493f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F58D6C-1A84-461B-AF23-2BD682096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0679C6-7D24-4BD7-8425-614F43D26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678BED-578F-4C53-AE16-2C58E4F68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1764D5D-B345-4706-B525-6C19135DF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212CDA4-0FA8-4B7D-A5E5-D1512E997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534F731-079F-4F68-83A6-F9C900BD0F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E59D19-179F-4035-B9A3-EE37728F6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A24F197-EC9F-4E8A-BAC6-D0497AC1D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DECCF4D-73B6-4A9A-B9F8-2BCFA7758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BA62C26-FD56-403C-948A-50237E295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2c9bf7d6a34240"/>
          <a:stretch xmlns:a="http://schemas.openxmlformats.org/drawingml/2006/main"/>
        </p:blipFill>
        <p:spPr>
          <a:xfrm xmlns:a="http://schemas.openxmlformats.org/drawingml/2006/main">
            <a:off x="7543800" y="552450"/>
            <a:ext cx="2400300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844CDD-BCE1-4435-8C75-265BCDFD6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4C0B26E-4C64-422B-A5F8-FBEEF48CE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109704E-9092-4AB3-88F6-5166EBA1A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9c571bce7f4cf7"/>
          <a:stretch xmlns:a="http://schemas.openxmlformats.org/drawingml/2006/main"/>
        </p:blipFill>
        <p:spPr>
          <a:xfrm xmlns:a="http://schemas.openxmlformats.org/drawingml/2006/main">
            <a:off x="6667500" y="3181350"/>
            <a:ext cx="1352550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2D8B0AC-7E70-4566-A97C-C06D8ADBF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ECC5CD7-381E-43F2-9D2A-B4073AA26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EBCD9F8-96F9-4DE3-B644-C1F8C02D4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2f463732934453"/>
          <a:stretch xmlns:a="http://schemas.openxmlformats.org/drawingml/2006/main"/>
        </p:blipFill>
        <p:spPr>
          <a:xfrm xmlns:a="http://schemas.openxmlformats.org/drawingml/2006/main">
            <a:off x="9441728" y="3181350"/>
            <a:ext cx="1404794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C3D9935-9085-407F-AE8B-5ED06D031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268F585-398D-475A-9E9A-ACC5BA715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6CF5662-3DA7-499B-9368-D94F5E50D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74972c80f14087"/>
          <a:stretch xmlns:a="http://schemas.openxmlformats.org/drawingml/2006/main"/>
        </p:blipFill>
        <p:spPr>
          <a:xfrm xmlns:a="http://schemas.openxmlformats.org/drawingml/2006/main">
            <a:off x="6667500" y="4781550"/>
            <a:ext cx="1352550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6B0A2E2-FBF1-480C-998F-D726BE8AD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4FBC032-00A3-46DA-95D1-B711187B6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SP5181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D8A325E-934F-4B0A-8DE3-D8B0055FC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03c058958841e5"/>
          <a:stretch xmlns:a="http://schemas.openxmlformats.org/drawingml/2006/main"/>
        </p:blipFill>
        <p:spPr>
          <a:xfrm xmlns:a="http://schemas.openxmlformats.org/drawingml/2006/main">
            <a:off x="9516155" y="4781550"/>
            <a:ext cx="1255939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004D3FD-EC90-4733-9D81-117211AA1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A6C8033-D23D-402B-AD63-5677B834C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SP5181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A1A41D8-B54A-4FFC-9BB3-BF74961FB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88D4DF3-0163-4E2F-AC41-BBDA48B2D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D8CC382-50B4-43A8-9F2B-C871B54CE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14FC08B-EA29-44FD-81B6-C876C69BB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D75BC8E-851E-4F4F-B168-B2709A47D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A6EE4CD-A7D8-481E-94D8-3EC7CFC97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869687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7B5C60B-6826-407F-84BB-38FB30D4D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0bff691f3d4fc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94D198-221C-40B3-9A56-5AD69B44A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B4FAD4-2F98-4AED-91D6-F321DEE2F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B5C06B-6822-4A59-B26D-85CB5A068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C6F7FE-A27A-4DF5-9DAF-0596CDE5C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657699-21E5-4EB0-8DEE-7ACB37565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3E07EBF-E24A-42D9-9E95-7ABF2D399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8015734-E7FA-428E-90D7-76769CDAC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0233aef0334434"/>
          <a:stretch xmlns:a="http://schemas.openxmlformats.org/drawingml/2006/main"/>
        </p:blipFill>
        <p:spPr>
          <a:xfrm xmlns:a="http://schemas.openxmlformats.org/drawingml/2006/main">
            <a:off x="1390650" y="2019300"/>
            <a:ext cx="1619250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3AAC165-64B8-4619-BA08-876BD5498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8265D9-2570-45D8-A906-0324C6CBB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f6db282e314408"/>
          <a:stretch xmlns:a="http://schemas.openxmlformats.org/drawingml/2006/main"/>
        </p:blipFill>
        <p:spPr>
          <a:xfrm xmlns:a="http://schemas.openxmlformats.org/drawingml/2006/main">
            <a:off x="5086350" y="2019300"/>
            <a:ext cx="1619250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E0B343D-A899-41B9-86A9-86D106B2D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02E2D8-7F3C-4138-8388-FBEB6996E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7968a452544ea3"/>
          <a:stretch xmlns:a="http://schemas.openxmlformats.org/drawingml/2006/main"/>
        </p:blipFill>
        <p:spPr>
          <a:xfrm xmlns:a="http://schemas.openxmlformats.org/drawingml/2006/main">
            <a:off x="8750777" y="2019300"/>
            <a:ext cx="1681796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8986575-9BCE-426A-9484-EFE85870C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482AB24-421F-466C-AB04-DD87DEECE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D6275D5-F846-43DE-AF64-82FC6C2DC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 racks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E8DCEBE-D559-4491-96C0-2B27C272B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8ACB942-6367-43D9-85B4-C8FD1B0ED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Security equipment cabinets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A109D97-FB56-46E2-9486-2A321C859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A0AD417-7A77-4290-98DE-14E4A9A38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IT equipment distribution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70D9BD0-22A0-4870-B4CC-98AD70336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9771EC5-6434-4611-BA69-74C2E843F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Security cabinets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ACFE820-428C-42DB-BB45-281C49969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6829B9F-0EAF-4C90-88C3-7F805C436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4503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Surge-protected equipment distribution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E49BD7B-2316-4E30-A8C7-5D79537A8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3CD8341-7487-4D99-82FF-3445AE039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Server and network racks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9006B7F-C819-49F3-A42B-6F04F2F32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62252D7-D916-478C-9342-472157E82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Equipment cabinets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2BCFECC-7504-4C53-83F8-53577D279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8B4690C-B7F5-4AB7-8061-1DFFF5EFC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Overload-protected distribution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016F1A8-5F5C-4BC9-96DE-E62E10A16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FA2B280-7296-4B82-9DEB-E39A4D9FA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Server racks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D68C5E5-2836-4FC0-B051-490A90A2B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08BA9EC-796E-43FC-8E56-CEE63C9D3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 rooms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F578D62-5E6A-44D6-B41F-E73216313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EF0526B-351E-4ED8-969F-BDF5E0485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Load monitoring projects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A696B27-6F95-45C6-AE46-CC4D86625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4649887-929A-450F-B91E-7D17D0816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Special-input equipment racks</a:t>
            </a:r>
          </a:p>
        </p:txBody>
      </p:sp>
    </p:spTree>
    <p:extLst>
      <p:ext uri="{BB962C8B-B14F-4D97-AF65-F5344CB8AC3E}">
        <p14:creationId xmlns:p14="http://schemas.microsoft.com/office/powerpoint/2010/main" val="145462119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26196A5-74BE-4B40-A074-A1B0EE101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4d411171104d2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BC9620-3B5F-4F44-82EC-C34002335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26B250-49D2-411B-ACE6-C95D5DD5B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76E9E5-DEF9-4A7D-948A-C92A0C3EF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5CCA54-CC6B-4CE6-8AD0-6CB6E0150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0D4B972-FCE9-4F08-B667-BCCC59A59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10EF5E4-D878-48B3-8901-5DF2B02A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60AE8D-1E65-45FE-9F66-466E37A56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2CF27AA-69BA-46AF-A414-8EAAC84B2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52DAEBA-010B-4935-8C14-B243755DE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650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Basic Switched Rack PDU Series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79FDB2-6250-420C-BD32-221A9B73F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586BC30-63F8-423C-8116-92591910F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LS8113 · SP5181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7FED593-CA7F-4FD9-A102-0AE81713A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7663C5D-641A-4990-9082-BEF1A74B5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9302298-EC13-44BC-B46D-90DE5ACB8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4086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Surge-Protected Rack PDU Series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5774E6D-A95D-4DA0-A011-D901B729D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6 models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BE7933A-C8CC-40FE-BE80-45AD76DD3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SP1182-2 · SP3182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829CD6F-5DBF-4D7E-B0B1-EA078FD24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D16F904-FECF-4999-A691-3C3ACE7A7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33B5EB8-4702-4D1D-9496-CD87E068F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Circuit Breaker &amp; Overload Protection PDU Series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AC54515-1394-4B92-8210-949C48637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5 models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19145CE-4699-4528-90E6-36A590A16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DT7188 · SP5071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8610ADA-6F63-4FF3-83C8-D413EF2A0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4D91746-5236-46BF-8FD5-9B884E902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E619CE3-8B7F-4686-A1CB-A694B54AB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Metered PDU Series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F859505-1ACF-4E74-9E21-B734DAC65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B303216-A95A-4070-903A-87596AF69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SP5086 · SP5186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49AAFC3-2308-469C-9705-75763623E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9233DD2-A412-41D5-8392-DFCF7E1A2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499A496-CD38-4ABA-8A22-D2CD4D59F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019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High-Power &amp; Special I/O PDU Series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E850EE7-E1F8-497C-860E-5F224F8CE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4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11C0C29-09DE-4ADC-B379-1F7C6451B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DS8118 · SP51104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ACAA09F-E166-4F2C-9F31-2D71C79F8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BEAF068-EEA6-4563-8C00-1DB1A0699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ADB5D9A-BE01-4855-AE05-079EA66F5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650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IEC C13/C19 Locking PDU Series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337BC2D-19EB-4246-9CB7-EAB06C7E3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EA0494A-D37E-4A0E-A6B6-3FED13340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SP5IEC139 · SPSIEC196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365F2E9-1549-4383-A9C0-E92BE5BA4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6DB4DA8-2652-4640-AB4D-FBD21FFC0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5FF0C99-F3E6-4541-83AA-C0F7D24F2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Custom Intelligent PDU Series / Manufacturer Model Not Provided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1FE7D40-96E1-4DE1-8403-2604BF456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BCE7B44-EB2A-41CE-B165-722EE188A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PDU-SMART-CUSTOM</a:t>
            </a:r>
          </a:p>
        </p:txBody>
      </p:sp>
    </p:spTree>
    <p:extLst>
      <p:ext uri="{BB962C8B-B14F-4D97-AF65-F5344CB8AC3E}">
        <p14:creationId xmlns:p14="http://schemas.microsoft.com/office/powerpoint/2010/main" val="89190697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25B5CD1-60F9-4229-A666-E0DF4E4BE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bb7496c34ce47d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4AFA5F-8F91-410B-8F8A-739EF673D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B9230E-627D-4F47-93F4-F69D3A1B7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LS8113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B1D09A-17A0-48E4-8271-6B44A4C73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713789-063C-4B72-A11C-59112266F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44B05E0-E1BD-4892-B2D2-221B2211A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1BCD12-F120-4018-B149-626161CE8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76A99E-862F-4B49-A3CB-CFF5C8B73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74d3dfd28e4423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F9FD20C-B7F0-4122-B474-9FB11175F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F106BB7-A72A-45FA-9F24-A728CB4FE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LS8113 Basic Switched Rack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16A5D0E-9DE3-4FE9-82FE-D653AC4B3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00430EE-4098-40E7-943B-A5E8B30D8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1–10 of 10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A339BC-87DE-4CB2-A266-7C073689E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26EEF8E-61EE-42BA-83ED-D8EDA7D32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5CF127D-F30F-4FF4-845F-6B3DCAD4E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6939B1A-55CE-4F5B-826A-F9E80F75A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DC690EA-45D8-46B3-8F4E-DB37892B4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858EAA0-DC21-493A-85E9-F9D9A4681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437DD35-825F-40B2-A4E5-1600CEAB0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364B284-DB3F-4900-8A4F-E21F6F4B0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FAD450C-DD44-4FBC-9DCB-9F6F8D1A4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B532784-CBA7-4AD7-A239-A0C5F9209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A2EF21A-D997-4216-8D4A-FB6A9AE4F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52202F3-B564-4585-82EA-DF29AE817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DD16AC0-9C51-432A-9028-29D700F39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FC69FE1-B480-4E8F-A7EF-D96C8B170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Conductor Cross-Section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BFDB2D-AE32-43DC-B8DF-CEF4E00F1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2.5 mm² (catalog unit normalized for website display)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7B93AEE-9986-4AD3-A8D0-15C71EFC7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666F47B-B05F-4F4D-B56E-58BE6A70A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36333EF-BE1E-405F-B067-3D9E6808D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9D0F86D-1BEB-427C-8564-D02960EAF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10A Chinese-standard plug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CFB5296-9FCE-4628-A2E1-20D41CFA0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B8B5213-721A-42EA-974A-562EE7639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C2794A2-DF5C-4991-A03B-54312A7AD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242F188-6366-4D98-9A77-E13933AAE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Switch protection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0D27B70-191B-498F-BFAF-92C667608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5E1785E-04FE-41AC-A127-B11EC32F2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31B9BCE-D567-471C-9723-E8E88F7AD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FE91276-C04B-4D24-BC90-D9EEF507B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new Chinese-standard outlets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AE55D02-1D40-44E2-BF23-C7941BDC5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F40554E-F952-48BE-880F-719037067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EA07A79-C2D2-4AF6-9F80-C95DAB192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83383BB-F156-442E-A2F1-DB8A0F597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2500 W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05149F7-EE62-4B61-A41C-0CD89A898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69A21CF-63C0-4886-B337-37A4C2822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AD4075A-C503-4E81-BBED-E796A8FCC6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F1F0E2F-3417-4A6E-9743-4EC1057A9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D5892CA-1897-4C1E-8DDC-CF4C8E756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B1A4F51-F1D4-4D99-960A-C6463E423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E768331-CF94-4E91-AA28-1EE983027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BDFD206-94E3-4EAD-A533-1B92882D1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Basic Switched Rack PDU Series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E53D798-2923-4BAC-99E4-10D7AB67A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73D503E-01E3-410F-89C5-9FF1D2838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51EAE16-72BC-4057-A056-84ED57260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Entity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3AC1844-448F-45E5-AE1A-EDDE9C4A7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group with selectable configurations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EB21D5B-0C4E-4E92-A865-EC9F26A0C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8818387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0AA9915-8550-465F-A9AE-CC58F28C5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4dca76a63740a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E2E5B6-E04C-4B31-AA9D-38D08DAC3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C7624D-CC82-41A1-8CB3-BA6166939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SP5181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286C5A-21B0-4824-A1CA-548815A84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0E0B5B-4B18-49DD-B233-73C07B6DA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B0287B-0F46-4EF5-B782-3B3D953FE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61380B-2E24-41F7-9653-63D0560FD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868236B-EDC7-4635-9DC9-45A8D52DB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51d9920c8847af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0765D3-0A2C-41B2-8ED8-19673E494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C9034D8-1ED1-48BB-872D-141C7347B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SP5181 10 A basic switched rack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D54D8F-7D1F-4750-A4A1-BBA29D573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6AAC64B-5E6B-4283-8A87-E0B34B306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E12DE4-4F6B-4DAF-9177-D5098FEBD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065B89B-9EF4-4E03-B19C-B2318BF12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5065370-7F95-41C3-8B89-555437607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534710A-2350-4D28-B7F4-FBA8533E3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0E25727-410D-4F5B-9456-8F745D2CF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E14EC1B-6A17-4A10-A617-24C8E9E4A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78939A6-35B9-4087-B0A3-38237F774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B6116BB-682A-4A15-A07D-EBCC80843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65FF5FA-ED78-4B79-A3D2-11903B9C4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E063322-38C6-40CF-97F3-B4465F7E5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FF05512-609E-49D7-890B-A730F1CC5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conductor cross-section 1.5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1881D7F-86C5-48EB-A7B2-7F23E1776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C7B37D0-0CD1-4B74-84EC-0A8D04A7A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13E9DC8-C664-499A-8DA5-271E15DA6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DED584B-6CE9-44D9-BF6A-5ED317ACC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8BB214D-A9A7-4134-9669-7165BBA72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4DFF041-95C8-49F6-A82D-B21B17911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1897563-9F4F-42BF-A6B2-55D47AFD0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13AE3B4-D9FE-4365-A9BF-894E0410A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Master switch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3B7232A-D2FF-480B-9245-B3C5EACD9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F9E903C-96B1-4196-9291-9B66C3024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82EEB13-420F-4A9D-8736-A9E9DB4C3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69A7B7E-8026-4182-8A0C-BF0EA4958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B16DFFC-817F-4D87-B438-2D3A124D2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C544A17-9D6B-44B7-AC83-A7E826E97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C96A84B-C52B-4B0F-9C89-D335D7141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92ED9CD-C782-48E3-AEA3-C88CA2337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D8AFDD7-0E65-4BD1-9DB5-D2F1F94AA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C189E5D-2FC1-4957-9995-D96D330FD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55C8D18-FF88-4939-B856-00A6B46D4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FD1FF75-CA0E-4CDD-BB20-4251CF446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 (approx. 1U)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F71B542-313D-4F9B-ABD6-9FA8F72FF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7FEBCDE-53E3-4FCE-BA04-F2E7E7B0D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3F4D134-EAFF-43AC-B63C-9B12F1EDE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5F4E821-F156-4F49-8A3E-F4B3E77AC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Basic Switched Rack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BFC1624-BA8C-4385-B8A1-AAE5A27CF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0492196-D29B-4C9E-AAE9-499393997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A643606-5533-4375-B3E7-5980D02A8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0C501F17-B212-470C-9273-003AB2E35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AC11C67-BF8D-47D6-9B57-4488316C3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1374466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2939021-5907-4E3A-B5CF-FA52A0D2D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8af4656d3046b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F560BE-8AEB-43F9-B49E-853DB0550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FC437A-7030-461E-B396-E0B1EFFCC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SP81097S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777CD1-30ED-4745-BCE8-C8B005D40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C7B837-D3C5-4AB9-AEE0-789670743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F4FEE1-11D3-40EB-9B1C-31E913AE1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F18528-EBB6-4FB5-98DF-5FCD9F6E9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5C4CF7-B96B-4CA6-9AF2-19D5D3DFE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eeaaca4b2b41e2"/>
          <a:stretch xmlns:a="http://schemas.openxmlformats.org/drawingml/2006/main"/>
        </p:blipFill>
        <p:spPr>
          <a:xfrm xmlns:a="http://schemas.openxmlformats.org/drawingml/2006/main">
            <a:off x="685800" y="2938073"/>
            <a:ext cx="2609850" cy="50560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A1955A-72FB-4E83-A80A-E0B4D33FB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SP81097S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5A1A86-5655-4564-BA99-7AED8A46B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SP81097S dual-row independently switched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E7FF42B-A57A-4738-88AB-1517CCAFE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E7AB9CE-6CA0-4F55-BC00-B8F4C3257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F03A64-7D6B-400E-A204-F404B49E8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A1FA102-D690-4446-BFCB-C2202F79D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BED6C6E-5897-47D0-BE80-83F52BA70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DCF026D-1A85-4D9A-BC82-3D10B096D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9CDE29C-B0CC-4C17-B404-771265B62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171FED1-94D5-4C7D-AE25-128CF29D3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0199519-28A2-4EC1-A7FB-EA7034B51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D08D3B5-1D53-41ED-9358-71BECE280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3622C23-083E-46DE-8D3B-C9B117845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5882FA0-2745-4F4F-B720-1D744F069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EBAEAC1-9952-49ED-8BC8-E40D6B9D8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1.5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19E0028-E7AF-4B3A-B356-FC52199A1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729747B-7790-41A3-8740-030E9F113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0F7AFAB-6F70-4A26-A44B-27B4ECCC1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534E694-1568-436C-BB76-65362AB18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8270B08-0CA5-4612-9722-6C60EC009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BE59F92-EACF-4241-A17E-3028AD3A0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2E2AED4-3190-4615-BEB8-8357FC341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9720737-334F-4C08-93DA-56CFE0E7F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Switch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9285270-F6B1-4B73-A3D2-11F622244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A40AD32-2FB5-4DA7-AA4A-8518DF1E0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4A1BB7C-5E2A-46B9-BC8E-49486FFF1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1E2AF97-6FEB-467E-9989-25BB59529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0FEAF05-207F-4D94-8E7E-DB1D7A506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4E00674-CD4A-4CC3-B12E-FA9811B21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5CABAE6-2976-4660-B817-66110265B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E1D97D9-8309-4032-9642-8FF1FDF9C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2A4564A-125A-48F7-A6D3-E324160AD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CB94122-DA33-4E02-9F85-0283F9E59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32837B4-40C4-440A-A7E6-AA22A0043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0F159B0-8A36-4994-A2AD-AB37E98D4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5EAD346-B4BC-48F6-A00B-02A5BB04B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5B2E47D-A757-4061-8CB5-97C90DFB3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F2B1E8C-9D41-4331-A61B-D67ACBFDE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84CEF36-EF79-4732-8B78-09A0B4A93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Basic Switched Rack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5EB8E78-331D-4CDD-AA14-A839AE0ED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D13F047-3822-4C4A-B291-A5B0AA26D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6A4837C-6254-40AF-9639-0430C5755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F36C742-29D1-4963-B47D-8D6DB8709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99CCA30-9594-4AD8-9620-15F26A6DE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1017629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0BB58F9-CBB0-4C58-90F1-0DD958D10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e2c7be86e86403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C2DA5C-7011-4866-AF2F-BB4F21E75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2F7754-1E1F-426E-80A0-57A7A7D62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SP1182-2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B4C287-AC3C-482C-A8E2-598B7228F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CD2FF7-8433-48D6-9C4A-BF917FB41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20F48A-76FC-4D8E-9CED-C6D9FB3FC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C6B733B-6C63-41C3-9092-DA6D12C13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D8908D-FA3C-42D6-996B-FEB0830955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94b637ca4374ecc"/>
          <a:stretch xmlns:a="http://schemas.openxmlformats.org/drawingml/2006/main"/>
        </p:blipFill>
        <p:spPr>
          <a:xfrm xmlns:a="http://schemas.openxmlformats.org/drawingml/2006/main">
            <a:off x="685800" y="2755900"/>
            <a:ext cx="2609850" cy="869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02AD7D-ABED-47A4-BA65-1C405FB8BC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SP1182-2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346275-80A2-4879-BEF3-716F7289A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SP1182-2 Single-Row 1U High-Power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0E7D9C-7328-4F92-A3FA-2820F0DCD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DFBE19D-904F-4B51-8639-EE9BE4093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C52D2C8-9D02-4E51-8E8C-1FAD0B12A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9132CE-3158-4AFD-B037-C07078CB6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E2B9D5A-69C7-4482-B753-4680A43FA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E27D97A-EC03-4BE9-9B14-4685100BF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1B09242-7399-4774-938E-762BA548F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A75E15B-AD6A-4CF3-8897-24845434D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715787E-B532-497C-B024-8BAE98237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36C2D42-C22C-4EBE-857C-D5061FA84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40907D2-4098-4CEB-890F-E9FB08F59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3B7661B-336A-4B83-92F9-8C8016B9C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FE68AE2-0082-4148-8C1B-8732D2D9E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states “hot plug lighting protection”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39B0D1F-426D-4B64-A6D6-859413D75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AD8A270-58FE-4DA6-8B7F-3985CE2AF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369F9FE-DCFA-4848-9F21-F354DC363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F2A8119-B9F4-4B79-80B6-3921AA60A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171D0F8-DBCC-4B87-BDA5-94C7A84DD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B565389-05D2-4C27-9A6F-70F4F2E49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516FB5D-FDD2-4D45-B374-18B60E7BE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FDE54D2-AC6B-43D9-A8BB-41F714D66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8000 W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C85F5D5-B51C-430F-9EA5-53D274DD1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A42B81F-F0DD-426E-878E-3BBFEBA75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3C1F586-99C3-4031-B6F1-64FE479E3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FE1A5C4-8536-423B-AA90-C7980A40E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3480CED-8CD8-47CB-9F0E-B64BEBFBB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F7C02CB-BFE9-4991-96BB-F93A5408D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DCD472E-42F4-4B8F-83C4-50D7482DA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68BA77D-3C6B-4ADA-A03C-67DD2FC3A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Surge-Protected Rack PDU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7274928-94D9-4ADC-9503-9014AF678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E50C8BA-A157-46EC-B0B5-4627B7856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8E5BF9D-13E3-4956-9250-2B03166E5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009E0D0-C2B9-49D4-8365-A3E18739D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6891897-BBEF-41BA-B976-C2CD54A8D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839422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AC195B9-9C38-4F74-932A-2330E356C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ad70e6cc68478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BF056B-C8B3-4E76-8762-5277F80C5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C79C7C-235A-44A2-A4DE-2A7F08AF6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SP3182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42BF2F-0FDE-484E-B463-C3698ABC9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7D27F8-2A4A-4C05-A226-9C6FD63FC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5641DB-BE15-4513-AAC9-B4C9509FA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3DCCD03-001F-4C87-ADC2-9FEDC57F6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03D16F8-C4A5-4952-B1A4-269EA42A9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6b9405d6c24d48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60E7AC-C0CC-4976-B55F-9221F6D66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SP3182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A9AAC7B-9080-484D-8621-EF448A23F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SP3182 10 A SPDsurge-protected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C9941D0-95E0-4C53-AE0C-50477443F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6172371-A0B5-4659-95CF-031F2BEB3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ECDEB5-AFB6-46D3-9541-7824DF134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D70F62-21C8-4413-A2EC-77BF87597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A8D9D83-6FC9-40CB-836E-A887C8E68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FD64610-717D-4A53-A30E-5A39B0876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999B317-71C0-435C-95AC-7D0F4F54B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5E081BF-7CF3-47B2-B9C5-D27EBACB8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4048F72-74E5-4054-9819-B287B102A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6AE2DAA-709C-43B5-AEBC-CC79CEE0C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4557D91-5351-4DAA-99E0-D951A1A08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39F02D8-4BE3-44A9-B02B-E2EF5718E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847D87A-3C18-447C-A7D9-E41E61CC5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1.5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0511CF6-281E-473D-A0FE-1080E68FE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43FD501-599E-4FDF-B56C-CE1843742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8F667B1-BDFA-4C01-82E9-B407C3CAB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E733111-F777-44EC-AC08-66F02D61D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4F6C956-89CD-44A8-BF86-E7E668B16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7FED130-1B98-4CF8-AFDB-0222BF4AF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71F0CC9-1020-4232-A68D-95566CFD4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E500091-AD4D-4F3E-BA69-D1289C3C9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SPD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BD0E370-6324-427C-AF4A-AB37FB410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F06D1BA-5B48-47A4-8734-17D96F731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1E029E2-DF4E-4E6A-BC26-8E3BBA80B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D20DA9F-466B-41E8-8469-446725812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F8EF245-4C47-4409-8A98-ADB64DC03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3FC0852-DDF6-4A33-89F3-6419EB361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4C33699-D8FA-4AB5-94E5-53CC52E0B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32A9AB1-7659-4DB4-B2C1-6476BFEE5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9F16734-E749-4123-9F0C-9E1A5FF10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C4E3360-8C06-4731-A982-DE0C27A21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4D459BC-CCCF-436D-9694-50F8BEED6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022231B-2AC4-4DD8-A1D4-25F414D04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31D8DD0-3AC4-4C96-82B4-C960F0B39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5BC398B-B78D-4E3D-B21F-627FF7E70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DC35C2F-213A-4FFD-AA53-64BCE31BD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5AA719D-0689-468D-A500-04C739CEA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Surge-Protected Rack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C29AB02-87E7-4F05-B027-2770BF7DF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C617D76-30EB-4138-BFCF-5F955EB2A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52625DB-7A7D-413F-89E1-94C765F1D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6419F40-173F-4401-B3EA-FA09C1663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3650276-0108-40B9-882B-58C09FF31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3468009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25017E3-9ADD-4E2D-8DAB-A7EF37DA3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fed7240d59478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90AFDE-6A46-4E97-AC50-ECA711102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BB9523-BA1D-469A-BB44-3D8A4AE5C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SP5082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94D8F5-36A6-44C9-8FFF-C691F41D5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908690-01A7-49E7-818B-C6F266021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A789BB-9A54-47D3-BAA3-EBDB16BEF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3D6EC4A-14EE-4D14-A9AC-A12E0C924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A879F0-30DD-41D3-BC11-E3A13715F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126f0e709845ae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9561B2-3443-4FFE-A8B5-C97CF6F70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SP5082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FB161C-AD20-4C5D-B66D-C70E1190B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SP5082 Surge-Protected Rack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959491C-1703-42FC-9FDC-7E589EFC7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A01E26-C736-4C59-9543-77EB915BB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1–10 of 10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AE53B78-BADC-4E46-B482-C6CA12FAF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099A515-D5D2-4547-BEDF-C727F4D75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476E6EC-FF44-43E6-9784-1869A855F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466478A-BB92-4CC7-9A5E-31DBD0410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8FE6F75-69A5-475B-A373-3AF67F401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A32F797-0B17-4FD4-9796-D9AE97F95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C458E76-97E2-4CC6-9424-9CCA83CCD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2CFE3F1-6C25-4115-97B6-465D6DC19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A7010A9-7CA7-4844-93EB-3F0E3E819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DC995B6-703B-4FD8-8B3A-BF359C801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D384393-B5DD-4F22-AA75-E914ADAA2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AF6B3CC-DCEA-4D42-BBC5-63FCFE758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D3DE994-AE6C-4330-909B-E2732793A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737C5EA-884F-4EA0-8FDD-8ADF5AA7A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793E2E2-A1D9-43ED-A116-696CAA88A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7EDF783-05E6-4DDC-8F9F-250B71B5E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17322F3-66A7-456E-88E4-5EB8D692A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C123863-0CD8-4FE7-ACEA-FB10ADFCF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C0DE68F-8C70-49FB-A4A6-07F02C18F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52CEB45-C4F4-4E2C-88B7-C65C8E3D4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B7A8879-A5B3-40F3-A056-AB036A745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E446B12-B977-465C-91A2-F41398E66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2C32B53-B591-4E7F-88CB-1574E658A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SPD surge protection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C98F785-718F-4A10-9766-EC25F78E4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B8F0C96-0D50-4ED4-85CC-691132B41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5485BA1-2F14-4BD7-8F30-92B058BA8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40D8DC8-FD1D-42EA-8BC2-4F4D959A3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16 A Chinese-standard outlets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6EE6AA6-D58E-437D-B5C7-3DCB5E781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21D4C35-B549-4380-A317-A7523D7BC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D15F945-A421-4989-BB08-42919CEB1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2925045-FA6E-43CD-89DB-BCFB66198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54AA96E-5C44-4E1F-948B-BFE8F7CFD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F6E9BEA-30B4-411C-8BEC-54FE4B489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997250E-85FC-42EE-AF27-17EBBA12B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0677F4F-0703-4EB7-AC3D-96F53EAC8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5FEAC43-4D61-499E-8C58-D307C06C8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4B6DBE9-EE08-48AE-B183-F9D465470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B64A24E-F6F7-4C6A-B641-8AEC3FEF0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9A9285D-C756-486A-8A5A-F0BB24864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Surge-Protected Rack PDU Series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B6A0495-5AA5-44DB-B83C-63FF96E66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73F3A38-FA1F-4D0F-A617-79F0A7099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7E6FE90-17F8-4B51-8162-55CEB8D38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Entity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3BAFD24-460E-4662-BEC7-D1893CC2B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group with selectable configurations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88DA5B05-7B36-46E0-AA57-4B8C1267A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0936717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A0F73DA-CE59-4230-AEEC-8C18B8A7D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f8dd3d1c84416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037686-B48A-4103-9D4B-EEB69465D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EED979-EC1C-426D-9776-ECBA27395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SP5087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B5571B-4E6C-4986-9AE6-2027FF126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E60162-C9AB-4D32-AEF7-CB2991020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812FED-E6C1-42E2-AEB4-3AFA9342B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955B44-4321-4F76-85CD-04764F12A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EEE5317-162E-47BA-A882-D78C87691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463ed9f8f74028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E481A91-D08F-454F-A453-1B18CE79B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SP5087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F784F59-E348-4291-AD18-8EC16A58C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SP5087 16 A Switched Surge-Protected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20C496E-034E-481F-A42C-66CF3AD9C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FA2EFD4-DE3F-4BAB-BEC3-3D81CE095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82B58F9-54DC-4ED0-8B4B-97EA21C6A6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E7F2A3F-D6B6-4A9B-88B8-475901392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3FE2438-2DF5-43AF-B3E2-238252B5A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DD5AE9B-9947-4135-A034-ACEED2210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CCB4868-A6B8-4D7D-A776-D1E726350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6EE82F5-0E56-47FB-A8C5-BFDA6FB0A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90AE448-34A8-473F-AD26-C2C93C7E2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270929F-40B7-4D8A-BBF4-464A8857A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50117A0-C700-4759-AAF2-E5D56FF64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54CCE3B-1776-498E-9EA3-3ED47CB7D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BC93C0A-A444-47FB-9595-DBBF9C7C9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A76109E-1520-4101-90CF-E9ED61F1A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FF92D36-CD4E-4ACC-A57F-BEEC9AFF75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EAB3C1F-E346-4526-B23B-0121321E5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BA627EE-C883-49FD-A523-D1DD6034C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5BA40E8-E575-4EC3-8E8E-471DDCB9E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49718C6-0EE4-4129-BEF5-19418709C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C6384B2-7418-4D8F-8B16-2465CD21D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82C0E0D-116F-45CC-82E4-E5A0D9184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Switch + surge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17F9039-AA65-4D48-B4BE-BDE19669B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55F505C-54A3-4811-A9DA-373ABFB76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2CB9388-21C2-490B-9D21-2125B1302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7CB39B0-8A1D-4858-A1CA-80546A4BA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16 A Chinese-standard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95059E0-BF77-4731-83AB-05E9DF492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8055738-21D1-4493-A969-A9EF85FAE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B4C491A-B1B7-41BE-818D-C0727D496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4A58226-45C8-4BC4-968D-524C050A7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85A442D-A744-4D85-A955-53EF04924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63729A1-DF94-4CB6-AFFF-5AD4EAF29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F69274F-F9F3-4857-9D1E-C6CFEF26C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8E4F326-54CA-46AB-A24B-093D0C7DC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334C33C-C024-42E9-B582-82FC1D83E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440F74B-EF2B-4131-A448-1D767971A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707F9E2-D0F7-498C-9A35-7BD11CA92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7668951-AF32-4B91-A0D5-98880435C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Surge-Protected Rack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9231485-113A-40A0-BA81-C8A09779B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CCF8CDD-0D83-4E72-A1A8-C15315EB4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E49C7E0-5AA8-4F00-A640-ECDA2B523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4C2DAAA-B1FD-4D49-8F75-A6069780F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32E4648-B1B8-4490-B288-26CCA00F2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5356318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50BE148-2ABF-4F2A-A337-3789E9463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6f41494a5f405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53899F-0E67-41D8-A7D7-5810605C0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A83606-6E1A-4E60-B185-F538EF61A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SP5182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2ED7D7-07DC-4D02-AC70-CBF25C7CC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9A1A7F-923A-40B6-A1D5-B6BAA4712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C41F4F-7DF5-46EC-85DA-DD2688CB6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1F194A-D13D-4892-889C-468615D56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2149B97-8393-4730-A278-ED2A04592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d847f49dee4ed7"/>
          <a:stretch xmlns:a="http://schemas.openxmlformats.org/drawingml/2006/main"/>
        </p:blipFill>
        <p:spPr>
          <a:xfrm xmlns:a="http://schemas.openxmlformats.org/drawingml/2006/main">
            <a:off x="685800" y="2265616"/>
            <a:ext cx="2609850" cy="1850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7F2EDCA-1E0A-4AA6-B399-87A42413E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C28888F-F900-449B-A4E6-F0B8B4DFC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SP5182 10 A SPDsurge-protected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77A5CC-1A63-4BD1-9A57-97638A609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8AB882A-BAB6-45D5-8683-EA9A3BB46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682FB5E-46A5-48DC-89ED-FD0052D00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89B749D-954E-4395-8B85-8F1FF996A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B93827F-4EC6-44D2-AD25-3499E187A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BE6E966-8E21-4E75-9958-D5CA00042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EB43D5E-ED8A-4C3D-891B-58A441EEC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C55477F-FC50-477F-A92C-00EA353B8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A31F1DF-3A6B-448D-AEC9-7A1C4FBE9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× 1.5 mm²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E3D6E3A-EC76-41A3-8DF1-26F612BA8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C2989FB-9815-4978-B849-3FC9E67C4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28052D0-A0F7-484E-AE5F-83B5CFBF3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6DC9183-BE74-4F03-B770-4049D3A40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AEB5B6E-7601-45A0-AC2D-06AF75BA7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B53431D-DBC1-4400-B2C8-D891D84A1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2C459BE-E123-443D-B07F-001A74AF7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8D42A70-BC0D-40C5-A773-1DD41B625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2500 W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0E45FAF-5DCF-45E4-B967-5869C8DBE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67FDE87-D35C-478F-9D81-6E7A37974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AC3097D-5D01-41AC-8A87-DABBF55BB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722272E-2FB0-4144-8A70-12A5FA95E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10A Chinese-standard plug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482A0C7-1F2B-4DC7-BE92-3C67D43D9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09BE9E3-14AA-4447-9CB3-1A62B1F98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E18663F-38C5-465E-BCC2-903B28105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01E0E37-805E-4791-AC70-8E173E75F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SPD surge protection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C023C82-4E9A-452D-BB9D-CE83397A5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E651EC9-BE72-4B81-A454-DD1518F6F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1251410-E6D0-4E7C-9E98-CAA258DB1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4295091-F97E-44EA-B85E-8BA76FEBD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79B6BE5-01CD-4B4A-9DF6-D5E5278E7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6483AB6-B6D1-4518-A392-EA0E45878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BC82097-FACF-49ED-8622-8F6E74404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2614C15-BC0B-4D9C-A3AC-E85569E2F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FB23009-600A-4276-BDFC-0E213CD6C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CC8F381-BAF1-48ED-A2E8-2904750A7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61A517E-4EC9-42E4-BFF0-5DA4E7C27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BFAEFC2-B732-47FF-8894-BC6D2656C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Surge-Protected Rack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F551F48-9F18-4F11-87CC-A2D809700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DB033E3-5E97-464E-82A0-082B376CA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62DF112-B4AA-4B93-BA84-3AC843FAF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BFB5ACA-17D5-4181-9242-6DAE8CF41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A0657DE-1ACF-48FD-A6FF-CAF59034A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7643029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491518C-751B-4781-AA9D-D47BC7A22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3110e811ab43b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ED38C4-BC41-4BD8-B1BB-CCAD4ED60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4F77E0-435B-49A1-9FD1-121061E96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SP61202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CDA03D-8DEF-456A-88AE-32D3DD2B4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239AAE-7592-4358-83C3-893171C20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D0FD45-D42F-4448-B329-5293EEF9A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7E70E6-1650-42D0-AFBE-AF7C76E1D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5EE07EB-3F43-443B-8F75-5FCFEC48E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94af8e4a00489d"/>
          <a:stretch xmlns:a="http://schemas.openxmlformats.org/drawingml/2006/main"/>
        </p:blipFill>
        <p:spPr>
          <a:xfrm xmlns:a="http://schemas.openxmlformats.org/drawingml/2006/main">
            <a:off x="685800" y="2265616"/>
            <a:ext cx="2609850" cy="1850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62BDC1-E6F2-4F63-87FF-0F09DEF62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SP61202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8B959D-6F20-46F1-9007-A2EB619A8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SP61202 20-Outlet Long-Form High-Power Surge-Protected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96E2A1-FE6B-4287-B785-9EC72D054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9837C3E-81CF-4C9B-A5C3-4024A8CB3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021E3F-6845-4727-A820-D4D8F8CAA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B7D3987-C6A7-4627-9D21-62BAD625F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3AB6F70-7794-4B75-AC2F-3B72189CC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BA05EE-3DDC-47DF-9AFF-3862305F7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B8C6374-6F44-45D3-B7D2-34428B453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932B4E8-9EB8-40F7-9FF5-DA0A16EFA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AB04F0D-B9FD-4DE8-B4D7-589F261CB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× 6 mm²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102FC5C-4B3C-4FE0-98DB-C6149CA33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89CF834-EEE1-4A6F-8BA4-0AAF9B802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B0FDCAF-670B-4107-A16F-2A06F32DB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99A6F06-6039-41D9-B7D4-BF6D73D2C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63AE79E-52DB-4C14-BE98-2030EBFB5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3A5E405-636D-4288-8D2E-D76F9A8C6C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CF59CCA-6F7D-4856-B807-4C4D51484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5E37928-B9DA-482C-8BB5-62DC9956D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8000 W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E451C0C-6189-40C1-A82B-44EB5A6AE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C331F20-2B70-47C1-B87E-6B9E4ADD6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989261A-1148-44C8-BBC9-DC9CBD23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0FEBFF2-3C59-4B18-850E-F4CA93E19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32A industrial plug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5897A12-AA3F-493F-BB08-FAF8310DB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D3CEC3D-16E6-4625-A3C7-8B23CE115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2EC8ED8-BFED-4E20-8DE3-370447EC0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BE98B85-DE6D-4721-8D38-205081407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SPD surge protection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BE5251B-EEE8-4CEF-A74F-C7F6326A7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A287763-F1BB-4BAB-A671-A48FD9143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772E4CE-3491-412F-91EF-E6CC6AFB1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FE58A4F-9F96-4A52-A7AB-5F69A521F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 × 10 A universal outlets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E1D4E2E-B37F-4D4A-AADA-D15C3E5C4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6140894-2F0E-45FF-9E21-683DACFE4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81732D6-ACFD-4BF6-95AF-F9DDE2D63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E29BA80-BDE3-4E34-A824-01384922A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990 × 62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60B9CFC-0E28-4E46-A790-12C2A7B7F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462674D-6244-4F14-99FE-8CBC14EA2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5E97BF7-B49D-463C-97FD-8D76BF546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D8CA9DF-9CFE-42C7-9CEB-B419BBD73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Surge-Protected Rack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198724F-DE7F-484B-B421-3C4E80A9F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9400276-14A7-46F2-916F-027FC56AE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C683B72-AB7A-40EF-9B34-7490B6207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3F6287A-DBA8-49E6-B82C-856A9C723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AECB6EC-D51D-425D-A65D-F7179A2F7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869476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871FF1C-0865-4FD1-A0C6-1D32F57BA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33a4aa136c466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79CB7E-952A-4807-ADBE-92854AD6B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6FADE2-B325-41BE-8CE1-8F3790082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DT7188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902E16-53B9-4909-AB42-71CA8181B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FC3921-2C33-4F38-87CD-AFCB0BE4E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BDC3FC-B3F9-4CCC-99B5-F6BF73E1D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278B39-570E-45DD-8C98-CD3F72F00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6F8C179-7E7F-4D84-B75D-D7A730061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d563523a674339"/>
          <a:stretch xmlns:a="http://schemas.openxmlformats.org/drawingml/2006/main"/>
        </p:blipFill>
        <p:spPr>
          <a:xfrm xmlns:a="http://schemas.openxmlformats.org/drawingml/2006/main">
            <a:off x="685800" y="2212181"/>
            <a:ext cx="2609850" cy="195738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3BA6BAA-1005-4959-A72A-2633187CA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DT7188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9FD610-D429-46A5-95F7-7231D46BF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DT7188 10 A Switched Overload-Protected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0C5000D-050A-45F8-91A5-0647FED3F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AA940D-91AC-4605-8B57-487541466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F71614-9F4C-458C-B97B-966D53919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A15A5E6-80A1-4125-B267-34ECC2D53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E287ED3-0D4B-40F0-81A5-747042758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2797B3A-0FA0-4515-9750-A2E2AC081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39F83C1-CC0D-48A9-91A7-4642CB114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76B9D87-C359-4C7E-9F12-4075FEA71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CBBAB32-AE33-4FDA-9CDB-499FF1FC3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10C0434-863B-4540-A3D2-0D94F0BE4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3200A22-E66A-4121-B843-D274A6877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5ABB309-7B35-48A2-AE07-C2EC39D11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F6F9C2D-7D39-4BC9-A630-AF4D2D658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1.5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F4C801E-745C-48E4-8ACB-0D44DD485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0A485D5-B2B0-4C3C-9910-82FA71A99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6890E3D-0A58-4D9F-AC68-E63B1FBA6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1B29223-FBF6-465E-A19F-37D95E8FD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83BF4C4-E8B0-4F95-B92E-562E85384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72B8E95-D0E9-47E8-99D9-C2E660D49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F51FF7E-77EB-4928-AAC8-AC0E13BB1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154D5A8-8138-4BBD-A2AB-F3284FF1D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Switch + overload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46806F6-A100-4B72-BDE5-485D93DAC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5A96318-26E3-477B-9158-4B068CBED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C45FE4C-5956-4087-93CA-350A3DA84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C743FB2-99A2-4183-8CD1-26E3C05CD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C145271-D8A3-4E84-B6F4-1B1823457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6DB9409-B826-40CB-9924-B68084036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09ABE07-AD39-4387-9ADB-D6FE2C7E9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BFF156B-32F8-4917-80D7-B6746843A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A226E43-41CA-479D-AB69-C9D778961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0CE8A8B-A311-4E22-A86E-08712A851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D36F5CF-BC81-46FF-8C1A-74B8472AE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570D842-9E5B-4CD2-8B03-0A94C2563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5F66A11-5705-492A-A1E2-B6CA3C598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9C1DD74-1B75-452C-A6BB-1B849D29B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08A7B5A-1FA2-4B66-A8A4-B7ED4F5A6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A2D3866-2015-400E-B04D-1341E1B12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Circuit Breaker &amp; Overload Protection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6964CF3-C77C-4ED7-913F-444E86746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E28DC8B-8DA0-4617-92A3-FB659F721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F302A49-0D1D-44D5-A5BB-98D3AFC7B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E7629B8-B529-4380-A2A9-B2F3FB265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BB6D63F-1239-4A7C-80BD-6519D9485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41206710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D9E473F-7397-4C18-AD44-460DB6667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cd59aa5ab0498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1B2472-93F5-4997-AD51-43D7E90C5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1006CB-11BB-4E3C-8C1B-63801F655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SP5071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24DF02-59AE-43D2-8EE9-32B1B8181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6814EE-D648-410D-9D14-3633CCFA0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2F3F58-E7CF-439F-9237-97055871C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465CD7-6F21-401F-8C30-761972646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BD11F68-4A44-4F0D-9ABB-E6752DC82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29748a09274f50"/>
          <a:stretch xmlns:a="http://schemas.openxmlformats.org/drawingml/2006/main"/>
        </p:blipFill>
        <p:spPr>
          <a:xfrm xmlns:a="http://schemas.openxmlformats.org/drawingml/2006/main">
            <a:off x="685800" y="2212181"/>
            <a:ext cx="2609850" cy="195738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15237AB-633B-427C-AEA5-6D46E0C42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SP5071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A60FAF7-6244-45B2-AD97-18C8F5318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SP5071 Circuit Breaker &amp; Overload Protection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D36D42E-FDE1-4756-A678-358B0598A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571A6C0-9876-4A1A-8393-1B709721D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1–10 of 10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5DA8497-A31E-4A1A-932A-D1E61C563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551EB4F-45DF-4AE5-A567-663098BC8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36CEF29-E8B7-46CC-B266-057409F56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B088C88-C702-4171-BDC6-E139E12D5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D4786D4-8028-4E83-92F2-7BE064CC1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DF74427-F4CD-4AC7-BD2D-C636CEC8B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A41FB09-67A5-4A94-B0B4-26294C13B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6A80EB9-F564-4E58-B4B9-13F0EAF5A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2BBB4DD-03CF-4D62-B12C-5F3EB0011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26B0B79-01A7-46D3-AC5A-0BF4CC22A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45554E1-E0CA-4FE8-B861-2FA8808CE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0E59351-2DD0-40EA-96A8-DF6F30261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F821EBB-216B-4A7A-B68D-9C5092203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5FCDC7C-20FC-40AD-B938-EDA5CA07F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6FDD4DE-68E9-46CD-9AB2-0196C536C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14AD3EC-3B1E-49C9-A9E2-99638F73F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A8770B7-A2FE-4E31-A983-28132FA97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C162B54-56D5-45ED-BDF9-305E86775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339EBBA-A4E5-40F6-9EB4-D1AA06A36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Circuit breaker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E1BD721-A535-455E-9C91-009205474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913BAF3-9DD5-482D-AF02-13C569844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FB92163-3656-41F5-863D-38E64CD80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96B8D19-D5F4-4F02-B97F-776433A1A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 × 16 A Chinese-standard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5B4F848-ADB6-419F-96F3-0331ABD7B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A7D3681-8BA5-48EC-A031-9BC84DE43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666E57D-8778-4E90-B860-1EA0FC912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10E754B-1737-48C2-9399-7ADB3680D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6179F7E-076E-420F-9A50-A452C2928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023EEEE-DD91-43E7-B503-B923E5F8A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1E7E0E7-8E7A-415D-94DB-9E2295CD5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123593B-317C-4D37-964D-FB650B192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39061EA-25E8-4381-9766-E32DF8D47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664C7E9-2CB3-44DB-9B31-57796CA43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6F489BF-4F62-4CD0-8CA8-6D78D61F4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6E10C17-E4A2-4FE2-9E22-62A0AB2B0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4FB7A7D-11E1-453D-B5A7-D99BF7875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1F42AEF-1FCF-467A-91C5-0481A0DC1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FE6BDE1-8C93-4C94-B073-DF4A82993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F3D1C6D-900F-480F-BDF5-4022DE74BE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Circuit Breaker &amp; Overload Protection PDU Series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177C882-ED53-4A2D-9906-F1F35BC57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4222374-7D74-465C-AFF8-35DCF904A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A626651-A40A-41D3-96BF-F40F4E324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Entity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BEF4E12-0141-45DD-A8AC-456A88450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group with selectable configurations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183365E-61B2-4B7A-86AD-0B027028E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340963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9AA59C1-C7F7-4CE8-9A7D-DA4321B7C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49120ac9ba4f7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65BE58-CA2E-4325-AA7D-8CF5A636A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A17B10-BC95-48C6-B9A2-FF63BF958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SP51103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991A96-442C-44E8-AF3B-47849139C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B00619-B6E2-46A6-8EEF-03DBCB0DD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8BFE00-0919-44DD-8225-90293F78A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55DAFC9-0E2A-49DB-AA83-0808003BE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9691315-AD91-40AA-B97A-42B14D752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b26d96fb274e3c"/>
          <a:stretch xmlns:a="http://schemas.openxmlformats.org/drawingml/2006/main"/>
        </p:blipFill>
        <p:spPr>
          <a:xfrm xmlns:a="http://schemas.openxmlformats.org/drawingml/2006/main">
            <a:off x="685800" y="2089356"/>
            <a:ext cx="2609850" cy="220303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47F689-B6DD-478A-A6DC-424C7773E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SP51103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EDE38E4-1669-400E-8B02-4D3DD83DF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SP51103 10-Outlet 3-in-1 Protection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F8DBF2A-19B9-439F-8BA4-58B3017AE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E85C87-1DC8-47D6-B477-2BD137EB1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DAD25F0-5F51-4C28-8208-366E1F2B9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3277CD3-E358-4064-AA49-6015EDDC4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E9A0F53-EC56-4A5E-B297-25CE729F8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35BA1B1-5B38-4A69-A831-055841540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731B70C-5DCE-4AFC-ABC0-EB0DD4E48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E6C670D-01F8-48D4-ACC3-D7A256E12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F4B523A-4A44-4211-961A-736C72B57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930E0F5-D335-4C7C-9790-0521EAA97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9C3CC8D-05AC-42F0-A746-AFBFADE43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6992709-6C74-4C69-8F3E-834D64C16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EFDB2FF-86BC-4B70-9072-BAEBF1DBE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7F3DCF9-5610-45EF-99F3-790A76259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D386EFD-3FFD-4EF5-94C4-11BA322AE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9FD463B-8C67-4581-A543-238A9AE79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8AE927E-A94F-4C63-BEB6-AA402DDC7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9344EE6-1EAC-4B63-B42A-DAA375773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CBFA78E-99E7-492A-8637-EF449A558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3981B30-A7F7-45CD-AD7F-A1EB38D4B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5C4A125-E39A-4F38-8A3F-E6A5DDA07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3-in-1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0A1EA4F-CA7B-4779-BD5E-8E448F3EF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DC4117B-4CD4-432D-A47A-76A6CA10F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E6CF58B-B26D-4A08-9554-B220467A2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D55672A-E01E-4729-B51D-392C422FD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× 10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EB064D0-B0CA-4D09-9256-F271742F7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39BF0A3-9698-4033-98C3-E198A86DB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C189225-90B9-4DA2-868B-A75565A61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C7EA83F-3FF2-4E3D-A721-E72146BEC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44BE64B-BBBF-4BE2-B10A-4665E1E99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A20BB17-6627-41DB-B887-F1852EE0E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9FE61E2-5790-403C-8DBB-7936A3C53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24FF75A-881E-4518-9136-CED66DEF3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B69B374-88FB-441C-AA08-EA31AB3641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3FE6992-B0A9-4480-97E7-4FAF334F6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A6C56C6-35F0-4D56-810C-282909A9F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DB11857-DDB1-42C2-B2D2-ABFA90662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Circuit Breaker &amp; Overload Protection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5D315FF-B6D0-443C-97E9-79A0F0178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AD4CB31-9F59-42A1-B632-927D90996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FA38DA2-C1A7-401B-B3F4-C7F4B6E98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E11D43E-55D3-4618-88FE-8DDFA45EA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997CE8D-785F-406A-8390-226F93A47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75750518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E74A367-52FF-459C-833C-B43D12802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9f9a057a8b1483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60034B-24EB-4C5A-8BEB-15B94D971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8701A5-D522-4C50-AE20-123886AAF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SP5188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8DF406-2E43-48F6-9D94-B9F659FCA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835DCC-97D6-4332-9D3B-F72A8B06E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49F23B5-36AB-4DD4-9780-12E9B2ABF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0027792-CB8F-4DFE-978C-08C6F5869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94F27B-1BD8-44EE-968E-F7B2CDDC6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d335b5bf5745bb"/>
          <a:stretch xmlns:a="http://schemas.openxmlformats.org/drawingml/2006/main"/>
        </p:blipFill>
        <p:spPr>
          <a:xfrm xmlns:a="http://schemas.openxmlformats.org/drawingml/2006/main">
            <a:off x="685800" y="2212181"/>
            <a:ext cx="2609850" cy="195738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1FC219-5425-4C5C-A4D9-6B9826B97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C3AEDB-FB17-4CD2-ABE1-504FBCB89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SP5188 16 A Switched Overload-Protected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EC6ECBE-62BA-4CD4-969A-476F1E972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372D1D-FE75-4202-9A58-0DCE039E6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412CCF-BFB8-4DAC-B49D-AD7061CA4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AA899A2-3FF2-4F17-BED0-F92A5110B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6B9BF13-1F45-4B6C-81D5-6861E9E81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8E6563B-3753-4B20-B51E-4B6CE7110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61EF05F-A5CA-4E55-A203-364A1FBF7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F129CB6-47F2-47E7-B84A-52750840C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756CCFB-1669-4BE6-A7DA-F93B5E26D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EACBDD3-1E17-4CE7-9E3C-7E0594B10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E5D255C-948B-4EA3-ACB9-F2A1990D0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0DB579F-46E0-434F-B565-9EB32AB31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3F227C8-67A2-42B9-8372-11A2D28ED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031A97E-F15C-42AF-BD82-23BDAB15E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DA05EDE-00A4-4C33-9CEB-591D0AEF4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8E43755-95E2-4FD7-BF45-E058580C1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8DA06F3-C0FC-455E-96BF-1983FE197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3B8D4C5-6071-47BD-87BE-A4847B42B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860CFAC-EC3A-4767-9224-6C35A02E4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0D7F549-FAF8-4E84-A5E0-90144799B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924DBAE-B5ED-4943-B1B8-BAB65562A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Switch + overload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1F0B028-B8FB-4110-A44B-A152A8B46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3F263D8-48D2-4B8B-B9AD-4C57C4E0C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5FCCA12-961F-40B8-9E2C-25A631107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7ACAF0D-9D07-42EB-9EEE-DD5E9F67E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76FA7BC-6BFE-47D6-BC08-F58DF8686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B5FA4D6-13D5-4824-B389-4365F0446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7E6744A-8376-434C-B59D-BCDF833CD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A7B01B5-2B39-4F98-9259-06DEE7045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EB3CB13-0E63-4CB2-9D54-BB6A5C059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2753E73-D4D0-46A3-9F23-FDAB6F3C2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D5450F0-A216-4808-BBE9-60AE64B20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46D6C0B-F509-4769-B89E-74308D68D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C6F7F8C-E088-4141-8D56-70369BE86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E7905AC-BF39-4218-AD6E-55CD41C2C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CF580AF-E2E3-44EB-AB3F-0B280433E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0A466BD-505E-4EC5-953C-08650F237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Circuit Breaker &amp; Overload Protection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48D3116-BAC4-43E9-9BA4-3DCB27096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B129975-0525-4089-9BF7-AAC2F7EC1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7C9DB17-BE17-4DE4-A056-1F886E2A0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F6CC961-1A80-4B3E-B39E-535EB3445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A7B0FDF-2954-4665-A860-B9CF9BE205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1192602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BA97878-415D-4B0B-A27D-D7420470B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6939fa75cd4e9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E7A7D5-F0B8-4795-8A10-4DA1AEA5D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FFA5A4-8AB0-434B-94D3-2D0BD91C3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SP6081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61B59A-126B-4326-8D6D-F50AFB0E8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B29EF6-8349-45ED-85A7-DE15DE3F6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FACB6B-5D35-4AE7-8251-127FDD2C5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D39EC4-D725-4299-B507-D7A22432A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11B6E0-B626-47D9-B698-853847413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2238b2057547d7"/>
          <a:stretch xmlns:a="http://schemas.openxmlformats.org/drawingml/2006/main"/>
        </p:blipFill>
        <p:spPr>
          <a:xfrm xmlns:a="http://schemas.openxmlformats.org/drawingml/2006/main">
            <a:off x="685800" y="2265616"/>
            <a:ext cx="2609850" cy="1850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A09DF4-1965-4EC3-B368-0EDE6DA1A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SP6081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54470AF-0ED5-4E31-B358-D5F5ABA90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SP6081 32 A High-Power Circuit-Breaker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2A9492B-D513-46FE-8056-2C78D5DCB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C9D771-AC0E-4D10-842D-48583C519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10B6EA1-E554-48D0-B9CD-F413E0EC6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BC3E9CC-A33A-45D1-A082-C01042BB0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54F43C6-0538-40C4-B030-7C4FF630D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053DEAA-33E6-4828-B6F7-CE5D53474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FAD65EE-17BD-4BD2-AF6B-0D755EFE8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95B374E-86A7-48C2-9B34-004C1960C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EA14D79-99CB-4B21-A58B-955B895C5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× 4 mm²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D0D2779-8C34-4911-9D5A-94743AF22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41F45F5-96BC-45B3-955B-4742CDF4D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BD9DE8C-52B3-4060-9812-C541C1130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A8A049A-D235-4B04-BB63-69124B985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C1C3E4D-82FA-4F35-891A-5F584753D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8B189B2-3E19-4726-8473-41C3A127F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BEEA8F3-951B-4AF6-94B9-5392A3F9F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697B311-C3AF-46F4-99CB-69344D767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6000 W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F9A5A8A-9299-40C3-B58E-E7986CA0D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0D6E03F-5960-4E57-A0DA-00A108063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FB92005-F5D5-43C1-9284-5028E66D4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0D17DFF-4327-4735-AA58-DD04ED3C7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32A industrial plug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17E5A54-1008-4ADC-9F2A-000BCCA50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E9ED648-E75A-430B-90FD-F7F39D3B8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6ADB097-0ACD-4927-BEC5-E66DCE10F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BFB8D62-3F84-4181-941E-BA417DD2F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Circuit breaker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2B3621E-A56A-439B-BA0D-F9BE6FC58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A96A703-8ADF-4BB0-A55A-41FCEE96C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9385B4E-7AF4-4321-B437-9F62075A2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9C348E5-4E78-4E96-BAC0-CB39D7D5C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16 A Chinese-standard outlets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A710EF2-DA1E-4E93-B1A0-2B64B36A9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D1AA2C7-C4DB-4F70-B68F-7F145A417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B71157D-1951-4FE8-BC8F-8B476CF7B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AA2B937-D0C6-4A6E-9FA1-B7B82AB1A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A09314F-E17A-4A2F-B183-143164D9C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132F3F0-A382-4EFA-B1C0-BF92F27E0F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ED3EA83-96AA-41B2-AD9C-1684720B4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EDAA31D-4EDA-4CF4-A89A-66FB649E1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Circuit Breaker &amp; Overload Protection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275989E-8303-486E-A91E-6C1F3CE93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25A10BC-B3B5-4E40-8CC8-0311826F1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A76FEEB-80DC-4AD3-8C9B-25477E90F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3F8B28F-1487-41CF-9911-4ED306480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C3CE662-0E2E-4AD4-9530-53894025A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5196192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1AD4F1B-ADED-4E3E-B04A-FCA277831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866221493d483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211BBC-F4A4-4E33-9F43-8BD2ED1B6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C69E10-B735-4F1F-8636-7070B3F6C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SP5086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98FF89-01B9-48EF-91F3-B69A64599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3E2765-2A9D-40B9-BFAB-805A8EADA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B0D6E3-FD7E-49A6-8DAE-1D6BCC732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02237CB-A088-4E37-B252-8960E24461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F897CCF-1EF6-47D2-90C6-4840CA867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d70b505b024c15"/>
          <a:stretch xmlns:a="http://schemas.openxmlformats.org/drawingml/2006/main"/>
        </p:blipFill>
        <p:spPr>
          <a:xfrm xmlns:a="http://schemas.openxmlformats.org/drawingml/2006/main">
            <a:off x="685800" y="2265616"/>
            <a:ext cx="2609850" cy="1850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A90F2C-FC54-44A1-8767-1D46BEB5A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SP5086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55EFF7-CD6E-4CD5-B505-A9894B866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SP5086 16Ametered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60F5F0A-560A-4496-BB37-69F8BF3D3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52F460F-87FC-4BB0-954A-FCD807CFD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4DF66CE-E9E9-4CE5-A514-F293A74D7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F9F64B6-5399-452B-819C-073CD4228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AC0D4FA-63DE-4964-871D-91BF473EA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B03E63C-EC40-4D08-A6DB-8A1585195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084B03D-2F16-4C3E-BD55-8BFE84555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CCC312E-91BA-4D20-B347-BDD9F140B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B4DDC5E-B8C7-44D0-9527-6DF0E2276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× 2.5 mm²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A62DCD8-1713-4656-AB28-65B84BE03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A58295D-C8FD-4A82-BD3D-7EF568009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F1021ED-C7A6-4596-92B3-17D05E119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1D7524C-72AF-4851-8829-1C44897FD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5B7C8EC-EF68-4A14-ABB2-848F15DEF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92DA8ED-6B4D-4079-954C-4004A3B20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5F912E3-24B4-4AD4-899A-8104F854D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0FC3AF6-F29B-4029-92D9-B04F929BA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E7F09CC-A3B5-4AF6-A39B-A0C8485CB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19BCD71-3BA8-4246-AC74-7968BDB3B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7431CE2-0600-4F36-B47D-FA4FEA7D5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820A6B5-5E3B-41DD-9C6D-CC5CB5193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DE729A0-FF40-4D06-9016-2EA098173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7095018-DB79-417A-B5C1-5356DFD21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3AC0758-A5B1-4ADC-A01E-A070775CC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B15333F-0AB0-4304-88E4-A437226E9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Current and voltage display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504C862-BD53-44D6-B6EE-593BDA8D0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A415FF8-1CB0-43A7-9908-0CDA62CD7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B88147C-F05C-4C72-A6F5-42DEF6159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E1DF942-E708-418B-90E3-9800728BD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16 A Chinese-standard outlets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492E8B9-F6B0-4858-91FD-4FBE03DEBD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DC5BCC7-C71A-4D96-AF1B-86A920D52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4373A78-29CF-4C46-BFE4-05146A5F5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3D8686F-0C32-49B3-A439-9FE8B699C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2F11CF1-3ECC-4B74-A1A5-F894D7C7F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205CC8A-3244-439E-ABED-594DC466F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2C8C5C2-3087-4770-8AB1-E65D6B920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4C5E274-C467-4E91-A999-3F3AFF2E6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Metered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5D1EB33-718B-4535-9BF0-67671906D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3458DCE-23E0-4236-9A55-B67FF78DA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80C2A88-2A3F-4EC4-86A0-4EC579D90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D64BC6F-EB8B-4D15-94F6-5ED971CDF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2B39955-BB7E-42AD-9177-00196B507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33363035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72A6AF1-8718-4A6C-B224-2C6C12BFC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b5e3d980134e2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1AB702-C564-4DA1-ADD1-4178CF17E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15A2EE-FAD1-48C4-A1F3-D09116448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SP5186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9422FF-2872-4E0D-9176-958668F0A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C2AF74-C579-4338-95D5-2BD86EEDF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A09D11-981B-49F9-9A7E-C00FA9A16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9D31E93-54A8-4A3A-B241-14A4F068A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C785604-5236-4B33-8AA6-77C72B75D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ca76d307f1431d"/>
          <a:stretch xmlns:a="http://schemas.openxmlformats.org/drawingml/2006/main"/>
        </p:blipFill>
        <p:spPr>
          <a:xfrm xmlns:a="http://schemas.openxmlformats.org/drawingml/2006/main">
            <a:off x="685800" y="2095873"/>
            <a:ext cx="2609850" cy="219000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3105AD-A3D1-4731-9AE5-AB7E0BE11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2FB951-E061-482E-923E-7857DABB6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SP5186 16Ametered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EAF6FAD-E48B-48C4-B85A-BD984F13F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9B0638F-3DD9-421B-A3C1-BF60ABCA9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F413BB8-E584-4C68-B43A-C491D057F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22D8C4A-D35B-41F5-B62E-2A0F06EFA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2291169-4EE3-42B3-84BE-C0C5688BF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77D1BEE-9CA6-43DA-8EF5-B4F152197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BBEFF45-AF5C-4662-89E4-3F4F323FA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2997536-C523-4EA0-A017-8E0D70328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BD7AF80-BBE4-47E0-92FC-C4D89FAB3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CB8D8A6-2545-4417-9A75-32F888355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60707B2-A389-4090-9B9E-8BCBAF1A9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497C124-F815-43BE-B5B7-B1398E874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DEC9FFE-B4D9-41E9-9948-4591804D8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D407B1A-AEC4-436D-8080-512D7BDC4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0C3DD66-2625-47B9-A880-39B5D596F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818D87C-2ADB-453F-8CB5-5123CD0FA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2A317D8-CBAB-4974-9A5F-0FDFC8CE9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E575A10-B53F-4767-91DD-3F914E7F0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0A3ECCB-0DED-4E36-8097-5FD8248B9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20FEEB5-F793-4D44-849C-7D2BAA44D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AB8A2DC-A1E2-4FAE-AC66-0D5DCD0C9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Current and voltage display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B3E941C-4CDA-46BD-9348-39D07C425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ACA62D0-A2B0-482C-8363-436831996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1ADE0CC-A5BC-402C-9D58-84142EF4A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F1DCF5B-95FE-4C54-ACF7-5DC2A081D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2E2FCA2-F71E-4BB4-B0BE-F344FB13A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82A9347-7A6D-436E-839E-90FB9ABC3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45E369A-A881-4155-A7A0-3B41B9D8A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A6E2808-8C33-44BD-9CEF-420D6D81C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9046234-BCB0-45E8-A624-DA71179CF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D81CA6B-D8E4-4670-B588-86F6722AF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5913FFA-2760-4889-BCB7-36575E348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60391E8-9C5B-4EBB-A0B8-AB4D4FBF1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1BE72A5-B8BB-481F-BD92-18F12AA21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38E34EA-E989-441D-87A4-AE04125CE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C66844F-EEFF-4221-BA91-9AFD0C326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A1822D7-AE7E-4580-BFE8-EF0EE77CF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Metered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EF0E9F0-8CC7-409C-BFEB-36E9E1DCD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DDA0B00-2F45-48F8-A83F-4A9205146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D2FA813-15C7-4873-AD9E-C38042305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A2B9297-8C31-431E-A556-E8FC37731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DB7E427-FE31-4AD8-9CA0-853220778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5428533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2C52B94-61AE-465E-8D8D-7134D4E13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84f4ee33764a6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C053FA-75BB-4C58-B506-75DC66E0A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AA75E9-62F6-4FA9-B63E-97705E826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DS8118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B1878C-C794-4A1F-A0A0-6BA8BE165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C318F4-2707-41B5-A0A1-B7D7016DC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F81537-1D7F-496C-9A47-F7537886F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39C824A-067B-419B-8479-0405B71FA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5FBC2A8-B9CF-4DF4-B931-CA88C3772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6bdc0126584845"/>
          <a:stretch xmlns:a="http://schemas.openxmlformats.org/drawingml/2006/main"/>
        </p:blipFill>
        <p:spPr>
          <a:xfrm xmlns:a="http://schemas.openxmlformats.org/drawingml/2006/main">
            <a:off x="685800" y="2265616"/>
            <a:ext cx="2609850" cy="1850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A327A5A-57FD-47DC-97FD-F99AEA4DA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DS8118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84EF031-098E-4CE9-9862-A50BDE00A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DS8118 Hardwired 8-Outlet New Chinese-Standard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269950F-BC94-4AA3-BFDC-402A9770D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51F7E9B-0B86-42D7-B837-F2AB8B633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1–8 of 8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5D1A55E-0F76-491E-98C8-875D7EE50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6FA77CD-413D-40DE-B29D-DED01F0A2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94B6AA5-037A-414D-8B81-BE0566F8F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AEFA86E-959B-45FC-9151-B029E22CF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41943DF-1C4F-4D57-A427-36DE8C499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66D2C2C-4711-4E17-8C30-3BDF4E36F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Method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FDD3E07-C9DA-4A89-B593-A43B43B48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input cable; terminal-block / hardwired input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3E1974C-75C1-442C-B13C-5FB3D3907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A4288A0-C677-48DF-AFD8-F282367FD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CEBC81E-0012-4D7A-8A6D-B81DCF5B0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F3C3F13-72B4-4CE0-AB3B-C42E6EE9F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2EEEB77-B9FD-463B-8D10-662477EF2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6ABBD23-88FF-4642-97E3-4D072ECF9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1EF741A-7601-4C3A-B620-147D53ACF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1C3CD4C-8E68-40EA-BF65-966BB54F0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4CA7DA5-B06B-457A-B0D3-68968CA8E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4939EE2-5AE3-4ED6-A477-0C13B05C6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9D2A744-EACB-44D0-ABCB-DEC48051F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C4711CD-AB25-4654-BDE9-942EB72D3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Switch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44249E6-8441-41A6-8991-4309DE357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CD5BB6F-D857-4C30-85B9-BB265384B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3300AE3-1B04-4E6F-8899-AA775FA7E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D9BC724-66C8-4295-9487-7BC662E78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10 A new Chinese-standard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8C12912-A92B-4B3F-8849-A632377B7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097697F-47DE-469F-82ED-1A9CCD731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9CAC48C-3391-4EB0-A319-3389BDABE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AF11826-E1A6-4DEA-981A-42C3CA59F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306787C-5A7E-4FB6-A77E-308426FD4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4BCC55D-727C-4ABC-B81A-E9E1EB71B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832632E-845A-482F-96B9-9486BABAE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2854D59-D4A6-4D5F-9A60-BA10E548E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High-Power &amp; Special I/O PDU Series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2DA257B-7128-4361-AC92-B54C3E073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46AD0D3-1250-4578-861E-ED6C7210A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53EE52E-6EDD-47D7-A4F5-C7FB131F9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5A07F9E-196D-4998-AF32-49EE62538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1F0D09F-E18A-4B9C-9B09-EF3D20700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36462720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2668F2F-2F05-4E2E-804F-C1561198F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7a5df8266843b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2A1442-0BCA-4CEC-972D-9FB357EC2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D83D1B-AA44-4977-A829-722F866A0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SP51104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539D2F-ABE4-4F5B-AEF5-9A1B5EF72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09F9A3-CCA0-4E92-A98A-CC134AEFC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E880E7-CD99-4A4B-93E4-FD80809D5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EBB6337-0A75-4277-A684-F522AD20E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946C632-E4D7-472C-86D9-82CD98534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e0ce3429ee48ac"/>
          <a:stretch xmlns:a="http://schemas.openxmlformats.org/drawingml/2006/main"/>
        </p:blipFill>
        <p:spPr>
          <a:xfrm xmlns:a="http://schemas.openxmlformats.org/drawingml/2006/main">
            <a:off x="685800" y="2092310"/>
            <a:ext cx="2609850" cy="219713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ACA26F-3FCB-4544-AEDB-FDBE2D62A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SP51104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FAB08E-686A-428E-91D4-47D939122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SP51104 High-Power &amp; Special I/O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E7D0D44-0841-4BE8-B005-BC7D38C4A0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58E874F-F436-41A5-AE33-B3030243D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1–10 of 10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2456865-0753-4D66-8772-8CB5811F8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222E0C2-E2CD-4598-A736-11F8ADF57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90B0741-E1B7-4E5C-A56E-ACC13F569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7AA1489-42E2-4753-8DEC-F2C40960D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533F79B-05E3-41E1-B2E2-4F96E1361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47D4884-7B3D-40F3-BE9E-2832FA5AB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079C726-FAD1-4D23-8FF3-79EBA566B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B525184-9920-420B-BC0E-D76F70633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A5F9D88-A9D5-4822-9DBA-BED85A6C0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DEDC600-E427-4141-8376-7FC53C08B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65870D5-DB67-4DCB-9FEB-DCFDB7395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38B2288-5DE1-45D2-BD5E-B61D41131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1789A11-8AFC-416F-84F3-801DFFC99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70D766B-E6A9-49EC-BF67-76A7FE0DA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CF3C758-740B-436C-AFFC-E9483A687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4ED233A-D760-4730-8B7B-3E2430FDC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6839473-3F72-4B52-A815-1B78810CF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87A04E5-9E0C-48B3-9DD4-0A31066D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E468AEE-EDF1-4829-A301-192F85D6E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B4773BA-FCD3-425B-AEA9-ACF155F70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A260BE9-CAE1-4ADD-B92B-73A9A3B10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84B45E7-F302-4322-8B16-49201DF64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C6C693E-50E4-43C9-A8A7-A369B98D3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indicator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10737FF-D6B8-452D-BC88-A1E4364B4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CA158ED-9B47-4EF2-9FA5-2C7A73831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51A5B66-2AC1-47B9-A0B0-83DC36EDA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64BAF1B-62C5-442C-B2D9-162D9B7AC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× 10 A universal outlets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C14084D-B56B-4083-80B8-26ED19038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EE3590C-9296-4DD5-B4C2-F039AB1A6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406F799-F9F1-46C1-AE67-0F0732C17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FFBBA7C-EF54-4BF1-95EF-50A5207FB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2E7C313-E785-41D3-AFCD-A7619213D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03BA59E-43FC-466B-A702-9E1894E73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C7F14E4-9A04-4F90-B2FC-F85F2C37E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A59D9A9-9461-4228-AB6F-6FBCB39C1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E80D777-8F93-42E5-854A-3D9DD2898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D749A0D-0DCC-45E7-B01B-CC0699324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9EB5137-6660-492B-AE54-72DBC7D79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F2B40B9-4FAD-494C-9F57-4C380C6CD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High-Power &amp; Special I/O PDU Series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AA35B2E-5DC4-48AC-B36D-BC6AC1CCC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7F5E11D-3042-479A-9396-753A74900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0F0812D-836E-42AC-BA09-2CE5A3A48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Entity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79AC9FB-450B-4743-9C85-A68A4A484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group with selectable configurations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1D6C961-BA49-4842-A40A-32938D601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8752057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F8CB230-2892-4FCA-881F-13BC583C9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2aa6839f3141d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29D63D-4A38-43FB-B6A9-3759E93CE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1F80D1-3675-4BD5-A6EB-82F87BB40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SP5281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9C0858-C093-4ABE-B9E0-4E9F9D78C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3AA74A-A2C7-453A-96FB-F2A262A71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D71581D-7606-4BFA-926E-FFD7C73B9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09349CD-C52D-49CB-A0F1-20494E6EF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20B3586-D9D8-44DF-9B4E-A216FA366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7a69a496bc47d1"/>
          <a:stretch xmlns:a="http://schemas.openxmlformats.org/drawingml/2006/main"/>
        </p:blipFill>
        <p:spPr>
          <a:xfrm xmlns:a="http://schemas.openxmlformats.org/drawingml/2006/main">
            <a:off x="685800" y="2099736"/>
            <a:ext cx="2609850" cy="218227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EE3FBA-8F74-4841-8237-DDD31DC98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SP5281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56D84E9-8C54-400C-9CD4-D9569DDC1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SP5281 16 A Universal-Outlet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ED6798-4135-46BE-A135-2D1B3D812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0C6DD40-7C3A-4B90-BAAE-45DD05D76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80EE564-07B2-43C5-9C8C-E395F1016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6466A2E-28C2-4E00-AB1B-5AB5F8231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252C847-15AD-415F-9B7C-3D5BD4226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F5FE8CA-8022-4D52-B7EC-9098A5992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200AACD-C9A9-4777-843F-FEEF94BD7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A05BF75-5899-440F-A4DA-980799C65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116D42F-2CA1-4164-800E-4C073962C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6D9D9B6-4373-4EC0-8556-8DF3E5F74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F83C76E-5B31-4013-BA68-10F53C832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97FC259-FC5C-478A-B529-62F2829A9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046085C-C05F-4408-9C0D-1A956FBAD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721EFCC-CD87-4066-BC7C-57FA1FABD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7962C7B-07A2-41B8-BE06-14B55B0F1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9B8EAAB-6E60-4FFF-A37C-9FB1A7569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54860A0-7C04-4F8F-ACB3-503F087ED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59ABD6E-5D4E-4AC8-8A15-0068DA8ED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745587E-5A47-42F5-A0BC-BA12AD08F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B69BA3A-684E-4BC8-9871-DE2163C9E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CC02DE6-CDA3-4B65-AC34-042DBB454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Switch protection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F860AD9-22FD-4D1E-A113-5ACAA7D0A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370BBCA-B7D3-46E2-B6CD-FFC6BBA26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4879BD2-C9D4-4D5C-8FB4-C147EF86D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0D0232F-1706-4EB8-8DFB-3D1C80F9D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× 16 A universal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528CA03-7365-4263-9F23-29BB93519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1054A84-C57E-4706-A078-8437D5E60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058A987-484E-4183-A4B1-FB263653E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D532B39-78E2-4D08-9B08-C8F55B383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06CA408-B138-43B6-B239-DA7481BCB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2B55F65-6572-49F3-BD92-065BD9EE3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803E9C0-F60A-48CC-A774-32D8F02D5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B29475C-4512-42FA-8C56-533F601FE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54D5884-2656-412D-97A9-FCD9A2D54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63AC836-0AD7-433D-BBF0-240C49F94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ABA7F1E-C44D-4F3A-BF7A-D22232462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D974BF7-AEE4-4D69-B76F-0064F3BCB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High-Power &amp; Special I/O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5644920-23F7-4C45-88F3-9943AA6DB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50E4FE2-356D-497D-8C1C-A4D676457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2DE1A55-9518-4613-AD6C-522FFE404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D577C83-1B48-4F88-9130-FC2167D61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94A2531-D36D-46F3-A904-48E13344C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07765859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E09C80B-42F1-4B30-A0D3-A8E3B7EF4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231cebac6b4af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B67549-27D0-4B6F-B16E-8D767951E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C9B53C-D163-4964-AD9A-18708FB71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SP9041S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86273E-7CEF-417A-8C20-F0639A120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9A7275-3779-4AD7-A752-F30399035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AD88C7-9435-4D6B-B5CF-A7E9BF110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90697D-30B6-4AB9-B113-76CC608EC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193267-8246-4429-99CC-CDC44A2FD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50202e251541cc"/>
          <a:stretch xmlns:a="http://schemas.openxmlformats.org/drawingml/2006/main"/>
        </p:blipFill>
        <p:spPr>
          <a:xfrm xmlns:a="http://schemas.openxmlformats.org/drawingml/2006/main">
            <a:off x="685800" y="2898153"/>
            <a:ext cx="2609850" cy="58544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242FDE-0A76-4FE4-94BF-726D9F61F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SP9041S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FEE97D9-16B9-46A0-B3E9-90647A9D1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SP9041S 4-Outlet 16 A High-Power Terminal-Block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4748F0-FB73-4951-8B84-DA984A858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1C8B9B4-DDC7-4CD7-96E3-5EA9B500C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935F273-EFE0-4CCA-9A3E-902405FAB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4A4E28-53F4-4A5F-9CC6-8B9D38718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E9E8F1F-304A-4C45-ACAB-D57FAE720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B3AC6FE-BE39-4F54-A46B-021851F06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681DB6E-D612-424A-A558-E274FE972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C05C909-3318-45A8-83B5-27F517A5D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44A2ED2-48E2-449E-80C5-54BBBF29B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EAA2953-504C-478C-82A1-0CFD0E474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7AE4154-BAB4-4F1F-A284-31E23DFDB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7959EE8-7F2F-4B38-9E6F-564BF945C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32D618D-FCDC-4B45-8711-81062ED5B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Junction box / terminal block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EC2F80B-CD25-41C6-A0C2-600992854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31E295F-AA13-4331-BE44-91E3D0041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436ED11-5789-47B5-AF9B-BCEFB3F6E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8DB5814-373D-4200-A4EE-C0BEA8995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× 16 A Chinese-standard outlets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A11D81C-5F2D-4721-BEB6-1FB0B4530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BD59654-F646-4149-86BB-20CD7EFB4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4399F04-0538-4287-8665-B62F351C9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CF3F772-3555-49DB-8F9E-162F36C9F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8000 W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BC0F982-5E56-4202-80AD-A16D940FA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CC75372-7FD0-427D-97EE-3E456C3D5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B50699B-57FB-48E2-ADDF-BDE19712C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B9D9B4F-DEEC-486B-AC9C-0B6034087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3848C37-7748-45A0-B759-54B9934D5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2931DA5-050F-421B-9425-69AC310FD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2F1EC86-AE5E-42A7-8DB6-21387D5BE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C7D6781-AF3A-4F1A-8995-C9B1B6EDD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High-Power &amp; Special I/O PDU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3BD4994-4D71-4781-A198-85517EC24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9257C95-B968-4F82-84CB-4209D6064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061C945-E494-4C48-8036-100E5A450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E8FB5C2-6111-4FB0-92DC-A5D406640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D5D04CE-21B4-4529-B6A4-525BBCB9B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2249749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B419956-3578-4562-91D1-69D610247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6e87a9d1ca478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CAE69D-9CF9-4CE7-8934-629885E1C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C51DBC-AB87-49C6-BD79-047D50051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SP5IEC139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C41D68-8F20-47AA-8BD0-377C81520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8580C3-C66A-499C-A7B9-AA8CC15D8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4BADD5-321A-43A2-85C8-300552477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D91D8A0-DD5F-4A3F-A12F-DB6331622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076DB1-4CD3-420F-B435-D1EF4C71D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69e571ff544963"/>
          <a:stretch xmlns:a="http://schemas.openxmlformats.org/drawingml/2006/main"/>
        </p:blipFill>
        <p:spPr>
          <a:xfrm xmlns:a="http://schemas.openxmlformats.org/drawingml/2006/main">
            <a:off x="685800" y="2057651"/>
            <a:ext cx="2609850" cy="226644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B7D05C-E802-4254-813A-6D4DEE6EC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SP5IEC139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01E25F-0915-430C-963B-FD20F7023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SP5IEC139 9-Outlet IEC C13 Locking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975886-7287-4303-B3EB-56F944B45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C866368-25BD-46FF-BD24-EB0D4EF3F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08FB797-525C-44F6-9C77-0B2469C7F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0AD1D7C-9C23-4D79-BA9D-2DAF37486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1AAF1E5-83DF-4A8C-91CC-8C9A28EFD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3A13043-2720-48E8-B581-E0ADE270E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241AB58-4E10-4128-A0C8-C54A30FEA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88516D3-CC80-4A42-B58B-37C2D3BED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A47B5CF-651B-46CB-B3CD-2A9C70370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1ECC49F-1862-43BA-9D4A-A4474E636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22E3293-8532-4421-A150-5EF9DEB85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0A35ADA-BA0E-415F-BD66-6F0CC54EE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2050158-7F24-49AA-8F88-351AC0F36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8E9902E-D4D5-4856-8283-918916F38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3D247AD-15B2-4310-BBC6-91F7239BB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4DA7264-5CF5-405D-8C02-820C9D63F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4735505-0356-47A6-88D6-1B3A96AC9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67B4797-8DFA-4B5B-8A8F-E4D0F5A8A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5DF2034-7C9B-4169-8CA5-479D39085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CD3A40C-48AC-48E2-BA53-5F77D5CFA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D39C767-E112-4DBB-875C-8713E133B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specified in the catalog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02BADC4-7E18-41A9-A6F5-8CD608DFE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244A63F-18C1-4B12-A57A-20FCDD32F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FD3A3C1-17D1-4D0F-B315-D50018927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9DC0754-25EE-4DF9-9D2A-4CA4B2DB8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 × IEC 60320 C13 locking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46589CB-64F2-4BCC-977E-8C47F3700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98519B3-986A-4A17-9F99-816745911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4B5C5F-D0D4-42FF-99DD-D7F1C0C3C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37F4FB7-C33D-47E2-A693-4F46E0A1D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17E5B4A-1983-498D-B887-D75F4F802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5996785-5F11-4206-B9BE-0987373C2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2FAAD32-8650-4FED-A7AF-8EEDD2B3F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2F54F7E-1024-4EB3-AA86-49C8A69AD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69DE12C-8AE5-4DBD-8B70-2B1DC224C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FCBA792-AB9E-47E7-BF89-5B34801EA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8207EC0-222B-4FBA-B492-AB19AB3A8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3DD28D0-76F0-47FB-98D0-753589783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IEC C13/C19 Locking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BF5AF2E-2D84-4E06-B872-56ACB3B96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695DCE1-B0EA-4110-B8E9-1988C85E8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5633257-CAF7-470B-A790-84B8680F5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B0F6CC5-59BE-4F09-9B78-355F15579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21FD871-42A3-46E7-9C80-4D2E64455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05817582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46DEF96-8078-48CE-9259-EF60F9559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1bee0a981b45d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1E4F5F-56EC-4114-97D9-6DC3596F7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7565DB-C35A-4D6D-B481-9D846B23B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SPSIEC196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E2D863-8A0F-418A-AE93-815B60388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CF8374-49EE-4EEF-92E4-D7F61A947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943F11-AC3C-4362-961E-FAAFFF6DD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1C7EFAA-1D00-400F-A13A-245012BAE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5B01649-BE2F-476C-8493-75C3E0889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eb472144ac463c"/>
          <a:stretch xmlns:a="http://schemas.openxmlformats.org/drawingml/2006/main"/>
        </p:blipFill>
        <p:spPr>
          <a:xfrm xmlns:a="http://schemas.openxmlformats.org/drawingml/2006/main">
            <a:off x="685800" y="2057651"/>
            <a:ext cx="2609850" cy="226644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D58B2C7-EF65-42E1-B7A5-A685185FA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SPSIEC196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F875A7-859B-4373-A9B8-3E5794779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SPSIEC196 9-Outlet IEC C19 Locking PDU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4512284-B418-48BB-9D67-D2695F622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BB6DB96-75AB-49D8-B5CE-B7158834F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8560BBF-6599-4DF9-A88F-7691FCD48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941FB1C-B9FE-45CB-B97B-D6E14C889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2FECCF9-0130-4C18-9972-D579805F4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53AAD2E-E5A2-4C59-8A05-43439867A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7B9650F-80B3-4418-894A-87971ADE5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B4EC277-7AFC-4C5B-A106-4145FC6FF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Current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0752249-2B96-4105-8D7A-68D886783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8120A86-E764-431B-BB86-AE6118D1C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FDDA30F-0491-4A65-9752-A42B7070F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59E2F24-DB66-4E67-874B-439956AA8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B55A2FD-4730-417E-B691-1518A5149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m, 2.5 mm²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690EEEE-B6B3-4E89-96DE-A0131E8D7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14FAE7B-E981-4670-8520-027B86030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44A76B1-9D35-4514-9833-230C8E5F6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Plug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0891E1B-D70B-45C0-BEBF-A9C09A5BC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16A Chinese-standard plug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209BDDD-CA1E-4B52-9891-9EDF7DD62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BAE4FB5-55A9-4548-B87F-2881590DF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98C0D78-4818-4F09-B6DF-0B7AE2571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Function Module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F83F6CC-1135-4349-B2B7-9A34A1FDB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specified in the catalog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5F9DF04-C536-4C37-8F12-5E5A5EB31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AE41B46-8F46-4E0E-B143-6E14D9D84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7A1E941-348C-4F56-BEA0-6DA26E43C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Output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39D10FF-4ABC-477A-ADEC-028620628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 × IEC 60320 C19 locking outlets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6F24AA5-70B6-40F9-B1F7-579B1B16D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969DDA7-0581-44C3-8A54-34F68F86D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A3762D-FAA2-4FDB-8C3F-A2897E79A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Rated Load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583F32C-51A3-47B2-BEA5-0019D184E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64E3B3A-161F-4BEB-9C8E-E956BF5F1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6E881F2-1695-4966-A7F0-B6C40101D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43677FF-B0D9-4F01-968A-40DA2511B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17F5098-4512-4D04-A4A7-1728A45D0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44.5 × 44.5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78E9311-F185-4691-A809-BAD1671F5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90C3B10-BB73-470B-9A5C-A37725006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658FBB9-0D9D-4A5B-9F92-B4B33268D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55C4F2D-B752-4A92-925D-0B4BAE465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IEC C13/C19 Locking PDU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E535E11-9C3C-4BA5-8180-309D4FE6B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4D5BFF5-BA73-47A9-82DF-F01A0B6DA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80F4C7E-4E49-4FDD-9B91-BF5B1747B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93BD29E-2A42-4C17-9DAB-4B8689DC8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5336777-C2BC-4273-9925-E5F7E3763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30990446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4F0E42E-4F46-45C2-A445-69E2400CA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8def03524d4cc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9097D3-4DF1-4D0A-B6B4-989D39B48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31EED6-04CC-4F32-9F02-05F76C232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PDU-SMART-CUSTOM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049726-C3F7-4FE3-9505-5508D54DF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B26ECE-4218-4038-A832-4132AD083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5699D8D-4EAF-4C7D-B1B8-D02517AD4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50B127-6D9D-474E-BFB6-1C8F137C3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3A71AA-0F41-4B52-ABD0-C744521BD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0df91211344a4e"/>
          <a:stretch xmlns:a="http://schemas.openxmlformats.org/drawingml/2006/main"/>
        </p:blipFill>
        <p:spPr>
          <a:xfrm xmlns:a="http://schemas.openxmlformats.org/drawingml/2006/main">
            <a:off x="1154173" y="2057400"/>
            <a:ext cx="167310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A7E6F3-E3B9-439D-9F27-F09DEC86A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PDU-SMART-CUSTOM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0A7013-DC53-49DF-BDB0-08B05D452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Custom Intelligent PDU Series / Manufacturer Model Not Provided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A80F628-925F-4E90-901F-B3B7955D9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3675116-DFE2-4885-8628-5532024B3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894C79A-D64C-4734-AA38-430251C6D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2A98432-273B-4207-97B6-F2DE53932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584A868-16B8-44D3-8615-2D8BAB0CF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0545971-6EDE-4E1D-A358-1262941CB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6A6F142-923A-439A-AE9A-2B45D9B46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BF1DB39-22B3-4EEE-BDDB-63828BAD8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Local Interface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23DA431-DC9F-4D02-ABE9-DE6477F49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LCD display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11AAFD4-C072-467B-816F-190B682D0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1154B77-A113-4E0E-AB94-3B1C59CB1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0DB14CB-9ED6-405C-B376-B47BE3E96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Communication / Expansion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B0016F3-94C8-430E-940A-33ABD3D00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Ethernet uplink and cascading interface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9FF8027-31CE-4CB9-851E-0DB2CEE67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3FD6D3D-57C7-44DF-80E7-9BD00CEB4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C445437-7AA6-4B5A-90C3-7B1BC215D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Environmental Monitoring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B616E1D-34B4-45F5-8498-544AE3E84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Temperature/humidity alarm, water leakage and smoke detection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1BE2C65-2836-424D-A707-916C192C6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797847B-610E-4098-9440-8598CB9EB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24304DF-3F52-48A1-921D-209E067F9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Security Expansion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CAD504B-F0D0-4A52-978C-1D42EAC73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Access control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232B66D-11A4-413D-899F-3E7CD5A86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9285D2B-AB6B-432C-9403-32545C3CC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673C6BD-D375-4FEB-A2A8-FA2FAAFB1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Core Functions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2FAF78E-D32E-42A9-B741-5ED1613C8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Remote control, real-time monitoring, data acquisition and cascading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A0FE4D6-C9C6-4A58-8581-82FCA8E99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4080FB2-850B-464E-8220-37676DE28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D6F859C-677A-4BF5-83EB-18617159B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F34EBD2-8565-4974-9EEC-8FC9D46F6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PDU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9905BA3-B1F1-452B-BEF3-3FFD3C56E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8E3CBC5-84CB-444F-935E-11F6A1AF4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11DABD1-DD1E-4FAA-82E4-E50AFC768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B8C954D-D1BC-410D-AB9D-9F8865F8B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2124CFD-0279-4A28-9621-2AA0AEC30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50349205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05A400D-4722-48C8-9704-1651DA8E2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b52f3b494e46d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4D20DE-D225-4CEF-9DD2-579301531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D93376-46B2-42BD-89A5-F009627A8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AA3B8F-7201-401F-A355-7A68411D5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ABC2FC-20D8-4058-9794-592A7CDA3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81BBE5-7177-4F76-90E1-D3AA2B6D9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7B09CDB-8613-41C7-AAC8-1F4CAF2AE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388086-B047-4FED-9E31-73C588E98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A227171-80A9-4DBD-BF08-06C29AFF0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7BC3C92-EEB9-4796-B884-6FB81D3D4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DCE082D-AD2D-4171-8A2E-9079797D9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09C616-DB8A-4D44-8720-86BD46899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214EC1-F4E9-47CD-A92C-0B6B77F78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E57BB02-5E59-40D6-9BFC-92E15EE21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7931DE2-53BF-4B82-B74E-BDB768141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SP5186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9AC4414-5556-4154-89D2-18C2112C5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14B0140-801A-4E5C-A349-86F2189F0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PDU-SMART-CUSTOM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2454D89-26D8-4768-9FFE-38E51BB4A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7302DBD-7035-4629-94B3-2C6603096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3E2DC28-1EE4-42CD-BC51-CEFE29F13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AC69515-92C5-4DF8-A145-8B914361B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LS8113 Basic Switched Rack PDU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EF59162-46EC-4966-A92A-2CC67C0C3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C5B600D-3642-46F3-B6B0-632885725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SP5182 10 A SPDsurge-protected PDU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00D34B5-C2CF-497E-A813-2427615FF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C1E02EE-EF10-45F2-A7D6-D6E3536A5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SP5186 16Ametered PDU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F9ED57B-1A82-4E33-B0DC-27E5F7A30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21B0DE9-C311-413E-AF5D-4B7DE712D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Custom Intelligent PDU Series / Manufacturer Model Not Provided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656CF85-F209-4087-9F24-030719093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1E81C2E-6945-4EAB-8846-BD099D51A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9B05491-586F-45FA-8E3A-31F9A095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A94EE81-2B16-4E6C-A6C1-7CA075EA5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Configurations: 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BCFC231-6DDD-49AD-A4D3-82EB1C9E2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0CC84DB-583F-4EE8-8F33-FE9251E9C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Cable Specification: 3 × 1.5 mm²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5F41AE3-8244-4DA7-9C68-0521FB3E6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E0A9604-50E6-48A9-9E05-B4415E28B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Input Current: 16 A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06689EC-2A34-4BB9-9ABE-D6C5BB172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4483C2B-3467-42EF-B839-F31B33688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Local Interface: LCD display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BAE325E-7875-4B8E-ADF2-1E47E6234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F0DB245-9CD0-4BD7-8DEB-1A8CF5DC7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6038D21-C3A3-4A94-9523-D22C8AF55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18EE733-0526-4E7B-94EE-01645B4AB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Input Current: 10 A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5EDDD95-C4C2-4502-A777-2F81204AA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7B3A28A-6933-4FBE-8761-9BF8A7B85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Input Current: 10 A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E8E420F-C43D-47CA-9A47-9E51924DA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F704936-E8A2-4CE0-8BCF-A9B48D335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Input Cable: 3 m, 2.5 mm²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4BCD3A1-DE8E-4465-83C6-CED9B46D9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9BF34F6-3124-498B-9007-5386786DC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Communication / Expansion: Ethernet uplink and cascad…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F062400-FA99-4817-BEA2-FDE6FE8FF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50DB340-4DC4-4A62-8F54-7CA1BA6DE1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1784AC5-6FD5-42AC-8CB2-62884F927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3C5AB74-EF8A-4322-898B-E6CEE817C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racks · Security equipment cabinets · IT equi…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CAE7477-33EB-4FF5-8DF2-0F31941FA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58F51EC-22A4-4FE1-8DD6-FE48E6567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racks · Security cabinets · Surge-protected e…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8F22B19-5848-40F7-A563-D045C818D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DC7E696-2F0E-4F5F-BAD0-012539C0A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racks · Network rooms · Load monitoring projec…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EB79C80-4CA5-4A6E-95CD-465EFCE2E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DAF8F24-C1FE-4BCB-94F1-078702CC6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Monitored server racks · Remote power management · Da…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4B7B001-A416-4749-9C44-AD6C56DED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1638459188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341B67D-4DE7-42E1-BAC0-812AFA963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acc8ec2ca95465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0BE25A-E201-45F8-B32A-DC083C475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66EBCE-83CE-47CE-A47B-79A75077A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F6BB65-0B6C-4217-BC0D-657A2E6B2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9DD13F-67F2-4E72-ABBD-A0D184398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F254F87-C368-424D-92B4-799C5CF5E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5DB13D-1697-4440-B469-0036AF33C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3D58421-E09D-4C1D-BF4F-5E1E9183B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8029538-BABE-45E9-90CE-E2B617E8B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LS8113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92CB53A-65EC-4AF4-866F-2739A313D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B836F9-D5A6-4BDA-9765-E6B1EC048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ABE9083-7738-4DEB-9EF7-6250133FF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8DBF249-81C3-4F55-9F96-CFF905571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SP81097S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088F62-5FC0-43FA-A9AE-87418326F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43AC689-A1D3-4013-85EC-3A6482B70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SP1182-2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2BB6DBD-CC2C-4C8F-9EC2-09D9A1AC7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263D410-2351-4F6B-8A00-6BB37E9AF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SP3182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E41C37B-9222-4498-A517-B65C43EF6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77E9ACF-1AD8-4AB0-AFAA-DC2F370F3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SP5082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E2F9685-BE47-41CF-A0D9-5AB528EFD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6F71F95-88C7-4CC4-8B22-E3CA618E1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SP5087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8E9C12B-93D7-4EE4-B02F-E0D790ABC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4ECD164-646B-4D64-BF9F-EE0A13F75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SP5182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490A07F-6BF5-4257-A9BE-EE9DCEF44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E6F17C1-2D0C-40E8-B456-65AC66E3F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SP61202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FA2321A-3E1B-483F-961B-59645C545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9E1BA3A-F3A6-43EE-A0A6-7F1160A8B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DT7188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F612029-903B-448E-BE83-11E8004DB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4887D20-2038-429F-8300-A9CCD85C7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SP5071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8BACDA1-2083-4FA1-9FBD-A98437743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B00FD10-558B-4F01-B34F-70C0BD36B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SP51103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B0E37AC-C26F-4E50-8683-82ABC5D96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3B4CBEF-D6B8-4832-96D1-6D065EE30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SP5188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6F43940-585F-4DC7-8ACD-FE68568EC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2494944-3CF1-4B51-A212-083EB9587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SP6081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2D70D6E-3A60-4214-B66C-264710B37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23E1C5A-A48A-408C-B62D-910339BB4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SP5086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639B3D9-53DC-48ED-BFAE-708898474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0EF2ADA-4BF8-42FA-8903-C49352406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SP5186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0CB3082-CCE2-43A4-95E7-757DB66293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520F0B8-36F8-42F0-93FC-896E5B069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DS8118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312804D-947C-44AD-B4B3-EA30BB940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1C61002-6F24-42E2-A57D-F86CBDC94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SP51104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BD9431B-27A9-4F2A-BBCF-A7A900387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C80053D-9E40-4688-BD61-46C4405DB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SP5281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19C90A5-C699-4FC8-9C26-15F6F2078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605D3F8-A3AA-41D2-8FA7-5949F5375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SP9041S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CEE2757-806A-42BF-8E93-B94314724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F785CC2-F902-43E7-A5FE-ABFCA1D78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SP5IEC139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3AE91D1-9A76-487E-B2D0-3B53AF010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20A776E-5E9C-4007-8DB6-DCE108E5F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SPSIEC196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FEE7140-A818-456D-9F29-809FE4357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7D2A78F-4FEE-4314-BF27-0C88A4765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PDU-SMART-CUSTOM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40A7C4C-8EE2-4AB5-9BEE-436C44020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90F680E-6421-4F74-9B4F-B705BB762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23 exact website model records shown on this page · 23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134587206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7148F7C-BE35-4D43-BE09-D45BD0B72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6653cfe70644e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0B83F7-F1B1-49AD-B163-F6C76FC4C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711023-6BF8-4AAD-A825-C3E8821A9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572599-98F3-4F61-ABDB-03A08DFB1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2FF45E-0491-4EC7-88F7-62A22E65B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4B6EA8B-6BBC-4056-A351-E0AB2F54F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A6460E-84E0-4E78-ADA7-0683CE85B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3840EF-9A76-450F-9C3B-9C837CF7C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4A338A-B1DC-44E8-AF6C-8420B6CB6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34D456-7935-4613-A0B0-DAEA2B2A0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2B224C-2E26-4AD8-A4A7-352C273D6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model and project quantity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6E342C9-2B27-4B6A-8E09-C89C04657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303AD0-42C7-48FD-8CDD-7BF1EF04E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D422FE1-0CA4-4115-80EB-374934248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3AE9F9F-2B34-4203-B52A-AA515A46F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configuration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10079CC-51EA-4615-A604-4A5C007AD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6A07383-3F83-45DD-A655-8BF0454EC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A821932-312A-473B-B985-F5B9BC959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48E442D-3AD1-411B-BFC8-089655F89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in project quotation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AA73580-3C2D-43AE-BA01-C156B5E22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C45FA07-7B7A-4114-B807-1C8E798FC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D9593E4-065F-46A1-8E2D-BF55A83DC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0F65292-D08B-4EDF-BF05-58A2B3EF4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To be confirmed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EC5FFBB-EDC6-438A-A5BB-7765D0A58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B99479C-C61D-423E-9770-E1757CA96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44E4E55-77A1-4D37-B2C5-F74BC2E8D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B0AF892-D88C-4431-B264-4FCF24836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05CC849-6B63-481B-8685-1309679C3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1666371093"/>
      </p:ext>
    </p:extLst>
  </p:cSld>
</p:sld>
</file>

<file path=ppt/slides/slide3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19d22ea0134522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10651F-8FE1-4671-BB01-3409F32D8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B7BA74-6978-4118-AE18-C9A830A06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0eda1180cd48e0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669AD2-B1D1-4E30-A1C5-D0AF2FA7E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4859EF-9888-4430-819D-AAAA6347B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E0909E7-67D5-4BC8-9206-21699CA3B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Rack PDU &amp; Power Distribution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A711C0-70C3-4D1E-8593-D30DD8200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EDA889D-14E0-4B83-9DBF-3A82A889C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1509621-689F-4D6A-8C80-5C3118CDD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30</a:t>
            </a:r>
          </a:p>
        </p:txBody>
      </p:sp>
    </p:spTree>
    <p:extLst>
      <p:ext uri="{BB962C8B-B14F-4D97-AF65-F5344CB8AC3E}">
        <p14:creationId xmlns:p14="http://schemas.microsoft.com/office/powerpoint/2010/main" val="20861102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2026-08-29T15:24:23.4350000Z</dcterms:created>
  <dcterms:modified xsi:type="dcterms:W3CDTF">2026-08-29T15:24:23.4350000Z</dcterms:modified>
</coreProperties>
</file>