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e6e6d1f71ca405d" /><Relationship Type="http://schemas.openxmlformats.org/officeDocument/2006/relationships/extended-properties" Target="/docProps/app.xml" Id="Rdcf0285e5c704df1" /><Relationship Type="http://schemas.openxmlformats.org/officeDocument/2006/relationships/officeDocument" Target="/ppt/presentation.xml" Id="R521f537b5f19457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b6a4fb4eae54523"/>
  </p:sldMasterIdLst>
  <p:notesMasterIdLst>
    <p:notesMasterId xmlns:r="http://schemas.openxmlformats.org/officeDocument/2006/relationships" r:id="R5935a219dafc416a"/>
  </p:notesMasterIdLst>
  <p:sldIdLst>
    <p:sldId xmlns:r="http://schemas.openxmlformats.org/officeDocument/2006/relationships" id="256" r:id="R43f72e09fa9d4bf4"/>
    <p:sldId xmlns:r="http://schemas.openxmlformats.org/officeDocument/2006/relationships" id="257" r:id="Rec5e573357794867"/>
    <p:sldId xmlns:r="http://schemas.openxmlformats.org/officeDocument/2006/relationships" id="258" r:id="Rf73f121dd3d4435c"/>
    <p:sldId xmlns:r="http://schemas.openxmlformats.org/officeDocument/2006/relationships" id="259" r:id="R52ff7077300646a0"/>
    <p:sldId xmlns:r="http://schemas.openxmlformats.org/officeDocument/2006/relationships" id="260" r:id="R5d18bd7f781d4cee"/>
    <p:sldId xmlns:r="http://schemas.openxmlformats.org/officeDocument/2006/relationships" id="261" r:id="R86afdb1905724962"/>
    <p:sldId xmlns:r="http://schemas.openxmlformats.org/officeDocument/2006/relationships" id="262" r:id="R1b9c67c6afe34493"/>
    <p:sldId xmlns:r="http://schemas.openxmlformats.org/officeDocument/2006/relationships" id="263" r:id="R3409d34bbd7e4d2f"/>
    <p:sldId xmlns:r="http://schemas.openxmlformats.org/officeDocument/2006/relationships" id="264" r:id="R3350f36ceb4842b5"/>
    <p:sldId xmlns:r="http://schemas.openxmlformats.org/officeDocument/2006/relationships" id="265" r:id="R05c1b7e8a33940f8"/>
    <p:sldId xmlns:r="http://schemas.openxmlformats.org/officeDocument/2006/relationships" id="266" r:id="R265f789ba91d4710"/>
    <p:sldId xmlns:r="http://schemas.openxmlformats.org/officeDocument/2006/relationships" id="267" r:id="R6199a3cf72ff4dda"/>
    <p:sldId xmlns:r="http://schemas.openxmlformats.org/officeDocument/2006/relationships" id="268" r:id="R4b857b1eeb674e4e"/>
    <p:sldId xmlns:r="http://schemas.openxmlformats.org/officeDocument/2006/relationships" id="269" r:id="R0f6ffaaef9154b1b"/>
    <p:sldId xmlns:r="http://schemas.openxmlformats.org/officeDocument/2006/relationships" id="270" r:id="R7be9ed48dbe14ecf"/>
    <p:sldId xmlns:r="http://schemas.openxmlformats.org/officeDocument/2006/relationships" id="271" r:id="R9038f9f075284cb5"/>
    <p:sldId xmlns:r="http://schemas.openxmlformats.org/officeDocument/2006/relationships" id="272" r:id="R1d4476bbc4c44cff"/>
    <p:sldId xmlns:r="http://schemas.openxmlformats.org/officeDocument/2006/relationships" id="273" r:id="Ra9a81feb063d4d14"/>
    <p:sldId xmlns:r="http://schemas.openxmlformats.org/officeDocument/2006/relationships" id="274" r:id="R26bd39311948408b"/>
    <p:sldId xmlns:r="http://schemas.openxmlformats.org/officeDocument/2006/relationships" id="275" r:id="R45dab3efe15d49a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3c2c3705e0e4362" /><Relationship Type="http://schemas.openxmlformats.org/officeDocument/2006/relationships/slideMaster" Target="/ppt/slideMasters/slideMaster1.xml" Id="R1b6a4fb4eae54523" /><Relationship Type="http://schemas.openxmlformats.org/officeDocument/2006/relationships/notesMaster" Target="/ppt/notesMasters/notesMaster1.xml" Id="R5935a219dafc416a" /><Relationship Type="http://schemas.openxmlformats.org/officeDocument/2006/relationships/presProps" Target="/ppt/presProps.xml" Id="Rf6232debd9bf41f6" /><Relationship Type="http://schemas.openxmlformats.org/officeDocument/2006/relationships/tableStyles" Target="/ppt/tableStyles.xml" Id="R4437312312b64555" /><Relationship Type="http://schemas.openxmlformats.org/officeDocument/2006/relationships/slide" Target="/ppt/slides/slide1.xml" Id="R43f72e09fa9d4bf4" /><Relationship Type="http://schemas.openxmlformats.org/officeDocument/2006/relationships/slide" Target="/ppt/slides/slide2.xml" Id="Rec5e573357794867" /><Relationship Type="http://schemas.openxmlformats.org/officeDocument/2006/relationships/slide" Target="/ppt/slides/slide3.xml" Id="Rf73f121dd3d4435c" /><Relationship Type="http://schemas.openxmlformats.org/officeDocument/2006/relationships/slide" Target="/ppt/slides/slide4.xml" Id="R52ff7077300646a0" /><Relationship Type="http://schemas.openxmlformats.org/officeDocument/2006/relationships/slide" Target="/ppt/slides/slide5.xml" Id="R5d18bd7f781d4cee" /><Relationship Type="http://schemas.openxmlformats.org/officeDocument/2006/relationships/slide" Target="/ppt/slides/slide6.xml" Id="R86afdb1905724962" /><Relationship Type="http://schemas.openxmlformats.org/officeDocument/2006/relationships/slide" Target="/ppt/slides/slide7.xml" Id="R1b9c67c6afe34493" /><Relationship Type="http://schemas.openxmlformats.org/officeDocument/2006/relationships/slide" Target="/ppt/slides/slide8.xml" Id="R3409d34bbd7e4d2f" /><Relationship Type="http://schemas.openxmlformats.org/officeDocument/2006/relationships/slide" Target="/ppt/slides/slide9.xml" Id="R3350f36ceb4842b5" /><Relationship Type="http://schemas.openxmlformats.org/officeDocument/2006/relationships/slide" Target="/ppt/slides/slide10.xml" Id="R05c1b7e8a33940f8" /><Relationship Type="http://schemas.openxmlformats.org/officeDocument/2006/relationships/slide" Target="/ppt/slides/slide11.xml" Id="R265f789ba91d4710" /><Relationship Type="http://schemas.openxmlformats.org/officeDocument/2006/relationships/slide" Target="/ppt/slides/slide12.xml" Id="R6199a3cf72ff4dda" /><Relationship Type="http://schemas.openxmlformats.org/officeDocument/2006/relationships/slide" Target="/ppt/slides/slide13.xml" Id="R4b857b1eeb674e4e" /><Relationship Type="http://schemas.openxmlformats.org/officeDocument/2006/relationships/slide" Target="/ppt/slides/slide14.xml" Id="R0f6ffaaef9154b1b" /><Relationship Type="http://schemas.openxmlformats.org/officeDocument/2006/relationships/slide" Target="/ppt/slides/slide15.xml" Id="R7be9ed48dbe14ecf" /><Relationship Type="http://schemas.openxmlformats.org/officeDocument/2006/relationships/slide" Target="/ppt/slides/slide16.xml" Id="R9038f9f075284cb5" /><Relationship Type="http://schemas.openxmlformats.org/officeDocument/2006/relationships/slide" Target="/ppt/slides/slide17.xml" Id="R1d4476bbc4c44cff" /><Relationship Type="http://schemas.openxmlformats.org/officeDocument/2006/relationships/slide" Target="/ppt/slides/slide18.xml" Id="Ra9a81feb063d4d14" /><Relationship Type="http://schemas.openxmlformats.org/officeDocument/2006/relationships/slide" Target="/ppt/slides/slide19.xml" Id="R26bd39311948408b" /><Relationship Type="http://schemas.openxmlformats.org/officeDocument/2006/relationships/slide" Target="/ppt/slides/slide20.xml" Id="R45dab3efe15d49a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b25ccb99e54c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36b7f7e89044aca" /><Relationship Type="http://schemas.openxmlformats.org/officeDocument/2006/relationships/notesMaster" Target="/ppt/notesMasters/notesMaster1.xml" Id="R3455737ab9344bc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b7cbb91f26e498c" /><Relationship Type="http://schemas.openxmlformats.org/officeDocument/2006/relationships/notesMaster" Target="/ppt/notesMasters/notesMaster1.xml" Id="Ra8e95f899eb9443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4c7657ebee44919" /><Relationship Type="http://schemas.openxmlformats.org/officeDocument/2006/relationships/notesMaster" Target="/ppt/notesMasters/notesMaster1.xml" Id="R3855afd04cff405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8a5fb7d81544b95" /><Relationship Type="http://schemas.openxmlformats.org/officeDocument/2006/relationships/notesMaster" Target="/ppt/notesMasters/notesMaster1.xml" Id="R7f2e7feb392e447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c0bcad59ff45e7" /><Relationship Type="http://schemas.openxmlformats.org/officeDocument/2006/relationships/notesMaster" Target="/ppt/notesMasters/notesMaster1.xml" Id="R7a529f3c511942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e0c5817978d4e82" /><Relationship Type="http://schemas.openxmlformats.org/officeDocument/2006/relationships/notesMaster" Target="/ppt/notesMasters/notesMaster1.xml" Id="Rc3773ebf6acf4ad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5a3b976f35a4fea" /><Relationship Type="http://schemas.openxmlformats.org/officeDocument/2006/relationships/notesMaster" Target="/ppt/notesMasters/notesMaster1.xml" Id="R5f2ac720cc3d492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91c2cf6dc3e4b2a" /><Relationship Type="http://schemas.openxmlformats.org/officeDocument/2006/relationships/notesMaster" Target="/ppt/notesMasters/notesMaster1.xml" Id="Rd07c0547c750449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f9e38cb70694b0a" /><Relationship Type="http://schemas.openxmlformats.org/officeDocument/2006/relationships/notesMaster" Target="/ppt/notesMasters/notesMaster1.xml" Id="Rd9dce6cb941f464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7daa924d2164745" /><Relationship Type="http://schemas.openxmlformats.org/officeDocument/2006/relationships/notesMaster" Target="/ppt/notesMasters/notesMaster1.xml" Id="R623114dabb6b450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7f3709f47954dae" /><Relationship Type="http://schemas.openxmlformats.org/officeDocument/2006/relationships/notesMaster" Target="/ppt/notesMasters/notesMaster1.xml" Id="R8900447902e648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2c1aa477aa74e81" /><Relationship Type="http://schemas.openxmlformats.org/officeDocument/2006/relationships/notesMaster" Target="/ppt/notesMasters/notesMaster1.xml" Id="R05cc93027c924d4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ca4535475694c3d" /><Relationship Type="http://schemas.openxmlformats.org/officeDocument/2006/relationships/notesMaster" Target="/ppt/notesMasters/notesMaster1.xml" Id="Rf3207a270324408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22e6dba7b744694" /><Relationship Type="http://schemas.openxmlformats.org/officeDocument/2006/relationships/notesMaster" Target="/ppt/notesMasters/notesMaster1.xml" Id="R10bb5a2bcbde4bd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9e6df9a8ebc4adf" /><Relationship Type="http://schemas.openxmlformats.org/officeDocument/2006/relationships/notesMaster" Target="/ppt/notesMasters/notesMaster1.xml" Id="R8df92b7b5aa447e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47b86b8fff64ce8" /><Relationship Type="http://schemas.openxmlformats.org/officeDocument/2006/relationships/notesMaster" Target="/ppt/notesMasters/notesMaster1.xml" Id="R3abf3556cec340e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6d32378d02e4541" /><Relationship Type="http://schemas.openxmlformats.org/officeDocument/2006/relationships/notesMaster" Target="/ppt/notesMasters/notesMaster1.xml" Id="Rabda5bf626124cb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fbad6f79b3e4325" /><Relationship Type="http://schemas.openxmlformats.org/officeDocument/2006/relationships/notesMaster" Target="/ppt/notesMasters/notesMaster1.xml" Id="Rbce83e66a3584d0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3140decea864883" /><Relationship Type="http://schemas.openxmlformats.org/officeDocument/2006/relationships/notesMaster" Target="/ppt/notesMasters/notesMaster1.xml" Id="Rb4fd0b74d80d4e0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b21eeb6b55c4e34" /><Relationship Type="http://schemas.openxmlformats.org/officeDocument/2006/relationships/notesMaster" Target="/ppt/notesMasters/notesMaster1.xml" Id="R82fcf8860da1405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D:\NexPro-Link-安放解决方案供应商网站\public\images\products\pdu-catalog\kvm-sp8032\sp8032-l1-r2\090_sp8032_product.jpg</a:t>
            </a:r>
          </a:p>
          <a:p xmlns:a="http://schemas.openxmlformats.org/drawingml/2006/main">
            <a:r>
              <a:t>- D:\NexPro-Link-安放解决方案供应商网站\public\images\products\pdu-catalog\kvm-sp8032\sp8032-l1-r2\089_sp8032_diagram.jpg</a:t>
            </a:r>
          </a:p>
          <a:p xmlns:a="http://schemas.openxmlformats.org/drawingml/2006/main">
            <a:r>
              <a:t>- D:\NexPro-Link-安放解决方案供应商网站\public\images\products\pdu-catalog\kvm-1708\sp1708-b\092_sp1708_b_product.jpg</a:t>
            </a:r>
          </a:p>
          <a:p xmlns:a="http://schemas.openxmlformats.org/drawingml/2006/main">
            <a:r>
              <a:t>- D:\NexPro-Link-安放解决方案供应商网站\public\images\products\pdu-catalog\kvm-1708\sp1708-b\091_sp1708_8port_diagram.jpg</a:t>
            </a:r>
          </a:p>
          <a:p xmlns:a="http://schemas.openxmlformats.org/drawingml/2006/main">
            <a:r>
              <a:t>- D:\NexPro-Link-安放解决方案供应商网站\public\images\products\pdu-catalog\kvm-1708\sp1708-c\093_sp1708_c_product.jpg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D:\NexPro-Link-安放解决方案供应商网站\public\images\products\pdu-catalog\kvm-sp8032\sp8032-l1-r2\090_sp8032_product.jpg</a:t>
            </a:r>
          </a:p>
          <a:p xmlns:a="http://schemas.openxmlformats.org/drawingml/2006/main">
            <a:r>
              <a:t>- D:\NexPro-Link-安放解决方案供应商网站\public\images\products\pdu-catalog\kvm-sp8032\sp8032-l1-r2\089_sp8032_diagram.jpg</a:t>
            </a:r>
          </a:p>
          <a:p xmlns:a="http://schemas.openxmlformats.org/drawingml/2006/main">
            <a:r>
              <a:t>- D:\NexPro-Link-安放解决方案供应商网站\public\images\products\pdu-catalog\kvm-1708\sp1708-b\092_sp1708_b_product.jpg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D:\NexPro-Link-安放解决方案供应商网站\public\images\products\pdu-catalog\kvm-sp8032\sp8032-l1-r2\090_sp8032_product.jpg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D:\NexPro-Link-安放解决方案供应商网站\public\images\products\pdu-catalog\kvm-1708\sp1708-b\092_sp1708_b_product.jpg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D:\NexPro-Link-安放解决方案供应商网站\public\images\products\pdu-catalog\kvm-1708\sp1708-b\092_sp1708_b_product.jpg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D:\NexPro-Link-安放解决方案供应商网站\public\images\products\pdu-catalog\kvm-1708\sp1708-c\093_sp1708_c_product.jpg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D:\NexPro-Link-安放解决方案供应商网站\public\images\products\pdu-catalog\kvm-1708\sp1708-c\093_sp1708_c_product.jpg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D:\NexPro-Link-安放解决方案供应商网站\public\images\products\pdu-catalog\kvm-ip16\sp5716\095_sp5716_product.jpg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D:\NexPro-Link-安放解决方案供应商网站\public\images\products\pdu-catalog\kvm-ip16\sp5716\095_sp5716_product.jpg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D:\NexPro-Link-安放解决方案供应商网站\public\images\products\pdu-catalog\kvm-ip16\sp5916\096_sp5916_front.jpg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D:\NexPro-Link-安放解决方案供应商网站\public\images\products\pdu-catalog\kvm-ip16\sp5916\096_sp5916_front.jpg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D:\NexPro-Link-安放解决方案供应商网站\public\images\products\pdu-catalog\kvm-cat5\sp8732\099_sp8732_product.jpg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D:\NexPro-Link-安放解决方案供应商网站\public\images\products\pdu-catalog\kvm-cat5\sp8732\099_sp8732_product.jpg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D:\NexPro-Link-安放解决方案供应商网站\public\images\products\pdu-catalog\kvm-cat5\sp8932\100_sp8932_product.jpg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D:\NexPro-Link-安放解决方案供应商网站\public\images\products\pdu-catalog\kvm-cat5\sp8932\100_sp8932_product.jpg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17efe503038406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b84fd067cd94ccd" /><Relationship Type="http://schemas.openxmlformats.org/officeDocument/2006/relationships/slideLayout" Target="/ppt/slideLayouts/slideLayout1.xml" Id="Rd7e889a5f139480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7e889a5f139480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c38476ffef43a4" /><Relationship Type="http://schemas.openxmlformats.org/officeDocument/2006/relationships/image" Target="/ppt/media/image.png" Id="R2cc87d238e1d4a57" /><Relationship Type="http://schemas.openxmlformats.org/officeDocument/2006/relationships/image" Target="/ppt/media/image2.png" Id="Ra12cc894a1d44288" /><Relationship Type="http://schemas.openxmlformats.org/officeDocument/2006/relationships/image" Target="/ppt/media/image.jpeg" Id="R5c834c8669dd41f8" /><Relationship Type="http://schemas.openxmlformats.org/officeDocument/2006/relationships/image" Target="/ppt/media/image2.jpeg" Id="R3bd0a74b8fad4e93" /><Relationship Type="http://schemas.openxmlformats.org/officeDocument/2006/relationships/image" Target="/ppt/media/image3.jpeg" Id="Rb72c7b7352a84ed6" /><Relationship Type="http://schemas.openxmlformats.org/officeDocument/2006/relationships/image" Target="/ppt/media/image4.jpeg" Id="R538ec2af0b4e4cd6" /><Relationship Type="http://schemas.openxmlformats.org/officeDocument/2006/relationships/image" Target="/ppt/media/image5.jpeg" Id="R7408b14873e944c2" /><Relationship Type="http://schemas.openxmlformats.org/officeDocument/2006/relationships/notesSlide" Target="/ppt/notesSlides/notesSlide1.xml" Id="Re202417713eb4e9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3c86b2d3664164" /><Relationship Type="http://schemas.openxmlformats.org/officeDocument/2006/relationships/image" Target="/ppt/media/image3.png" Id="R7a3367bbca034e98" /><Relationship Type="http://schemas.openxmlformats.org/officeDocument/2006/relationships/image" Target="/ppt/media/image6.jpeg" Id="R1e90f3b285d349d6" /><Relationship Type="http://schemas.openxmlformats.org/officeDocument/2006/relationships/image" Target="/ppt/media/image7.jpeg" Id="Re9be675536294f9e" /><Relationship Type="http://schemas.openxmlformats.org/officeDocument/2006/relationships/image" Target="/ppt/media/image8.jpeg" Id="Rbecbb557ba3547fb" /><Relationship Type="http://schemas.openxmlformats.org/officeDocument/2006/relationships/notesSlide" Target="/ppt/notesSlides/notesSlide2.xml" Id="R299b6fdaa7ec4fd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7fa727342349c8" /><Relationship Type="http://schemas.openxmlformats.org/officeDocument/2006/relationships/image" Target="/ppt/media/image4.png" Id="R5ba5a694c3ff4067" /><Relationship Type="http://schemas.openxmlformats.org/officeDocument/2006/relationships/notesSlide" Target="/ppt/notesSlides/notesSlide3.xml" Id="R27b2c491dcb94e0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03f2ce1d4e4aff" /><Relationship Type="http://schemas.openxmlformats.org/officeDocument/2006/relationships/image" Target="/ppt/media/image5.png" Id="Re7e80e789ffa4567" /><Relationship Type="http://schemas.openxmlformats.org/officeDocument/2006/relationships/image" Target="/ppt/media/image9.jpeg" Id="R912e7e9910714450" /><Relationship Type="http://schemas.openxmlformats.org/officeDocument/2006/relationships/notesSlide" Target="/ppt/notesSlides/notesSlide4.xml" Id="R79e5fdf244d64ff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368c101d4b4b12" /><Relationship Type="http://schemas.openxmlformats.org/officeDocument/2006/relationships/image" Target="/ppt/media/image6.png" Id="R868ac82d238d4d8d" /><Relationship Type="http://schemas.openxmlformats.org/officeDocument/2006/relationships/image" Target="/ppt/media/image10.jpeg" Id="R851bf65c40b84df9" /><Relationship Type="http://schemas.openxmlformats.org/officeDocument/2006/relationships/notesSlide" Target="/ppt/notesSlides/notesSlide5.xml" Id="R767c1112793f4f2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b6801cbd334cec" /><Relationship Type="http://schemas.openxmlformats.org/officeDocument/2006/relationships/image" Target="/ppt/media/image7.png" Id="Rb338fdb62c334720" /><Relationship Type="http://schemas.openxmlformats.org/officeDocument/2006/relationships/image" Target="/ppt/media/image11.jpeg" Id="Rbfb450fe9d9d4065" /><Relationship Type="http://schemas.openxmlformats.org/officeDocument/2006/relationships/notesSlide" Target="/ppt/notesSlides/notesSlide6.xml" Id="R8359aff08f43437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293861751d435a" /><Relationship Type="http://schemas.openxmlformats.org/officeDocument/2006/relationships/image" Target="/ppt/media/image8.png" Id="Rf5d6d650a00c469d" /><Relationship Type="http://schemas.openxmlformats.org/officeDocument/2006/relationships/image" Target="/ppt/media/image12.jpeg" Id="R850e161874ae4fe3" /><Relationship Type="http://schemas.openxmlformats.org/officeDocument/2006/relationships/notesSlide" Target="/ppt/notesSlides/notesSlide7.xml" Id="R8d19f7e21cb9416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cd590c3eeb47b1" /><Relationship Type="http://schemas.openxmlformats.org/officeDocument/2006/relationships/image" Target="/ppt/media/image9.png" Id="R6a591e1032154ddc" /><Relationship Type="http://schemas.openxmlformats.org/officeDocument/2006/relationships/image" Target="/ppt/media/image13.jpeg" Id="R94efcb1c3da740a2" /><Relationship Type="http://schemas.openxmlformats.org/officeDocument/2006/relationships/notesSlide" Target="/ppt/notesSlides/notesSlide8.xml" Id="R55eb69364f1649d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babab4513f4d88" /><Relationship Type="http://schemas.openxmlformats.org/officeDocument/2006/relationships/image" Target="/ppt/media/image10.png" Id="R18415867d7ce4882" /><Relationship Type="http://schemas.openxmlformats.org/officeDocument/2006/relationships/image" Target="/ppt/media/image14.jpeg" Id="Rc5a7e1a214a34a5a" /><Relationship Type="http://schemas.openxmlformats.org/officeDocument/2006/relationships/notesSlide" Target="/ppt/notesSlides/notesSlide9.xml" Id="Rbad4c4a9381f474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61d3ace80c4f53" /><Relationship Type="http://schemas.openxmlformats.org/officeDocument/2006/relationships/image" Target="/ppt/media/image11.png" Id="Rd9a5351593864de5" /><Relationship Type="http://schemas.openxmlformats.org/officeDocument/2006/relationships/image" Target="/ppt/media/image15.jpeg" Id="Rb8846adb97034040" /><Relationship Type="http://schemas.openxmlformats.org/officeDocument/2006/relationships/notesSlide" Target="/ppt/notesSlides/notesSlide10.xml" Id="R635dce7c693344f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34c53e328e4f1c" /><Relationship Type="http://schemas.openxmlformats.org/officeDocument/2006/relationships/image" Target="/ppt/media/image12.png" Id="R3ad7d6d81cfc440a" /><Relationship Type="http://schemas.openxmlformats.org/officeDocument/2006/relationships/image" Target="/ppt/media/image16.jpeg" Id="R7bda341916a34983" /><Relationship Type="http://schemas.openxmlformats.org/officeDocument/2006/relationships/notesSlide" Target="/ppt/notesSlides/notesSlide11.xml" Id="R99f51c9bb16a443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f71b5a0d1646e0" /><Relationship Type="http://schemas.openxmlformats.org/officeDocument/2006/relationships/image" Target="/ppt/media/image13.png" Id="Rfc5377ae5bd14faa" /><Relationship Type="http://schemas.openxmlformats.org/officeDocument/2006/relationships/image" Target="/ppt/media/image17.jpeg" Id="R55788d1f0cf4493e" /><Relationship Type="http://schemas.openxmlformats.org/officeDocument/2006/relationships/notesSlide" Target="/ppt/notesSlides/notesSlide12.xml" Id="R4b2399d68fa8488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ebb4d491a34c5b" /><Relationship Type="http://schemas.openxmlformats.org/officeDocument/2006/relationships/image" Target="/ppt/media/image14.png" Id="R36a136a12b9240aa" /><Relationship Type="http://schemas.openxmlformats.org/officeDocument/2006/relationships/image" Target="/ppt/media/image18.jpeg" Id="R950e2f8e26224f8b" /><Relationship Type="http://schemas.openxmlformats.org/officeDocument/2006/relationships/notesSlide" Target="/ppt/notesSlides/notesSlide13.xml" Id="R79887fc87cf94de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e094e3ad66404b" /><Relationship Type="http://schemas.openxmlformats.org/officeDocument/2006/relationships/image" Target="/ppt/media/image15.png" Id="R98a4f53298c04b2e" /><Relationship Type="http://schemas.openxmlformats.org/officeDocument/2006/relationships/image" Target="/ppt/media/image19.jpeg" Id="R74aacf00d8d24b86" /><Relationship Type="http://schemas.openxmlformats.org/officeDocument/2006/relationships/notesSlide" Target="/ppt/notesSlides/notesSlide14.xml" Id="Re12e270195cd46c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0dc9b8cbf7400b" /><Relationship Type="http://schemas.openxmlformats.org/officeDocument/2006/relationships/image" Target="/ppt/media/image16.png" Id="R59c65d418aa14f37" /><Relationship Type="http://schemas.openxmlformats.org/officeDocument/2006/relationships/image" Target="/ppt/media/image20.jpeg" Id="Ra1facadc59e74138" /><Relationship Type="http://schemas.openxmlformats.org/officeDocument/2006/relationships/notesSlide" Target="/ppt/notesSlides/notesSlide15.xml" Id="Rdb628112f137408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6d2a3fd8204992" /><Relationship Type="http://schemas.openxmlformats.org/officeDocument/2006/relationships/image" Target="/ppt/media/image17.png" Id="R0e902421226d44a0" /><Relationship Type="http://schemas.openxmlformats.org/officeDocument/2006/relationships/image" Target="/ppt/media/image21.jpeg" Id="Rd07fcb619b41485a" /><Relationship Type="http://schemas.openxmlformats.org/officeDocument/2006/relationships/notesSlide" Target="/ppt/notesSlides/notesSlide16.xml" Id="R88952120cadd43a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41e3b0764e4b92" /><Relationship Type="http://schemas.openxmlformats.org/officeDocument/2006/relationships/image" Target="/ppt/media/image18.png" Id="R3496bba5661c41de" /><Relationship Type="http://schemas.openxmlformats.org/officeDocument/2006/relationships/notesSlide" Target="/ppt/notesSlides/notesSlide17.xml" Id="Rf1de5af8b0804db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c6561c15434b1d" /><Relationship Type="http://schemas.openxmlformats.org/officeDocument/2006/relationships/image" Target="/ppt/media/image19.png" Id="R984adc7be45043d4" /><Relationship Type="http://schemas.openxmlformats.org/officeDocument/2006/relationships/notesSlide" Target="/ppt/notesSlides/notesSlide18.xml" Id="R45610fbcbe404cb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e97848201046fd" /><Relationship Type="http://schemas.openxmlformats.org/officeDocument/2006/relationships/image" Target="/ppt/media/image20.png" Id="R734719de85a44124" /><Relationship Type="http://schemas.openxmlformats.org/officeDocument/2006/relationships/notesSlide" Target="/ppt/notesSlides/notesSlide19.xml" Id="Rc0d397b0632c498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a45706efbb4176" /><Relationship Type="http://schemas.openxmlformats.org/officeDocument/2006/relationships/image" Target="/ppt/media/image21.png" Id="R0ca33d789df74302" /><Relationship Type="http://schemas.openxmlformats.org/officeDocument/2006/relationships/image" Target="/ppt/media/image22.png" Id="R500a264b82b242c2" /><Relationship Type="http://schemas.openxmlformats.org/officeDocument/2006/relationships/notesSlide" Target="/ppt/notesSlides/notesSlide20.xml" Id="R59b4a7aeaae44fca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c87d238e1d4a57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31F189-0E36-4047-BAAC-724F75471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CBE2F8-B92F-4970-A387-C2D541C73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2cc894a1d44288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0915F1-B750-481A-B507-3C5D2421F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F6A90A-BB91-4C48-A70A-AE1317D63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FD2856-57EA-4928-8CA5-A87FB4C9D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F54197-871C-4EE5-AAAC-E6E386815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3D03AC-ABDA-485F-BD83-0C379B2C3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C46B48D-8E8D-4902-98F8-E4A6D8AF9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BF5584-10B3-475B-8CE8-C628FC6F1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3EC47E-CB51-450E-A767-9C529F113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4F7D2B-16AB-4534-9681-E04BDC6CC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431CA7B-A661-4550-A84A-A348C9BDE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834c8669dd41f8"/>
          <a:stretch xmlns:a="http://schemas.openxmlformats.org/drawingml/2006/main"/>
        </p:blipFill>
        <p:spPr>
          <a:xfrm xmlns:a="http://schemas.openxmlformats.org/drawingml/2006/main">
            <a:off x="7455249" y="552450"/>
            <a:ext cx="2577402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31D907C-DA95-4370-9795-57BD46A6F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74E7051-47A9-4F18-97F4-A69EE04F7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2FAAF9B-CF5A-4719-814C-57F631679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d0a74b8fad4e93"/>
          <a:stretch xmlns:a="http://schemas.openxmlformats.org/drawingml/2006/main"/>
        </p:blipFill>
        <p:spPr>
          <a:xfrm xmlns:a="http://schemas.openxmlformats.org/drawingml/2006/main">
            <a:off x="6317419" y="3181350"/>
            <a:ext cx="2052713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902587C-E701-4A38-B5D9-299C38788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070E479-4F5C-4CC7-BEBF-513E86A69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AFFAB9B-FB5D-47CE-87B5-1E6B8BEAE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2c7b7352a84ed6"/>
          <a:stretch xmlns:a="http://schemas.openxmlformats.org/drawingml/2006/main"/>
        </p:blipFill>
        <p:spPr>
          <a:xfrm xmlns:a="http://schemas.openxmlformats.org/drawingml/2006/main">
            <a:off x="9604228" y="3181350"/>
            <a:ext cx="1079794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9E28082-15DA-4226-BD7D-513B18FEB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20687A3-0DB9-4211-8758-1D2D27780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A27DE6A-C875-4D69-BBB5-40CA2F39B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8ec2af0b4e4cd6"/>
          <a:stretch xmlns:a="http://schemas.openxmlformats.org/drawingml/2006/main"/>
        </p:blipFill>
        <p:spPr>
          <a:xfrm xmlns:a="http://schemas.openxmlformats.org/drawingml/2006/main">
            <a:off x="6076950" y="4960866"/>
            <a:ext cx="2533650" cy="993919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6E054B1-7A9E-4200-B9C3-865F03562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F7287EA-20CF-437A-AAA1-D4977B246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5883627-98C7-425F-B69E-6E3FA1167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08b14873e944c2"/>
          <a:stretch xmlns:a="http://schemas.openxmlformats.org/drawingml/2006/main"/>
        </p:blipFill>
        <p:spPr>
          <a:xfrm xmlns:a="http://schemas.openxmlformats.org/drawingml/2006/main">
            <a:off x="9598639" y="4781550"/>
            <a:ext cx="1090972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5DB434C-D39A-4387-84CB-EC9021525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5F8DBE7-F7E2-4D90-9AE3-9900993B5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SP1708-C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DB52810-2393-45ED-8F86-3C37B2560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D8D90C0-2630-4238-A490-39F96797B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953CF49-6B3B-452D-90CB-0E0A5D32D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9212EF0-D905-4404-A0A4-9630EA7FC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E5EBC34-5F82-4B1A-9E21-1E638388C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0F105D5-A42C-4388-B54C-F8140FAC9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178985974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DA22AC9-08D2-4BFA-B6AC-558C63B77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3367bbca034e9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79CD53-6648-4333-8B81-E3526ADC1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BBA5EA-9729-4606-AE38-5D081C418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2BCBA8-655E-48D0-AFC7-9004499C4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DD7029-6267-4775-8FA3-D3FAC1E12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63E5F3-1586-44D6-AA94-D80BA48CC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B7016D-46A8-4026-81CB-B660DB043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B45875-693B-4435-9E29-89329CEED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4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90f3b285d349d6"/>
          <a:stretch xmlns:a="http://schemas.openxmlformats.org/drawingml/2006/main"/>
        </p:blipFill>
        <p:spPr>
          <a:xfrm xmlns:a="http://schemas.openxmlformats.org/drawingml/2006/main">
            <a:off x="1330913" y="2019300"/>
            <a:ext cx="1738724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6FC8BA-2C1C-47A3-98EB-32305B47B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B29FCA-173B-48C6-98BB-14A3C7743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be675536294f9e"/>
          <a:stretch xmlns:a="http://schemas.openxmlformats.org/drawingml/2006/main"/>
        </p:blipFill>
        <p:spPr>
          <a:xfrm xmlns:a="http://schemas.openxmlformats.org/drawingml/2006/main">
            <a:off x="4667238" y="2019300"/>
            <a:ext cx="2457473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AC9C344-8573-4A6B-AE73-AF85C3D7A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4BA1FC4-12B2-489D-B9CA-40C00C6CB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cbb557ba3547fb"/>
          <a:stretch xmlns:a="http://schemas.openxmlformats.org/drawingml/2006/main"/>
        </p:blipFill>
        <p:spPr>
          <a:xfrm xmlns:a="http://schemas.openxmlformats.org/drawingml/2006/main">
            <a:off x="8945320" y="2019300"/>
            <a:ext cx="1292711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A891EC3-5E4F-4EF7-B6FD-EF576A95D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8ADD425-2C9A-483C-8FD5-E564901EB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667E68F-5880-4DF5-BCC6-747AC9370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Server rack management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8408B59-29E1-49E7-8DF3-3087FC491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DA4B6F5-936B-40BF-BE5F-6336BB62A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center operations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C23A9A8-E590-4DBC-ADF9-A332738EB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6534A0C-B11E-4816-ADF9-CA78CF6A8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Remote equipment maintenance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DA6222A-56EC-411E-9D4F-A0C6F9ABC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CF0687-5DA6-47F2-9A89-A8CE8A2DB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Local server management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2BBAC70-48DD-4E9F-9F3C-5131F9791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4712F9D-ED79-4CBF-B596-49DF8EC82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Data-room racks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B26A699-F42D-40DB-8DD3-02838E81C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29FF21E-8F1E-4EBC-9A78-E81636835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Maintenance consoles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2C12871-90CB-4A5C-9187-63DC89EC8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66FA47C-8C82-44DA-9DC1-FCD2D86D2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Remote server access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4506AD7-00F5-4CFF-BB48-0948DFB70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4A3D250-C3F9-4C90-85B8-1179B0ED2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equipment rooms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603BB65-C872-4580-A1AE-ECFAD9C02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DF47F7F-BE83-4AC9-AFE3-A1DEC6E2A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High-density server racks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BBAFB46-98F1-4FE0-860D-D6B0116EA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6D7C0AB-256B-4851-9477-1D4566E88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CAT5 KVM extension</a:t>
            </a:r>
          </a:p>
        </p:txBody>
      </p:sp>
    </p:spTree>
    <p:extLst>
      <p:ext uri="{BB962C8B-B14F-4D97-AF65-F5344CB8AC3E}">
        <p14:creationId xmlns:p14="http://schemas.microsoft.com/office/powerpoint/2010/main" val="158048823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FE6FF07-2269-469C-AB8D-BDDB59178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a5a694c3ff406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2AB6C3-629C-483F-AA0E-0FDAA6523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3D0EBB-F499-4822-B4AD-F909AFF97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556385-424C-4204-879E-0DB0B429C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819217-9F8A-4A52-9F52-8073EB0B3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C5E0F3-3D10-4236-954D-92892D18C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3B6D0E-0EFA-4250-8B64-786F91A78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B59801-8E5C-4813-BDC6-D515CECA4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5090C1F-4106-45C4-848B-1B6F39343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719396A-64D5-4114-9DDE-9561BA82D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 16-Port Digital KVM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7C04BB1-ADAD-4146-A700-1614D8B22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947DCE-B3DD-4B7A-B1A2-4F162840B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4E9136-A7FB-4910-8839-92D268784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428A22-37C6-43F2-ACFE-1DC0F975D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5EC0CE1-41A2-453D-9162-4AB852A07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575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 8-Port Local VGA KVM Series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3C25517-75E0-412A-8FE8-02C76DE82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4FCAF59-D7A0-402F-AE90-0FF7DAA1A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SP1708-B · SP1708-C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16E1888-6693-47AE-B72A-F4F557D02F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14E390-4E49-4C38-8AD8-BBCD64EE4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ADA37FD-C5E6-4D22-93B4-BE76687D7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07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16-Port Remote IP KVM Series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2CA38E4-1CD8-4AC4-8139-377D3338F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8AC1835-1D38-4974-A7EA-C1D3BBCCE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SP5716 · SP5916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FCBD544-B553-47C8-A012-BE625D0A1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4774AA-E438-4A95-9317-A9EC35582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67ED505-8997-41C7-8C4A-B243ADF88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32-Port CAT5/IP KVM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2F37F94-0561-45F8-97D6-1D3C3D1D1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B6B7A35-8993-45DB-BAF0-D085F526F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SP8732 · SP8932</a:t>
            </a:r>
          </a:p>
        </p:txBody>
      </p:sp>
    </p:spTree>
    <p:extLst>
      <p:ext uri="{BB962C8B-B14F-4D97-AF65-F5344CB8AC3E}">
        <p14:creationId xmlns:p14="http://schemas.microsoft.com/office/powerpoint/2010/main" val="65682435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8671707-604F-469E-B7F5-3FFAC3C1F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e80e789ffa456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97516A-7A9B-4966-9314-04604F4A4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FDFCBC-E44E-44FC-B959-606B16131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SP8032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1CF6AA-C755-4CB0-B393-7A0F7BD19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7F4239-4F1C-4D76-8F69-B34508C97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BB054A-0EB7-492A-B602-5A89ACAD8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96537C1-9C60-4D92-8CF0-6ED282AFA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2935B6-F8D0-4720-B531-B73EF606F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2e7e9910714450"/>
          <a:stretch xmlns:a="http://schemas.openxmlformats.org/drawingml/2006/main"/>
        </p:blipFill>
        <p:spPr>
          <a:xfrm xmlns:a="http://schemas.openxmlformats.org/drawingml/2006/main">
            <a:off x="773618" y="2057400"/>
            <a:ext cx="243421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823B1F-F3FA-4071-B04A-E4BC31738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495FF45-9DE8-4F98-A633-9DDC4575F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SP8032 16-Port Digital KVM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C5DE83-B7F7-46EF-A414-2776F971C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0B7841-BD5F-4975-9E6A-0B070A9D2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C2EDC1-C18F-4983-BA7B-46057EC9C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14DEC20-140C-4F42-8641-1542BB2A2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08CDBA2-E5EF-4F63-982E-1591407B1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2104D4-8938-4066-86E0-5E1AED25A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925DBC5-E96A-4C61-A992-A3D0A68FA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C7EA07E-5791-422C-8639-A018A1C4F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113495A-1E8B-445A-95F3-687AD94C3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73718F6-C53B-4811-94DF-8C0C4ED63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C1FBB4A-1B79-4463-AF54-8B881BAD0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DF332CE-6E45-4D86-B7BB-AD2413601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Server Ports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DFA2D07-6962-4F13-94F6-55C52A8FD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39D52FF-4836-4F65-8D71-ED6513CCA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2CCE494-0F5B-4F67-BA0F-73E5FC71A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527C1E0-76AE-41A3-B0E0-1753A7A24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Port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03751AA-B7A5-4877-8D67-97A49A8D1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RJ45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B7F1F7C-1464-4897-A803-D310BBED5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031D875-259C-4E3C-866B-408E89E40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EAC4AD6-FAF8-4C5A-A935-310958E27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DB1D48E-64E8-48E3-A07A-862294BA8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1920 × 1200px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A68FBE8-CDC6-4A7E-A8E8-2708078E9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9E3E9E9-C462-435E-B03C-D71E8D018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0280CEB-6033-430E-B743-0F8C66949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Systems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FA35CA1-278D-4E9C-88EE-3C7332EAF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Linux, Mac, Sun, etc.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D55A124-2A7D-4A76-B078-60BEF3A6F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2B4E1A9-364A-437A-B892-2679443AD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2248D8-614A-4168-AF7D-CF08B7B6B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DDA628-E186-4012-8ECF-E05C9178C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W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F35B8A8-7F14-4D24-9811-B99EFCD20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152BEC8-ECC2-4C9B-8FE7-8B7CDA281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44147A4-5C92-4C56-9508-D2F4D7C46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F15D613-6AD6-4EB0-A9E0-B1DABAF49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400 × 440 × 44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7E96F57-A1A0-4B09-B9EF-472080547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C9D1B31-CA1B-4EE8-AD0C-E5663C253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ED82886-D602-4F77-BFD6-3B4E153E8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B017DDD-2612-46E7-82D3-28C9BE959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19-inch standard rack cabinet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12280FB-D515-4BEF-9069-B3251BE54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BA6FD4B-5D2E-4556-8388-00DB3281E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06792EB-B259-43FF-B1F5-FEF474BF4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Transmission Distance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53A3812-B8D0-4A44-98A8-DDA8770A9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 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CA73532-DFCA-4899-B941-C9C57CDE3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575562E-06C0-45CF-9DBE-FCBAD7AA5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3373615-4CA2-47E8-9F57-A7C99BFF5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Weight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56F8E22-CAAC-477C-B3EE-F99A182E0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6.6kg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B07F31A-6175-4D59-8578-6A066F89D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B955F01-7F59-4943-BA03-51B322FBE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F8C62D2-2309-459D-9523-CB4C4AE29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User Configuration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0A94820-1E72-4ADA-9245-C8B5B37F7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 local user + 2 remote users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C0B3D84-D45E-47BB-A7AA-425692F3E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2CA56FB-24C0-4190-9259-E4A560ED0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2933C17-4A04-4987-B59A-63E2B2B3A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178C6A2-B70C-47F7-8A47-25C2A49F8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SP8032 16-Port Digital KVM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0929E83-CFFF-4110-B901-CB63022C2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8DFC23E-ED9E-47E1-973D-EE0E19B83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FC3E090-BCBE-4E0E-8EB0-9C5D486A3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F405C20-E8A3-4D3C-A413-1D328BDC3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3F5154A-8BEA-4EE6-BF24-397AF438E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6976251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EAD4EC9-7B21-4815-83CC-5357EBF98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8ac82d238d4d8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D4DDAC-4F18-4CE4-802C-84BDB2041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599676-4B74-4028-B20B-DB14DFB8C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SP1708-B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02D2E6-45E9-4CEF-B957-5E085A5A9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F36576-F810-42FA-B4C9-0E898CD75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C7B345-8CA0-4824-89D7-447509145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AFF8E7-CC55-4FBD-ABD2-F1E2EB401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138526-215E-4DFA-9F34-C733D3E6A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1bf65c40b84df9"/>
          <a:stretch xmlns:a="http://schemas.openxmlformats.org/drawingml/2006/main"/>
        </p:blipFill>
        <p:spPr>
          <a:xfrm xmlns:a="http://schemas.openxmlformats.org/drawingml/2006/main">
            <a:off x="1085827" y="2057400"/>
            <a:ext cx="180979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B239F8-0E3B-4082-B060-526ACEC87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7D8E13-0177-4B8A-B953-32A8D811B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SP1708-B 8-port local VGA KVM (1280 × 1024)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25D2BE7-A7F7-4316-8894-777F9296E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EBD57F-7484-4366-BB21-44AD4429B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B84C1B2-CD4D-4214-8591-20577F6F3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1C6F534-2686-4F79-89C8-960D37678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E70AD00-1C6F-4F13-B432-45B20CE73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8BC20D5-30FF-433E-8CE6-5108EE8AD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849C1A8-4F07-4DD2-AC54-09362D9FE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7FB52DE-AA28-41B4-8BA7-8C3BE53A2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B59EE5-65B8-40A3-9850-6FDB01DFC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8D36620-F5AE-4449-93FF-F964FB633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4364696-278E-45B0-807B-E22CB3087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1BD9E4-181B-49C9-BEB3-37AC09D18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217104D-A301-4FBD-AC31-A02CEE61E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1280 × 1024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CCCC2D7-A354-4001-8871-7BAF3B37B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1C70664-643C-4F8D-90B7-FEF691962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D1014C6-17F0-4118-A927-D3A96B9C1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5F26395-1810-4638-ADF4-64732E465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570 × 44 mm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7AE6CB7-4092-485C-BC22-86918FE85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24A1B0F-A57C-423F-AE5A-743668DE7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93CC292-EA2E-4D45-AB88-B9390A9AF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Cascade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8FB7E86-CDF4-4479-9182-88ADB951D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256 devices (catalog wording: “connections 256”)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CFD87AE-988B-46A9-B1BB-C2733F679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93FDB80-5459-4749-B87E-709E33A79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2BE39E-7995-4FD0-AB06-133FF287E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I/O Interface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168E27D-1284-412B-8D60-17EAAC3EB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476345B-D8A9-4F72-B849-C61CE77F0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3DF4334-97AA-4487-817D-11759122B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0A7EECF-998E-4090-B5F1-C58598746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EB240A4-2E51-4D24-9028-99944A0D3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1–255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B87EC06-DF0C-4925-93A8-9DAFA6D80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427F982-F8FE-442B-BC1E-DA84CBF56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7F9E089-3A8B-4A50-83C5-B429EA480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Compatibility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E5557A0-9E1F-4226-96B2-497118691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1535C99-EAEF-4243-9F90-001D26B3C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95CF7F0-5EC8-465F-BA69-37C762240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2235742-1680-41F2-B220-41B3327D5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9906FC3-BDE6-4EBC-8D60-C74AA1FFF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7DFA11E-88DB-4644-B72F-F0A4978B7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AF589DE-BD49-40A1-B5FE-2CAC1E172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C3B5D76-E31E-4712-B4ED-BFA880916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F1B1DC5-9738-4CC7-A5DD-5FC3FD564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BA0A8CA-A47D-4B28-A701-2E54818B5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83FD89D-D169-442B-848E-65C21D985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B2E307E-86D1-4182-8A02-4911F0567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02C4162-F603-40F7-A6DE-FF0FEAB4D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0-40℃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403F5FC-F1B7-4F67-989F-FF5FD1073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DC645F5-9918-40EC-BF85-3F1C1DF52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E75517B-BA46-4B24-A5B9-B3E5BF229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3F9D6B7-02C7-4E50-9DA5-71D1CE7FC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-20-60℃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1C789A0-DA1B-4804-A3C8-0A2BB464E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E420A6D-021F-47AC-87FA-6C36DABA5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DD8DCE9-E388-43DA-BBE1-A33BF59A9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Humidity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337B11B-36FD-4F29-B33F-C96A60342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0-80%RH, non-condensing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0CFDBC0-F279-4B99-8B7B-4B34E545A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94201F6-EDBA-48F2-A8DD-782A31449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2D93396-3890-48E2-BCEA-3C864A475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A9E0DBA-91C8-444B-AF72-2BDEC14B1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66BA783-9E28-4756-8D26-9D0D797E0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35E4194-3A92-471E-9C28-A301F1490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3A74696-D87E-43BB-8C27-F5D9D26C4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7D8BF0F-5346-4637-868B-8A058106D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 8-Port Local VGA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0C72FB8-80D9-48E6-BA58-FAC80BF7B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2302082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078A651-8474-4613-AA28-998D7B3B1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38fdb62c33472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03FB59-8F8A-4974-937F-FC33ECC0E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DEB0C6-A874-474D-BEFB-18D60087E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SP1708-B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65A9F5-B2B8-4E54-ACFE-645A06B21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5E2F2D-4576-4B90-ACC2-93351D75D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B8F21D-2804-4ADA-AB95-1C4263E9F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CF097F-7F0E-4A42-B369-E42D4D842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14D85FF-130C-41D9-9CA6-F6EB51226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b450fe9d9d4065"/>
          <a:stretch xmlns:a="http://schemas.openxmlformats.org/drawingml/2006/main"/>
        </p:blipFill>
        <p:spPr>
          <a:xfrm xmlns:a="http://schemas.openxmlformats.org/drawingml/2006/main">
            <a:off x="1085827" y="2057400"/>
            <a:ext cx="180979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7623428-45BD-4477-B558-0FADE6E28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6EC354-4C91-4A10-A506-9307849AD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SP1708-B 8-port local VGA KVM (1280 × 1024)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E957A9-18A3-4B2E-89F0-68544E47A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5EFD299-E3DC-4779-A624-5EF2FED58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14C5DB-A068-4DF1-9AB4-52725616C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B1B6291-7F9A-4ECE-B6CB-AEF1831A3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E3702ED-0420-4D18-B833-E6AAE955C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23DBC06-4ED9-4EA2-9BCF-59F11F12A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5A6799E-345E-44D1-BF94-3B7831E2B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26BB687-FBBD-4E47-9853-EC2098846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DAE118A-D9CC-4CD4-AC93-240114D08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72E3B09-B77F-44D5-A705-08AEAE632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3508225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762DE73-D70A-4A8F-A75C-5E792CD6C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d6d650a00c469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2DDB9B-AF52-423A-836B-6EA81396F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FCF93A-476E-4D17-A861-6B0918B72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SP1708-C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5349CB-5717-46FC-9865-0E2C95590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D2369B-912D-4E52-AA60-6E88D3FE1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62B5CF-B183-455E-A931-21C47E239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FCFEF8-8505-44A2-802A-51A342D22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2F8732-7BB3-48BE-9066-B3FFBB43F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0e161874ae4fe3"/>
          <a:stretch xmlns:a="http://schemas.openxmlformats.org/drawingml/2006/main"/>
        </p:blipFill>
        <p:spPr>
          <a:xfrm xmlns:a="http://schemas.openxmlformats.org/drawingml/2006/main">
            <a:off x="1076460" y="2057400"/>
            <a:ext cx="182853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C35FC47-91FF-48DA-8CEB-F86AD8C58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D886D3-2AAA-482E-88E3-A0FB332AF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SP1708-C 8-port local VGA KVM (1920 × 1080)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60D3A6-4BF7-4A00-A63F-4F05B96BF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3FC84E-9BCA-4AE4-804F-70994ADB6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54BD53D-DF83-4EBF-8179-E8A7373BC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FF6C626-2B8B-4C8F-ACC6-37266AB61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8709AA-44B2-4548-9939-87CA922E7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C27C1A5-E7C0-4DA8-BFA4-9F5531578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59DD69E-0475-4EFA-BE8C-65A5F7BAA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B1DFB27-A8D4-4688-8C16-35A03021C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3A5301F-CB0B-4B1F-B9B3-41E8831F9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5C4FD55-C8F9-43E9-9B70-559D2BBA3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FCB4B97-C22B-4F17-B269-FBF1A71B2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F9BBD79-FF01-4B82-8214-C3E4EEBD0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3328A42-87D3-40FC-A5E7-B5D307129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1920 × 1080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5620D46-FBA8-4EF4-B0CD-8405650E9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F04B30E-815D-4475-AE34-A665EDA32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E97F0DD-BCED-4FBB-9A38-CB705D397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C29A9E8-E08D-4B7C-880E-3280FD9F6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480 × 44 mm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A698AAF-CD86-400E-8C81-A81E7BF54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D27C47A-1111-48D4-B10D-07BDDFC37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9A58204-8DA4-4654-8B97-F8A0F0D71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Cascade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73F8485-E7C6-46BE-9ECF-F9AD22A79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256 devices (catalog wording: “connections 256”)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562594A-1DAB-4EBE-8309-3E8B94F58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09F6F1B-96DB-4A00-B47F-7B8A0BE7D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60D00F0-16D2-46EA-A34E-E41F62778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I/O Interface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952507-C59D-4510-AD77-DBA15F4F7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0B9E21E-2F31-4EC2-976E-7D1B179F3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7CE3C6E-A1C4-4757-AE7A-7E1FBB697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7C0CDCD-8540-4462-8F00-88FFE4EC9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127508A-5D57-478F-BD95-05694B7F5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1–255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842CE5C-6103-47AE-B0C1-71360CED5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03F7252-8B8B-49FC-BF89-ECCABD2D0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64A16F2-8073-4E83-8B61-BBBB58A27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Compatibility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4AF7DE7-FAAC-4622-9ECB-1B3525C53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BCE6141-C91D-4155-AE02-7CB6D9761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4428062-F302-4802-94F8-63C494776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C88E596-DDE8-4A3A-A285-B6115A017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886C213-21C4-4AB8-A345-F63584BE5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605E014-A8DF-4FBE-9368-0B5234EEE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C7CF5C6-605C-42C6-A13A-03D5D5949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B0D16BA-75AD-4794-87E9-736C5DF83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ADF57F7-0628-4083-9FF1-C5DFEDA6D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37BB956-9C95-4AE4-8300-9A90488FF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8DD4B73-C704-4E5B-8EDB-C0897FF31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0579DE8-61B8-4DC9-ADB8-287ED41CF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58F9419-349D-4BD9-B6CA-3322D4A13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0-40℃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89A500A-3A23-4A10-B42E-64E73CF35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8E8E5E7-A087-4FAF-8706-8C1E14D24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0AE3085-0E33-403B-B1EF-D1EEEA610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69343E6-1CAE-4031-AF6D-A8443170E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-20-60℃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4606023-5A25-4273-9E36-210884B38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5113763-5B4A-42C0-A991-C97819210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BD3ED15-AA93-424D-ABFD-E67C812E8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Humidity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3C4B4FD-B793-4B11-B26B-6FD574084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0-80%RH, non-condensing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A9A9BDC-EDEA-47FD-BD0F-5BBDA009B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DE0C89C-9819-455B-803A-835456F79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A85B305-F715-4609-99A6-473395EAA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B13278B-A9DA-46A3-A6EE-B5A9D4C7B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5D979BF-36EB-4847-BE12-C89A51108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575A0C9-B641-4E3E-8B17-FD3E013C4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E42BF34-D8F6-4C89-A727-E5BD81910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2F0F3A7-FD75-4D4A-B5F5-72F589BC4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 8-Port Local VGA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BE22851-BA9E-4230-8AA3-4A07EDCB0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8879942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9BF8D52-3B93-4448-A98A-E1971E79F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591e1032154dd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9E5A77-B602-4456-8800-C63A4C5E4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FC4829-D924-47A6-A0A8-43D0CE010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SP1708-C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6AEDEC-388D-42A8-AC86-A436ED087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F1AAFF-D75B-4DDE-81AD-E72B21070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233C99-DFC7-47EE-B1A6-A282FA342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6611A3-32BB-4F46-986E-B0CF770D8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7EC178-232F-4980-8F80-84F5E25F5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efcb1c3da740a2"/>
          <a:stretch xmlns:a="http://schemas.openxmlformats.org/drawingml/2006/main"/>
        </p:blipFill>
        <p:spPr>
          <a:xfrm xmlns:a="http://schemas.openxmlformats.org/drawingml/2006/main">
            <a:off x="1076460" y="2057400"/>
            <a:ext cx="182853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24B8FC-79BC-471B-8234-9B726B02E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823EF40-54AD-44AC-B28C-BEDBF46D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SP1708-C 8-port local VGA KVM (1920 × 1080)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A941B36-DC90-449C-958E-25C356074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BC95F2-9C0A-4588-919A-337231758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7D114C-A8A6-4DA6-BC39-E6959DEA8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13C9461-0EC8-48D8-8735-355BC5222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78C4922-68C5-4C15-B8EC-84B871764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35984FC-7A81-4609-B7FD-1D7687159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8558774-BC0B-4CEC-B56D-2FE4D80E3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67E88AE-35FF-4503-ACF6-AA21D41E5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890E2ED-15BA-4980-95DD-953800C0D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A0C52E5-A21A-4DEA-9EC3-2CFB3C161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628794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35DEBD0-6E81-4E47-B072-BF5846650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415867d7ce488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FE75FD-9C54-4143-8838-4DD85C91F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3431C2-3B9A-4C90-A6C3-56AA48E7A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SP5716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4E3A35-AA21-4A06-B1DD-91983FBD5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99EC1C-F934-40A0-B007-11AA9589B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65C365-A25C-4C83-AA22-C38A626A5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8078E2-02CE-4F88-BE95-D2BFFD09A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F6A290-382A-499A-81C1-4A95A570E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a7e1a214a34a5a"/>
          <a:stretch xmlns:a="http://schemas.openxmlformats.org/drawingml/2006/main"/>
        </p:blipFill>
        <p:spPr>
          <a:xfrm xmlns:a="http://schemas.openxmlformats.org/drawingml/2006/main">
            <a:off x="1137466" y="2057400"/>
            <a:ext cx="170651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656DE0-0C27-46AE-932C-CA43B956E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SP5716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C75745-91EA-4CB4-8B80-FD2BAB394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SP5716 16-port remote IP KVM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5EA379-D475-42DF-AF97-570643F39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A479F4-DDCB-4555-9026-FD9F23C2E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A2CD1D0-632D-423C-BE75-2F69BFE57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43D0FA7-1F21-480C-ADC6-26B86FB5C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9E0EC8C-F3B6-4E21-A7AE-6783E626F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8849F5C-43FE-4844-931B-0F14FBC2B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82AEAE8-2C99-42D5-9C2C-5B123B67C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F7099D-111E-40E1-90EC-C203C9153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1F6079E-AA79-4F14-821F-4BF07B6B1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A2C23D9-62F7-4D52-B6C7-9CD5B2554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4F018AF-DAD0-4FC7-969C-C3ED1500A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EA2B6D8-A736-494B-B425-B9905DC5D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847AC00-273E-4483-A7CB-F63B65600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1280 × 1024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5F12747-01B6-4457-A77C-6172540C7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C40A936-2DF3-402F-A8BA-8C812764E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4899CD8-3686-46CA-B718-8B776C189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F17BE07-957B-424C-8CBC-135B5DFC5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570 × 44 mm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4881964-9FEA-4E28-94F8-9081C1CAA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3FBC0FA-0B82-4E00-AAF0-70119823D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8FCAF40-CAED-4AF0-903C-1F8069DEA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Cascade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24FB892-66CE-40B7-B96A-F43353ED0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256 devices (catalog wording: “connections 256”)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5E4E1E0-20FB-469A-8A20-3183678B3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9B01920-7D46-46D4-8899-BE152A161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38CB7DE-8003-4A9C-B714-D60693482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I/O Interface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8C0CB13-8294-4060-A37D-563EB8208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32E5C38-652D-4B28-8B58-7D3FCCB6D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C1411BE-02A7-4992-8DF0-439FDC597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D778FF4-113D-4037-ACC0-8E210A853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649702A-8688-4C76-A31E-8A78440D1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1–255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D6F5DAB-5BA2-4A6F-B755-5EB41CAA5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09B9A70-93AF-44B2-B162-FCF759EA4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69D7D11-0B20-41E3-9894-9C596D9BC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Compatibility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958989B-ED06-4945-BC27-B3BBD0260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2162B3C-A445-4F5C-87B8-12BDF1A62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FE029F7-0D47-450C-9DF9-8A26D24C0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A0786B9-9620-4A82-B5AE-0E18BFFD0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82D2C5E-9E1E-4F75-9899-19F59CDD5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68AB7A9-F17F-4208-B7E5-A6856F271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24F3A57-C472-43AB-B459-E78EA025F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2414CF8-BE40-4C0A-9E52-08C60C010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B4FF7F5-79AA-4A23-9C8A-0DC4B38C9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464259F-0843-4926-AF34-80AE4CB4E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4F2A20C-3A1E-49FE-BA8D-19925DA4B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FE30DA3-2B7F-43C3-A000-A1EDBE8E3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0C42171-8CAE-4D6E-AF76-7021B0ECB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0-40℃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B4E5B29-262F-45E6-B3FD-86AADDAB8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7CDE1BA-D7D2-47D6-A7CC-C78BC221C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0399CD4-E559-4BB6-B64A-71C533238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5008E36-8E9F-4481-8E99-D891B2B7C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-20-60℃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2C1C321-41EA-4F1C-81C1-0ECC5F024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BE7584F-22E5-4467-A9D5-2590DC2F4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380E713-5028-4605-826F-A60E4750D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Humidity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A4F7E53-F1D3-4EB8-B914-349948048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0-80%RH, non-condensing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0BACBD1-93BF-47D4-9130-9FB99A97D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8061C88-4F69-4025-B24E-6D27A1435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6281832-472F-494F-8B7A-3F0A13DDC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58D4612-316D-4A68-BC38-2C91D372B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2FDB965-DEB4-4C0E-B3B8-93C1425A5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EEBBCB1-2A8C-46DD-ADA6-D7CD3831B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E4C2BFA-D15B-4913-AC07-5A78979C6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F422F43-1728-424B-94D5-11FBFB6E6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16-Port Remote IP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9106350-7560-444D-9B29-0E8B41112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2648435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422E0E9-6EB6-4A7E-87E8-199B891E8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a5351593864de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019236-55AE-4D07-889C-30270A02E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53922F-9E8F-425C-B37A-89A9404A2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SP5716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4567D1-99D7-4310-A572-7F377A895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0F58AB-7000-49CC-8A65-4A094A0EF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66B1B05-D967-46A7-85D6-96DBE4765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B64655-384D-47B7-AB71-396BF2B68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E8EA80-453E-496E-808F-8895D1EC4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846adb97034040"/>
          <a:stretch xmlns:a="http://schemas.openxmlformats.org/drawingml/2006/main"/>
        </p:blipFill>
        <p:spPr>
          <a:xfrm xmlns:a="http://schemas.openxmlformats.org/drawingml/2006/main">
            <a:off x="1137466" y="2057400"/>
            <a:ext cx="170651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D4AB19-37CE-4D27-9D5A-92F03E2F1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SP5716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29CEAB-2C11-4E76-A7E6-9654ABB0F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SP5716 16-port remote IP KVM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0B7AC72-474B-4221-BE41-859B6C1AF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D4F2A8-562E-4084-80EC-8919D65A4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2EC7A5-8E0B-454A-A0A0-77949B38B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CFEB210-330E-460A-9134-0B4D3B50E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16C0F8-5FF7-4117-9450-1377B2ED4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8411C63-967E-4C93-8D5D-7020E601B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01978BB-63C7-4470-831D-E82D9DEB6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A777EC-AD8C-4ACA-B86B-CB21C0697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767E9C2-99A2-41C2-9108-D5E4E9BD8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FD2E3F0-19C3-4E0E-B386-F7B6A0D8A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6316094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5CB8020-5857-4794-B467-0BDD9F2C7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d7d6d81cfc440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1355CA-C317-464A-B720-9E4DB8581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F10A56-F7E7-45C8-BE7A-EDDE1DD1C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SP5916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9CD7C9-B114-4018-BFB5-BB0F30BC7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2C779C-354C-4461-BEAA-E9679E291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C539A3-062E-49CC-B276-9D43E234A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6E6F61-1FC6-48FC-8C79-C28E21744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32BE47-640D-46CC-9876-162EBD146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da341916a34983"/>
          <a:stretch xmlns:a="http://schemas.openxmlformats.org/drawingml/2006/main"/>
        </p:blipFill>
        <p:spPr>
          <a:xfrm xmlns:a="http://schemas.openxmlformats.org/drawingml/2006/main">
            <a:off x="685800" y="2126664"/>
            <a:ext cx="2609850" cy="212842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6752F0F-A2CF-4234-AD43-33D73A0F7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SP5916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F92687-489E-4B18-AFA7-1C16CCF2C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SP5916 16-Port Remote IP KVM, 600 mm Depth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8F0A2BD-3087-490F-B726-4AAF18512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A73111A-0CAA-4EBC-A6D7-BCBF5A401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2E4D3C3-D763-49C1-B465-D0C36FB95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DC0CE33-AD0D-428E-A8F0-C23AA9FF7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79F1EC0-3809-4F85-9E9E-ED6BA9B04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A81998-0EFC-48A0-8925-7B23DFFFB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AD8276C-1725-448B-A9A4-DB8439359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6272680-8FB1-41E7-9CC8-18BC900F1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3C208F8-118E-4EFA-A6C9-DBD0B80FA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74C32E1-BE61-4752-8500-D0BE846D1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29D6241-0630-47B0-BA66-8391E081B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31D1BD2-CCDD-4E5F-940E-A417A987C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85CA24F-173C-4E00-BC82-ECEBA39B4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1280 × 1024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FD809F5-FE81-42C8-8AA9-0FF98AD41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7AB6F5F-A7AE-4F12-BBAE-14A468697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D69694D-DC89-4EBC-BBEB-3D007D9D7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8A58047-F176-4BB0-9D93-F47C601F5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600 × 44 mm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06F0932-7BBF-4D3F-B2CB-95C3D2A2A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54B921C-CD13-41D8-8B6D-5A7A0EEFF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A48D756-BF05-4CA0-9B89-406B30D77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Cascade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CBA2FA2-D745-4B45-B68E-85117C2AA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256 devices (catalog wording: “connections 256”)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B3E09D9-FBB5-416C-A7B9-B9F1490F3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B7EFEC1-E9B9-43F6-A1DC-E0CFA1FD0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582E5AE-01D1-4234-A702-A83299532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I/O Interface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4C79189-5AF9-497F-833B-B374CE511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C3A8AE5-7772-47DE-B9F6-6A5AF8E10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D42C5FB-68C2-4FB3-9BFD-B1872CA9D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FE913C-B8F2-4AE8-90CA-5E723F2FC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990203D-58D7-4F29-92EA-337081205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1–255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571F4E6-7C07-41B0-8C74-4E76C60AA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F4E27C3-B343-4F7D-94DB-D1B2B29AF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24BC973-B67F-4721-A94A-46EB549E0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Compatibility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2052EF2-68F2-46E9-BF60-F1505EDFE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8D59EB2-CEDF-40B1-985E-3E03C45E3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6D59244-72D9-4D48-A55D-EB4EADD2F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60660BF-85FF-43DB-A93D-6CC85978B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680D0FE-8A76-4755-8329-31044124D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7CD4AF8-9F20-4048-9E1A-7B295AA07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E0865C7-C682-4E69-B282-DF01F79D0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A95406B-8B1F-43FE-A407-40DC28D78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DB54E5D-D8C6-454A-A6BD-8B523D027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DE4A232-F49A-4267-A862-7D413B799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B4C2202-D50F-463D-970E-84B6A4DED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44B5719-3886-4B26-A281-AF265A85C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13BA14A-E608-4D99-9BCF-37B5D9B6B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0-40℃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C7F59A1-8C38-4DFE-A05A-5DB338244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10E0832-3E0F-4AFA-A1F1-A96540EB4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730B5AB-B4E8-4BF5-967B-2C3019366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67B0C43-2116-4548-8570-97FFE6D9B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-20-60℃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71537B0-C4A9-4F9E-9947-05A3DE6A9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2CB3FB0-55BF-4FFC-839D-779BAE434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888673E-6BF6-46EA-9D8A-7A3B224F8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Humidity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7956BD8-0163-4374-A149-B0B34A5B0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0-80%RH, non-condensing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90BBE24-DD6D-40F5-97D8-5330E2D51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84C449E-9ABC-4A78-9A48-357751775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61531D8-759D-4658-9D1B-501F8FDC2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2A66DD2-5EF8-4912-A728-F6F15789F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164BC93-88A0-4CB6-9AF1-3F61F2810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61100DF-B638-4303-827F-D9A26F8CC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572A82D-E8D5-4A24-9640-6E0AC82D7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9F56CB8-94A5-4A9E-9006-7028ECE34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16-Port Remote IP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E1BCD28-75BB-43D7-B3EB-DAC45DE6D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1609193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D4D16AE-E451-48F5-97CF-5AFB71885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5377ae5bd14fa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E43630-22A8-459E-A663-46EFBD6BD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13869E-B18B-40AB-B536-364487A12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SP5916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66B363-A536-49AA-8992-D02606AD3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7D1D18-2AA1-49E6-813A-210B03D6B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AED546-76E3-4BFC-8BDF-76D85C902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F56992-C731-4D50-B315-56E2F86BF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1005C1-CF7B-4CB5-8FB6-9B685A2DF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788d1f0cf4493e"/>
          <a:stretch xmlns:a="http://schemas.openxmlformats.org/drawingml/2006/main"/>
        </p:blipFill>
        <p:spPr>
          <a:xfrm xmlns:a="http://schemas.openxmlformats.org/drawingml/2006/main">
            <a:off x="685800" y="2126664"/>
            <a:ext cx="2609850" cy="212842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3E9ECF-27CB-4726-AAF4-3E7A90965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SP5916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B7B419-C5ED-46E6-BD72-7182225BE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SP5916 16-Port Remote IP KVM, 600 mm Depth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784C069-DE33-4151-89A0-7A14BA192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4DDA8B7-467E-4992-994A-FEC26471F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2C1D77-F0F8-4297-9B68-0EE199BF9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E78D2E-50E2-49EC-8763-A1E6B40DF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CF9D310-42A7-4FAE-9D56-782D968B7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92270E-D24F-45DC-BFF3-210A8C1A5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EEEF8F7-D5B9-4AC2-89F2-A76D67ECD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2996411-2DA8-4496-BAA2-65F38E593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3F64489-7FCD-48D6-8BF5-D2F988BFD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13CA7A6-EDE1-4665-BBD6-712BE2D65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6791223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5938C8D-235A-4327-86D0-0BDD6E6C7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a136a12b9240a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71C68A-5F88-4CD7-A4F7-084A940BB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4C5499-ECF6-423D-AC32-DADECE42E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SP8732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7D650D-CB44-4860-9332-B2456D326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DB1E06-8310-47D3-91DB-7534EBA4A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A10287C-888D-4060-94B4-F34937FA8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A2D918-90D4-4906-AB3A-8CEEAB5F0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15E9BE-B2E1-49CF-A3A4-225F626BB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0e2f8e26224f8b"/>
          <a:stretch xmlns:a="http://schemas.openxmlformats.org/drawingml/2006/main"/>
        </p:blipFill>
        <p:spPr>
          <a:xfrm xmlns:a="http://schemas.openxmlformats.org/drawingml/2006/main">
            <a:off x="1087466" y="2057400"/>
            <a:ext cx="180651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7FE43A3-8D01-4AC7-B312-DCEF9458C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SP8732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3EBE40E-2FDF-4F2B-B4C1-8E1F8F0A0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SP8732 32-Port CAT5 Network KVM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383E221-C5F1-4027-8B72-9F76C4709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5D8F898-32C8-43EE-B966-998906C54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F9C882B-DD75-4D8D-921F-093FD16C7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5DE56C-0D7E-4374-A704-189843802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219A31-E675-4451-9632-6395DBB46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4CD07B1-96F5-437F-B546-02ED0864F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98FEE0E-6FCE-4391-850A-6209989B8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9FDE276-827C-479B-B40B-D5750CC7B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Connection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531B5E-A98B-43B4-A342-D5F948C11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RJ45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266A88C-26BB-4F66-AD27-9D969D1D9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B96B1F5-0CAA-4112-BD94-188CDE077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61E3F08-9856-4C13-BC3C-638A3C843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B86888-7E80-4DA4-8A53-A772BBADE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2D2DCB1-DF1C-42D4-A0A1-2584A49CC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9D72F86-7A30-4D55-9E10-E01ACADBF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AD7FED2-DBE8-4A7F-B195-5D44727D2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/ Output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00627F8-6A55-49E3-B6BB-A8D9024E1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55234F4-29A0-41DA-A7B1-1D2BDA480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6C8E4D3-338D-4E1F-80E0-03301814F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7507A2B-95F8-43A5-97D7-4F4CC46B8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6167466-530C-42AB-9D85-7FE705C74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1280 × 1024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EE99B26-F7F3-4165-9F11-887ED001E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334149D-4DE9-4961-89FF-96C8F9E61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ADB1048-E3DD-4C7A-8483-8F1052E61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72416DF-2671-4826-BA78-4F745B510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5–255 seconds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DA5D77D-838A-4699-A52F-E89E7480F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97D1DF8-86C5-4DF9-BF97-78DE7A1A3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77EE453-84BA-484E-9E24-61A1B5884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19B0EEE-060C-42C4-82F8-089C6FC52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E13DE77-E261-4790-BD3D-F3DDA3E21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69EA646-2318-4C1F-999B-B0176E361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0609430-C3BA-4107-B178-0A98EFEF2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38F2C3F-99A0-44DE-9B2F-FDE83B13A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A884C11-16E3-4936-8BDD-DF6BB3BD2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719FBA3-9C8F-424A-B7ED-71A0D40CF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5D15359-63D7-42F9-A806-55BCFF31A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3E49702-5B83-4943-A1CE-B11BF7F00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4C34C52-94D4-4854-9836-D96F345AE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2A7A8B2-DEDC-42D0-B701-0CAF3E703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49D61FB-2015-46DB-BA94-DC0D9DB2A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Optional Modules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26213A3-8CF6-47C9-B5C5-1D78BD58D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CAT5 module or IP remote-access card module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8EA50A6-F6F5-4C2A-B138-E5922C6D6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5A4E36F-B3F4-4027-8B8D-16E8E0F89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D1CDCA2-3134-47B0-BB92-96D5FF812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Host Interface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9D8237A-D9ED-4746-AED6-0F02BFA7E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USB / PS/2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CDAA646-45B8-4C72-A3C5-5871C270B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474B51A-D784-4BC9-8FDF-A6377B6BE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F911932-6EBA-42DF-871C-478D370568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Cascading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43B5E94-49DE-46B9-A9F0-48D03BDFD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Supports bus and tree topologies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324E4D7-D4DD-480C-8A7A-FAE9CC7A8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17625D4-9FF8-44A9-975E-AC0B69A89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B8D8A45-D2CD-4EA8-94A1-53B2B6705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2099355-6A76-4521-9EDF-ECC6362B6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570 × 44 mm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EDD8B217-DB6D-4953-A791-1CD864865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543F245-D092-4FAC-B41E-421D24E5D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896F969-1327-4C98-9D1E-0C860FA8D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DE31FA4-E9C9-426C-B82C-1BF2379C6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D86A7B0-FCBE-4816-B573-A9A556D99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459B293-4621-4A51-9EF2-E548716C5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DF45948-3CC8-4FDA-BE8F-9528565C8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872D0FB-4C75-4159-9908-2F950EA64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32-Port CAT5/IP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B3575FE-C575-4638-941F-7829C8EFD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5874276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B573089-7598-48FC-91D2-93D86EAE4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a4f53298c04b2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DD58BB-1C65-4CE7-AA08-144C7AD50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FC0303-59DA-4079-B3F5-BB542799B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SP8732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89DA32-6338-4143-92CF-E51B2B383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F5AB97-3548-43FB-8F9F-9918910FD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8C3B16-5091-4397-828D-9B4A9D0AC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60F6167-5780-4238-AAEA-0B44C488D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16250C-CF7C-4CE2-B643-1414B1031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aacf00d8d24b86"/>
          <a:stretch xmlns:a="http://schemas.openxmlformats.org/drawingml/2006/main"/>
        </p:blipFill>
        <p:spPr>
          <a:xfrm xmlns:a="http://schemas.openxmlformats.org/drawingml/2006/main">
            <a:off x="1087466" y="2057400"/>
            <a:ext cx="180651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CFD883-8466-4144-AD6A-F894978D3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SP8732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F949E02-7759-4874-8F7A-F1E2386B3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SP8732 32-Port CAT5 Network KVM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D84A2BA-8035-4EF3-B00C-07C2F016E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83A28E-2D6D-4CB4-BB24-344BF1D66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4ED2531-BA74-4705-9F55-BA3F878B1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EB87687-67C3-46CC-8EEF-6BF8332C4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C303A75-8469-4246-8E80-AB3ED50EC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4311F8-90E7-426F-BE99-BF6A48310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519A466-CC40-44AE-92BD-08932D294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893F934-16D8-4DD2-B12A-C67680B57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3BC686C-2DE0-42A2-A30D-81D290DAD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C034C63-9257-4B90-86C7-6870BE4A3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9889919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6255D1A-5F14-4259-88F7-B3EBE6DBD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c65d418aa14f3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043D22-06A1-4FC9-AEC7-5A4B53CA0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5A6FA0-988F-4BE5-89AC-F15D6C87A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SP8932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407434-6DC5-4D73-99F2-37FBD7733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3BB47C-A080-4AFA-8317-1F0BAF063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7AD994F-F612-42A6-BB0B-6A2998035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A17CF1-D9B4-4376-B429-E5AA41A29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133369-84B4-4959-9945-4ADA533C7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facadc59e74138"/>
          <a:stretch xmlns:a="http://schemas.openxmlformats.org/drawingml/2006/main"/>
        </p:blipFill>
        <p:spPr>
          <a:xfrm xmlns:a="http://schemas.openxmlformats.org/drawingml/2006/main">
            <a:off x="1087674" y="2057400"/>
            <a:ext cx="180610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7C954D-CFFB-4E89-819B-08FB13C58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SP8932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060D0B-B7E1-49F6-A334-3EB7D383A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SP8932 CAT5/IP KVM (Port Description Requires Review)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1C1472-9E65-4F9F-9BB5-40EA838BE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486FBD4-B95F-40F1-B1E7-FF16B24D3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A53F556-0022-4618-899D-C9E8F5059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03F374-DCC7-4964-8B3C-22B31F762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CF3EDC1-D653-47EE-BD78-41BD8C70D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F119AC4-A0A0-4D06-A732-D11B8DCA0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3986500-A434-4B78-B7B0-F64CBDA05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8DCDAF5-7737-430B-9027-DC8808662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Maximum Cascade Capacity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167FD92-4A0F-4BDA-8680-EBDA2EA8C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256 devices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F101EE1-0767-4C03-B4E1-50B37255A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73BDFE0-1FF9-4BB8-8E6F-BB6706383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1BDEE90-9B50-4697-BE19-3828A9EED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 Count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D3349EF-0808-4DD7-9AA6-7CBDD420B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value: 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360B8F1-23F0-43AA-9B9B-A47F5996E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54384C8-29B7-45A9-8C71-B79B65F05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957344C-D8E4-4E81-8E8B-ABD4423BA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Input / Output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29819BE-7428-4EE2-B7A9-88965F9F3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PS/2 / USB dual-interface converter module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392DF93-A6CB-4087-B3A2-F1F2409E4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D12D4F9-0EDE-439A-995E-8DD8F67B4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55611C7-47A9-4978-8FC8-E25195038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6100781-C7CA-423B-9286-FE2B0D709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1280 × 1024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B19BAE6-9286-417A-962A-965B28C03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82B1993-9F65-4F49-9853-2B9500C88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DB8856F-EDE3-4383-9019-F10255B60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Scan Interval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C78FA80-0DEF-4D69-A617-C3C35CDF1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1–255 seconds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3C86782-ED35-45CF-9793-43B9B68D8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D86A23-A68A-4E3A-ACD6-1F403E683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920F842-D9D0-4860-926E-5BE49D14D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DD3CAC1-6876-4DF0-B701-9E11C6634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Windows, Vista, Linux, etc.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097235B-18BB-4213-99BF-CCC1D41A7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F8A73B8-2F16-49EC-AA26-69C7DC36B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2F61AC4-3802-4275-957B-AE4E98C68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Input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A0C6103-69F0-4D9B-8CB3-A7686BB8E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 C100-240V, 50-60Hz, 1 A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E31D324-6D12-4CE6-A54C-20354A651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94521AC-A666-4CBB-A680-FEA52BE67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4D381B0-65A2-4B27-A11C-6CF0304B8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Consumption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1BE2655-DB8C-4B33-BA29-5F80C2926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120V at 23 W; 230V at 25 W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3F3D843-C7F0-4963-89EC-72335A4DF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291BB5B-AA4C-4506-AA84-FA9AF7714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D2EEEBB-0E65-47D5-955D-9DDADCA9F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2E28C15-55A8-45D4-9B10-A5D58CBEA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0-40℃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F7F8752-CF66-433E-AC62-DE148445E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46A6088-C6BE-4840-80F6-399EBDE03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B1F5C97-900F-4A9A-AFD5-5F6F9876A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9C8823B-079B-4AA9-ADBA-BB9D8691C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-20-60℃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EB9C96D-61DB-4165-BFD6-B0E482728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73F9D0A-B8F1-444C-9F01-A136C1257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D3A3F0F-86BE-4E8A-BC5E-C4D649B2D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Humidity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D24CEA7-1D79-4787-B530-F93B76CBE4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0-80%RH, non-condensing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05328D3-87E6-41B7-8EDE-CEBB3D9A2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FE33BCB-B951-4967-B3A4-89A2BDC86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C7B3C3D-B7FB-4F55-BE47-FD299E91B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B60AA7F-751C-4015-9D47-D7E28787D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× 600 × 44 mm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6E513E5-9668-4798-AAB6-BF43CAA43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68083FB-40B1-4BC6-AF79-E3D1F4C83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138BAF2-87F3-449F-B1B0-B97A16BDC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Warranty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7931BA0-F55D-451D-B9C1-7DC521C29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years for main unit; 1 year for display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31CE12D-7DDF-47CD-8265-EFD8A9A2C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6B012EC-80F4-40F9-A6CF-AB4812CB7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0B6D0DF-696D-4340-BFE1-90303E4DC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B6DA569-940C-4DAF-AFC9-5CCB4ABDC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32-Port CAT5/IP KVM Series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8BDEC944-EADF-4C46-A8BE-3DC2FB2F8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06043014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CE5A55D-ED36-4707-9C6E-79A3BE925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902421226d44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672E34-6A1D-46C2-9050-D7B21CFDC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B71B57-FD97-4E7A-9603-5B33FFA38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SP8932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DDDF78-64D6-4528-8E3B-803B195CE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B0B033-7374-4181-906F-F189F5A74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5E956C4-9FD0-4A74-AD50-80E8F2F1D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3897A5-A48F-4D18-9735-2F7E946AE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B72E0B-CEC4-4C50-A5C0-ADF87B29C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7fcb619b41485a"/>
          <a:stretch xmlns:a="http://schemas.openxmlformats.org/drawingml/2006/main"/>
        </p:blipFill>
        <p:spPr>
          <a:xfrm xmlns:a="http://schemas.openxmlformats.org/drawingml/2006/main">
            <a:off x="1087674" y="2057400"/>
            <a:ext cx="180610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76365C-4EF8-470D-8748-0DCC0CC23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SP8932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928577-148E-4CE3-B8CE-0A979A363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SP8932 CAT5/IP KVM (Port Description Requires Review)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B645AA-E207-4544-90B0-3D122682F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BC1E2E1-0146-4133-8B63-EC14DB207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EB413C-5E24-487C-8A06-586658369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FCE7969-4D2A-4EF0-8951-5B639A9A7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B11BA3E-2642-4239-A034-036C88EF7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AE21B2B-B038-4635-BCC6-3A204E8DF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478DC8C-D91C-40C4-8937-207872386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07A55C8-1657-40C7-810C-C573FA381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CD1D878-94CC-44B8-A21C-6F038C18F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KVM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72A7340-0BA8-402D-9B1E-FD4BE2B7E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0220719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7995E93-7F9C-4C80-B94B-FF6830F66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96bba5661c41d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1484FD-0E91-438A-9B68-600DE7597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F31F08-AB1B-48D5-8A5D-F8B1E9333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7F578C-E7F9-44EF-ADE2-B1B879661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9BB450-AE57-4B63-BEE1-2754FD9D1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827716-85F9-4CBE-AD90-F7E1C5CFC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2F6B9C-219A-4253-825E-8C563D36B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5695AC-AB49-4FE0-875F-B8C5857B9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4478A9-7373-4FBA-A8F7-1182F3AD4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EFD17F-76CD-413A-8B20-B0F35AF9C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C2F9F2A-9299-4BD0-AFB9-9B251650D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FA3556-D5F0-45F0-B65F-E6D6DC45A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DEF6DD0-429C-4BF8-A417-96B2E4CDA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78DE436-B9A6-4D51-BF52-EE23B3FAC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C91C1D7-9F47-4300-B031-1DFF91478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SP5916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182DF8C-942C-478B-9EF3-8F249B565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A66E823-6DB7-440B-85D8-E2944613B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SP8932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E5AB8C3-D57E-4519-B523-AFF6192A3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22173F3-54EA-4B0F-95AB-FD50A911D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04324BD-F00F-4474-A960-8B5387A7B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018DEFB-C218-4C2A-A2D1-CD6EC11D7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SP8032 16-Port Digital KVM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3528A6B-3A92-4CB6-8C47-B5FA3F8A5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5AA5119-9AA5-43EE-B463-6E295619F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SP1708-C 8-port local VGA KVM (1920 × 1080)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6CEECE8-B02A-47D6-B02B-1C9943869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DC487B7-1D63-4A79-9990-AE57D80E0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SP5916 16-Port Remote IP KVM, 600 mm Depth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2C6B688-CA47-4F87-A52C-15F7A8422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04304FE-4CB6-4C52-8565-AEFB68ED5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SP8932 CAT5/IP KVM (Port Description Requires Review)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C1ADA76-28DB-41F6-8B61-363C6491B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8C01E3C-EC49-4FB0-B17F-F77ADED67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28AD546-C000-4BD4-BF16-E64890B93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4D19620-78ED-4B6C-98C9-9454B90B8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Configurations: 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623EE15-E2C2-47F3-A6DD-15939F8FF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642B38C-D2F5-4ED6-B6B0-F09898258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Port Count: 8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F3505D-B77A-4C56-8A13-B46E97470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37AAC55-5F73-4D49-8CFF-4187654D7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Port Count: 16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DE7FDF1-78D7-4884-908C-75128B154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EBD5918-1868-4248-8A35-14E5EA37C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Maximum Cascade Capacity: Up to 256 devices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AD8870F-CEF1-4AF0-81DA-5DA808F29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BA62614-60ED-4E32-AA88-40D49C542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1888CC0-F4B7-43FE-8934-F4871734E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144FA44-D1BD-4689-936A-748D71DC1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Ports: 16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39DE543-BCC8-4C27-AD36-C3D1A4C16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099267-5E18-4815-9122-21615BF2B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Resolution: 1920 × 1080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7A5026D-4AE0-4B1D-B84B-8120EEB10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3F855A8-E738-4616-9156-7A69135B3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Resolution: 1280 × 1024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3CC61AD-38A9-45DB-8EEA-A7B4ACC33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DC62EDD-2D69-4F57-83B5-A715B21B2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Port Count: catalog value: 16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7C7DAD6-C7B1-4E03-9F17-2296F213A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53A4426-B2EF-4147-B517-14CF5CF6E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77543B3-FF17-41B6-A83A-426DD05AB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1FFF508-8AC0-4E71-8CAC-FF141916A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rack management · Data center operations · Rem…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F4879BD-E873-4EF3-A254-23A1179E8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1C950DA-6C2A-4A44-B4B2-55DC4ECAA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Local server management · Data-room racks · Maintenan…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D0F2591-DCF7-46A6-B6AC-CBEC6837D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0761F24-740A-4F73-A265-384055BA4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Remote server access · Data center operations · Netwo…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1FF366E-01B3-4618-9BD5-8DBC78929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2CCA230-F32F-4E4F-852E-0834041BA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High-density server racks · CAT5 KVM extension · Data…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22F470D-0DB6-40BC-BEE2-CEA627652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664240121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7F014B9-EB36-41E6-BE33-E546B566D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4adc7be45043d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8AF1E1-E2FF-4B03-B6B8-1227D3611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46A932-D37B-4B9F-A9BD-99239AE4D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C6C7DB-6ED2-4D7D-8AF2-0FFB467EE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089B54-4EF8-48CE-92B9-389930D1B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8F89B0-54E7-4F42-BA69-2E3FBA2F4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73CC56-6592-46DE-8312-4C4FCDD79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3EC086-10CB-423C-80AE-CAABB4D23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7A180D-BDB6-44C5-8FFB-2DC5CD076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SP8032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3D901A1-A15A-47D1-B3E0-1475B8FBC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A6EBA5-9CD4-4022-8812-E62E7761A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SP1708-B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3C66AC3-1BF6-4627-996C-614EAAF7A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215F62-BE18-4CA2-BD59-3B1FD1939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SP1708-C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E2B813-6EC7-4B7F-BC4A-028519D86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68A8A2-383C-4F57-8C64-33475D77F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SP5716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520F3C4-72FA-4844-8C4C-57B38EE89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271A5CE-667D-4052-B068-957D0BF1F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SP5916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A787C25-6916-4042-AA64-2F9611F1F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36F568B-9303-469F-A956-99F1F725F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SP8732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C23C1A-9CB9-4445-891D-9FD1E2AA4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0F1B1EB-13BA-464F-AD56-E3B5BDF85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SP8932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37A879C-B510-44D0-BF81-558A4D817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55845FC-A667-42C7-BFB5-278BB62BC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7 exact website model records shown on this page · 7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802702714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612CB3D-5C22-46B8-AEAF-D460B7113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4719de85a4412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944BDE-5730-482E-A8AA-E0D46FEFB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88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B061F7-AB92-48BB-997C-D6786CF39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16DAC7-B58A-40F7-B61C-EE8878BA6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B4D19E-1859-4DBF-B6B1-9A8E6A2C0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2AD99E-5BB3-40A7-BA56-42380E108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DC97786-CEE4-4410-8A6E-58EE95C1A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F981F1-CAF2-4E98-AF91-2CDB12D10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C3EEF6A-2CFC-449D-9B5F-143C9AA50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DE09D5-0266-44F0-889F-29CB185B6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3CECA7-E138-4178-9593-71B3C522D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 and project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44CDE8B-63B1-4799-B70A-571456086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13961BA-A6DB-47AC-8883-E9FA17EC9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0864631-7B6A-4977-B9A3-4A7B81E07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C6BBAA-A217-44DC-8875-523921312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configuration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735F190-2BC9-4314-A982-1E4B65338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D2E00CC-B175-46E4-8FFE-B3557296D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416CE8F-67D8-494C-A10A-64D984F4B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28E63E8-70F4-4B61-A8A6-19FA9E573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in project quotation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F06A7CE-8FDD-4BC2-BE86-E9725112B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4359177-22D8-4E66-8344-CA49545CC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2CCA060-64EB-48E2-8A1E-63B5C8A97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CD3F83C-955F-46D1-B41B-5D22ADDA5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 be confirmed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C3607B7-DD81-4048-B03C-40C45DEBF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60925C5-145E-4B23-8B2B-AED4810F0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622CA68-9DC4-47B9-9998-9F7C8DB71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88FEBFB-6A11-42D5-8D97-93F19497C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13127EE-32FF-49BC-A798-A3B82A373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496081058"/>
      </p:ext>
    </p:extLst>
  </p:cSld>
</p:sld>
</file>

<file path=ppt/slides/slide2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a33d789df74302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05CD1E-681A-42FF-9161-CA48B736B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E68A0E-CC3A-4EC5-AA3C-DEAF4C19B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0a264b82b242c2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A33A7F-0F1B-4179-A9BA-89665761D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4205D2-7F9C-4A13-9318-A863D45A7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BDE34A-730D-48AF-BCC4-F019DC042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Rack KVM &amp; Remote Console Management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D56CF9-825F-4222-AC84-6B649C84F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F3249D-F03D-4CC0-AA46-3DF0C3821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05A330-ADF6-433F-99A9-B067144AF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20</a:t>
            </a:r>
          </a:p>
        </p:txBody>
      </p:sp>
    </p:spTree>
    <p:extLst>
      <p:ext uri="{BB962C8B-B14F-4D97-AF65-F5344CB8AC3E}">
        <p14:creationId xmlns:p14="http://schemas.microsoft.com/office/powerpoint/2010/main" val="167452701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2026-08-29T15:24:12.1760000Z</dcterms:created>
  <dcterms:modified xsi:type="dcterms:W3CDTF">2026-08-29T15:24:12.1760000Z</dcterms:modified>
</coreProperties>
</file>