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7aee5827c2041de" /><Relationship Type="http://schemas.openxmlformats.org/officeDocument/2006/relationships/extended-properties" Target="/docProps/app.xml" Id="Radbea3e782e240ce" /><Relationship Type="http://schemas.openxmlformats.org/officeDocument/2006/relationships/officeDocument" Target="/ppt/presentation.xml" Id="Rbc34cbc35581449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bb49db255ab4642"/>
  </p:sldMasterIdLst>
  <p:notesMasterIdLst>
    <p:notesMasterId xmlns:r="http://schemas.openxmlformats.org/officeDocument/2006/relationships" r:id="R30ddc0b83d7341c4"/>
  </p:notesMasterIdLst>
  <p:sldIdLst>
    <p:sldId xmlns:r="http://schemas.openxmlformats.org/officeDocument/2006/relationships" id="256" r:id="R3443e88f406e4d89"/>
    <p:sldId xmlns:r="http://schemas.openxmlformats.org/officeDocument/2006/relationships" id="257" r:id="R7dd4f6f414f94a3d"/>
    <p:sldId xmlns:r="http://schemas.openxmlformats.org/officeDocument/2006/relationships" id="258" r:id="R8a9e55bc74a5455e"/>
    <p:sldId xmlns:r="http://schemas.openxmlformats.org/officeDocument/2006/relationships" id="259" r:id="R9b423432cd4f443b"/>
    <p:sldId xmlns:r="http://schemas.openxmlformats.org/officeDocument/2006/relationships" id="260" r:id="R2188599e1d764303"/>
    <p:sldId xmlns:r="http://schemas.openxmlformats.org/officeDocument/2006/relationships" id="261" r:id="Rc0cddc5cdb4544db"/>
    <p:sldId xmlns:r="http://schemas.openxmlformats.org/officeDocument/2006/relationships" id="262" r:id="R0e075aae89cc4690"/>
    <p:sldId xmlns:r="http://schemas.openxmlformats.org/officeDocument/2006/relationships" id="263" r:id="R9f9c10e8f6354053"/>
    <p:sldId xmlns:r="http://schemas.openxmlformats.org/officeDocument/2006/relationships" id="264" r:id="Ra61e9758b353487b"/>
    <p:sldId xmlns:r="http://schemas.openxmlformats.org/officeDocument/2006/relationships" id="265" r:id="R76319f981c1c4131"/>
    <p:sldId xmlns:r="http://schemas.openxmlformats.org/officeDocument/2006/relationships" id="266" r:id="R08669756603344d7"/>
    <p:sldId xmlns:r="http://schemas.openxmlformats.org/officeDocument/2006/relationships" id="267" r:id="Rfc0d121012784b3f"/>
    <p:sldId xmlns:r="http://schemas.openxmlformats.org/officeDocument/2006/relationships" id="268" r:id="Ra54b36bd08c44caa"/>
    <p:sldId xmlns:r="http://schemas.openxmlformats.org/officeDocument/2006/relationships" id="269" r:id="R875ce4f8eb7741bd"/>
    <p:sldId xmlns:r="http://schemas.openxmlformats.org/officeDocument/2006/relationships" id="270" r:id="R5184f59ab5e24b24"/>
    <p:sldId xmlns:r="http://schemas.openxmlformats.org/officeDocument/2006/relationships" id="271" r:id="Re8add9bf3f99475e"/>
    <p:sldId xmlns:r="http://schemas.openxmlformats.org/officeDocument/2006/relationships" id="272" r:id="Rf82b6e5d0c2643d4"/>
    <p:sldId xmlns:r="http://schemas.openxmlformats.org/officeDocument/2006/relationships" id="273" r:id="Rb8ada754be8f4617"/>
    <p:sldId xmlns:r="http://schemas.openxmlformats.org/officeDocument/2006/relationships" id="274" r:id="R8e912dc638014faf"/>
    <p:sldId xmlns:r="http://schemas.openxmlformats.org/officeDocument/2006/relationships" id="275" r:id="Rbf76e5b14c554dfe"/>
    <p:sldId xmlns:r="http://schemas.openxmlformats.org/officeDocument/2006/relationships" id="276" r:id="Rfdff2ec847f642ff"/>
    <p:sldId xmlns:r="http://schemas.openxmlformats.org/officeDocument/2006/relationships" id="277" r:id="R9890055cfaf64c25"/>
    <p:sldId xmlns:r="http://schemas.openxmlformats.org/officeDocument/2006/relationships" id="278" r:id="R9b500949f693476a"/>
    <p:sldId xmlns:r="http://schemas.openxmlformats.org/officeDocument/2006/relationships" id="279" r:id="R3b79bfbd2b594aaa"/>
    <p:sldId xmlns:r="http://schemas.openxmlformats.org/officeDocument/2006/relationships" id="280" r:id="R4acf65116bfb40e0"/>
    <p:sldId xmlns:r="http://schemas.openxmlformats.org/officeDocument/2006/relationships" id="281" r:id="R623996235bb84f42"/>
    <p:sldId xmlns:r="http://schemas.openxmlformats.org/officeDocument/2006/relationships" id="282" r:id="Rba2ff0fc38da43c1"/>
    <p:sldId xmlns:r="http://schemas.openxmlformats.org/officeDocument/2006/relationships" id="283" r:id="R3266332a6d614b84"/>
    <p:sldId xmlns:r="http://schemas.openxmlformats.org/officeDocument/2006/relationships" id="284" r:id="Rba7a208eabb9488f"/>
    <p:sldId xmlns:r="http://schemas.openxmlformats.org/officeDocument/2006/relationships" id="285" r:id="Rfe3a4b55c4484fc1"/>
    <p:sldId xmlns:r="http://schemas.openxmlformats.org/officeDocument/2006/relationships" id="286" r:id="R8844e88562cd4a30"/>
    <p:sldId xmlns:r="http://schemas.openxmlformats.org/officeDocument/2006/relationships" id="287" r:id="R487a816de349480d"/>
    <p:sldId xmlns:r="http://schemas.openxmlformats.org/officeDocument/2006/relationships" id="288" r:id="R84ce8f0deb6b40b9"/>
    <p:sldId xmlns:r="http://schemas.openxmlformats.org/officeDocument/2006/relationships" id="289" r:id="Rbba31d45b7d84ffd"/>
    <p:sldId xmlns:r="http://schemas.openxmlformats.org/officeDocument/2006/relationships" id="290" r:id="R8d05233003b54559"/>
    <p:sldId xmlns:r="http://schemas.openxmlformats.org/officeDocument/2006/relationships" id="291" r:id="R0f43793635584523"/>
    <p:sldId xmlns:r="http://schemas.openxmlformats.org/officeDocument/2006/relationships" id="292" r:id="R0609a368574d4847"/>
    <p:sldId xmlns:r="http://schemas.openxmlformats.org/officeDocument/2006/relationships" id="293" r:id="R23ec3ad2741d431b"/>
    <p:sldId xmlns:r="http://schemas.openxmlformats.org/officeDocument/2006/relationships" id="294" r:id="Rd7a78d130e1443cb"/>
    <p:sldId xmlns:r="http://schemas.openxmlformats.org/officeDocument/2006/relationships" id="295" r:id="R047c1e2082e549d3"/>
    <p:sldId xmlns:r="http://schemas.openxmlformats.org/officeDocument/2006/relationships" id="296" r:id="R6c1a3be3adbc4002"/>
    <p:sldId xmlns:r="http://schemas.openxmlformats.org/officeDocument/2006/relationships" id="297" r:id="Rb6f1be1186894d57"/>
    <p:sldId xmlns:r="http://schemas.openxmlformats.org/officeDocument/2006/relationships" id="298" r:id="R5ee58cf592f7459f"/>
    <p:sldId xmlns:r="http://schemas.openxmlformats.org/officeDocument/2006/relationships" id="299" r:id="R6da595d85a75444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f551a798281420b" /><Relationship Type="http://schemas.openxmlformats.org/officeDocument/2006/relationships/slideMaster" Target="/ppt/slideMasters/slideMaster1.xml" Id="R7bb49db255ab4642" /><Relationship Type="http://schemas.openxmlformats.org/officeDocument/2006/relationships/notesMaster" Target="/ppt/notesMasters/notesMaster1.xml" Id="R30ddc0b83d7341c4" /><Relationship Type="http://schemas.openxmlformats.org/officeDocument/2006/relationships/presProps" Target="/ppt/presProps.xml" Id="Re86c22a7b3ca4e0c" /><Relationship Type="http://schemas.openxmlformats.org/officeDocument/2006/relationships/tableStyles" Target="/ppt/tableStyles.xml" Id="Rfa02e730575048b2" /><Relationship Type="http://schemas.openxmlformats.org/officeDocument/2006/relationships/slide" Target="/ppt/slides/slide1.xml" Id="R3443e88f406e4d89" /><Relationship Type="http://schemas.openxmlformats.org/officeDocument/2006/relationships/slide" Target="/ppt/slides/slide2.xml" Id="R7dd4f6f414f94a3d" /><Relationship Type="http://schemas.openxmlformats.org/officeDocument/2006/relationships/slide" Target="/ppt/slides/slide3.xml" Id="R8a9e55bc74a5455e" /><Relationship Type="http://schemas.openxmlformats.org/officeDocument/2006/relationships/slide" Target="/ppt/slides/slide4.xml" Id="R9b423432cd4f443b" /><Relationship Type="http://schemas.openxmlformats.org/officeDocument/2006/relationships/slide" Target="/ppt/slides/slide5.xml" Id="R2188599e1d764303" /><Relationship Type="http://schemas.openxmlformats.org/officeDocument/2006/relationships/slide" Target="/ppt/slides/slide6.xml" Id="Rc0cddc5cdb4544db" /><Relationship Type="http://schemas.openxmlformats.org/officeDocument/2006/relationships/slide" Target="/ppt/slides/slide7.xml" Id="R0e075aae89cc4690" /><Relationship Type="http://schemas.openxmlformats.org/officeDocument/2006/relationships/slide" Target="/ppt/slides/slide8.xml" Id="R9f9c10e8f6354053" /><Relationship Type="http://schemas.openxmlformats.org/officeDocument/2006/relationships/slide" Target="/ppt/slides/slide9.xml" Id="Ra61e9758b353487b" /><Relationship Type="http://schemas.openxmlformats.org/officeDocument/2006/relationships/slide" Target="/ppt/slides/slide10.xml" Id="R76319f981c1c4131" /><Relationship Type="http://schemas.openxmlformats.org/officeDocument/2006/relationships/slide" Target="/ppt/slides/slide11.xml" Id="R08669756603344d7" /><Relationship Type="http://schemas.openxmlformats.org/officeDocument/2006/relationships/slide" Target="/ppt/slides/slide12.xml" Id="Rfc0d121012784b3f" /><Relationship Type="http://schemas.openxmlformats.org/officeDocument/2006/relationships/slide" Target="/ppt/slides/slide13.xml" Id="Ra54b36bd08c44caa" /><Relationship Type="http://schemas.openxmlformats.org/officeDocument/2006/relationships/slide" Target="/ppt/slides/slide14.xml" Id="R875ce4f8eb7741bd" /><Relationship Type="http://schemas.openxmlformats.org/officeDocument/2006/relationships/slide" Target="/ppt/slides/slide15.xml" Id="R5184f59ab5e24b24" /><Relationship Type="http://schemas.openxmlformats.org/officeDocument/2006/relationships/slide" Target="/ppt/slides/slide16.xml" Id="Re8add9bf3f99475e" /><Relationship Type="http://schemas.openxmlformats.org/officeDocument/2006/relationships/slide" Target="/ppt/slides/slide17.xml" Id="Rf82b6e5d0c2643d4" /><Relationship Type="http://schemas.openxmlformats.org/officeDocument/2006/relationships/slide" Target="/ppt/slides/slide18.xml" Id="Rb8ada754be8f4617" /><Relationship Type="http://schemas.openxmlformats.org/officeDocument/2006/relationships/slide" Target="/ppt/slides/slide19.xml" Id="R8e912dc638014faf" /><Relationship Type="http://schemas.openxmlformats.org/officeDocument/2006/relationships/slide" Target="/ppt/slides/slide20.xml" Id="Rbf76e5b14c554dfe" /><Relationship Type="http://schemas.openxmlformats.org/officeDocument/2006/relationships/slide" Target="/ppt/slides/slide21.xml" Id="Rfdff2ec847f642ff" /><Relationship Type="http://schemas.openxmlformats.org/officeDocument/2006/relationships/slide" Target="/ppt/slides/slide22.xml" Id="R9890055cfaf64c25" /><Relationship Type="http://schemas.openxmlformats.org/officeDocument/2006/relationships/slide" Target="/ppt/slides/slide23.xml" Id="R9b500949f693476a" /><Relationship Type="http://schemas.openxmlformats.org/officeDocument/2006/relationships/slide" Target="/ppt/slides/slide24.xml" Id="R3b79bfbd2b594aaa" /><Relationship Type="http://schemas.openxmlformats.org/officeDocument/2006/relationships/slide" Target="/ppt/slides/slide25.xml" Id="R4acf65116bfb40e0" /><Relationship Type="http://schemas.openxmlformats.org/officeDocument/2006/relationships/slide" Target="/ppt/slides/slide26.xml" Id="R623996235bb84f42" /><Relationship Type="http://schemas.openxmlformats.org/officeDocument/2006/relationships/slide" Target="/ppt/slides/slide27.xml" Id="Rba2ff0fc38da43c1" /><Relationship Type="http://schemas.openxmlformats.org/officeDocument/2006/relationships/slide" Target="/ppt/slides/slide28.xml" Id="R3266332a6d614b84" /><Relationship Type="http://schemas.openxmlformats.org/officeDocument/2006/relationships/slide" Target="/ppt/slides/slide29.xml" Id="Rba7a208eabb9488f" /><Relationship Type="http://schemas.openxmlformats.org/officeDocument/2006/relationships/slide" Target="/ppt/slides/slide30.xml" Id="Rfe3a4b55c4484fc1" /><Relationship Type="http://schemas.openxmlformats.org/officeDocument/2006/relationships/slide" Target="/ppt/slides/slide31.xml" Id="R8844e88562cd4a30" /><Relationship Type="http://schemas.openxmlformats.org/officeDocument/2006/relationships/slide" Target="/ppt/slides/slide32.xml" Id="R487a816de349480d" /><Relationship Type="http://schemas.openxmlformats.org/officeDocument/2006/relationships/slide" Target="/ppt/slides/slide33.xml" Id="R84ce8f0deb6b40b9" /><Relationship Type="http://schemas.openxmlformats.org/officeDocument/2006/relationships/slide" Target="/ppt/slides/slide34.xml" Id="Rbba31d45b7d84ffd" /><Relationship Type="http://schemas.openxmlformats.org/officeDocument/2006/relationships/slide" Target="/ppt/slides/slide35.xml" Id="R8d05233003b54559" /><Relationship Type="http://schemas.openxmlformats.org/officeDocument/2006/relationships/slide" Target="/ppt/slides/slide36.xml" Id="R0f43793635584523" /><Relationship Type="http://schemas.openxmlformats.org/officeDocument/2006/relationships/slide" Target="/ppt/slides/slide37.xml" Id="R0609a368574d4847" /><Relationship Type="http://schemas.openxmlformats.org/officeDocument/2006/relationships/slide" Target="/ppt/slides/slide38.xml" Id="R23ec3ad2741d431b" /><Relationship Type="http://schemas.openxmlformats.org/officeDocument/2006/relationships/slide" Target="/ppt/slides/slide39.xml" Id="Rd7a78d130e1443cb" /><Relationship Type="http://schemas.openxmlformats.org/officeDocument/2006/relationships/slide" Target="/ppt/slides/slide40.xml" Id="R047c1e2082e549d3" /><Relationship Type="http://schemas.openxmlformats.org/officeDocument/2006/relationships/slide" Target="/ppt/slides/slide41.xml" Id="R6c1a3be3adbc4002" /><Relationship Type="http://schemas.openxmlformats.org/officeDocument/2006/relationships/slide" Target="/ppt/slides/slide42.xml" Id="Rb6f1be1186894d57" /><Relationship Type="http://schemas.openxmlformats.org/officeDocument/2006/relationships/slide" Target="/ppt/slides/slide43.xml" Id="R5ee58cf592f7459f" /><Relationship Type="http://schemas.openxmlformats.org/officeDocument/2006/relationships/slide" Target="/ppt/slides/slide44.xml" Id="R6da595d85a75444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34eb9d49a3a4b3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2cfcb0bb3dc4e2f" /><Relationship Type="http://schemas.openxmlformats.org/officeDocument/2006/relationships/notesMaster" Target="/ppt/notesMasters/notesMaster1.xml" Id="Rd683a5591920478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6c32a646b9e4c42" /><Relationship Type="http://schemas.openxmlformats.org/officeDocument/2006/relationships/notesMaster" Target="/ppt/notesMasters/notesMaster1.xml" Id="R7ab91fb58f734b5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efe6c648043479f" /><Relationship Type="http://schemas.openxmlformats.org/officeDocument/2006/relationships/notesMaster" Target="/ppt/notesMasters/notesMaster1.xml" Id="R226f9b1e75cc45c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8762d8a7e954661" /><Relationship Type="http://schemas.openxmlformats.org/officeDocument/2006/relationships/notesMaster" Target="/ppt/notesMasters/notesMaster1.xml" Id="R765a17ec872947b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b0537ce2ced41be" /><Relationship Type="http://schemas.openxmlformats.org/officeDocument/2006/relationships/notesMaster" Target="/ppt/notesMasters/notesMaster1.xml" Id="Rdcf3a07b5030498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e3ec56e31244e8d" /><Relationship Type="http://schemas.openxmlformats.org/officeDocument/2006/relationships/notesMaster" Target="/ppt/notesMasters/notesMaster1.xml" Id="Re2cae94350254e0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30cf2a281224086" /><Relationship Type="http://schemas.openxmlformats.org/officeDocument/2006/relationships/notesMaster" Target="/ppt/notesMasters/notesMaster1.xml" Id="R52ace7f4d591489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581024e68314f10" /><Relationship Type="http://schemas.openxmlformats.org/officeDocument/2006/relationships/notesMaster" Target="/ppt/notesMasters/notesMaster1.xml" Id="R7043a577b3c3408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e84e1f50daa41a9" /><Relationship Type="http://schemas.openxmlformats.org/officeDocument/2006/relationships/notesMaster" Target="/ppt/notesMasters/notesMaster1.xml" Id="R0e6cdfdfe0674d2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d2e3ea1d5744957" /><Relationship Type="http://schemas.openxmlformats.org/officeDocument/2006/relationships/notesMaster" Target="/ppt/notesMasters/notesMaster1.xml" Id="R1af2bc6e5d904e3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af9318e8f8f4e3e" /><Relationship Type="http://schemas.openxmlformats.org/officeDocument/2006/relationships/notesMaster" Target="/ppt/notesMasters/notesMaster1.xml" Id="Rc361d839903e468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c4d5649c7a948fa" /><Relationship Type="http://schemas.openxmlformats.org/officeDocument/2006/relationships/notesMaster" Target="/ppt/notesMasters/notesMaster1.xml" Id="R9f52340134c9491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932f6c401ca459e" /><Relationship Type="http://schemas.openxmlformats.org/officeDocument/2006/relationships/notesMaster" Target="/ppt/notesMasters/notesMaster1.xml" Id="Rbe6ca12664d7401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18cb852eea24d50" /><Relationship Type="http://schemas.openxmlformats.org/officeDocument/2006/relationships/notesMaster" Target="/ppt/notesMasters/notesMaster1.xml" Id="R7a6b2ae339d3486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171663e36644523" /><Relationship Type="http://schemas.openxmlformats.org/officeDocument/2006/relationships/notesMaster" Target="/ppt/notesMasters/notesMaster1.xml" Id="R34f7f3f0ff04413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6714666819a4736" /><Relationship Type="http://schemas.openxmlformats.org/officeDocument/2006/relationships/notesMaster" Target="/ppt/notesMasters/notesMaster1.xml" Id="Rd3344467d6e34f9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77b75b1b2ab4c29" /><Relationship Type="http://schemas.openxmlformats.org/officeDocument/2006/relationships/notesMaster" Target="/ppt/notesMasters/notesMaster1.xml" Id="Raa18810f42fc430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f9e9efb1c6743af" /><Relationship Type="http://schemas.openxmlformats.org/officeDocument/2006/relationships/notesMaster" Target="/ppt/notesMasters/notesMaster1.xml" Id="Rdba0d690040b4ef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2ea6df9c1aa49a6" /><Relationship Type="http://schemas.openxmlformats.org/officeDocument/2006/relationships/notesMaster" Target="/ppt/notesMasters/notesMaster1.xml" Id="Raa895d76ea60474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96feedb41654f38" /><Relationship Type="http://schemas.openxmlformats.org/officeDocument/2006/relationships/notesMaster" Target="/ppt/notesMasters/notesMaster1.xml" Id="Rc1c8a4151c6f489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147e6aee5474005" /><Relationship Type="http://schemas.openxmlformats.org/officeDocument/2006/relationships/notesMaster" Target="/ppt/notesMasters/notesMaster1.xml" Id="R6c0a585c4b7a488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cd99e96fd474d1c" /><Relationship Type="http://schemas.openxmlformats.org/officeDocument/2006/relationships/notesMaster" Target="/ppt/notesMasters/notesMaster1.xml" Id="Rf56a045221144bd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ed58306cc5b4c45" /><Relationship Type="http://schemas.openxmlformats.org/officeDocument/2006/relationships/notesMaster" Target="/ppt/notesMasters/notesMaster1.xml" Id="Rbcd62acaaf2a428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35ea1fdc6494d04" /><Relationship Type="http://schemas.openxmlformats.org/officeDocument/2006/relationships/notesMaster" Target="/ppt/notesMasters/notesMaster1.xml" Id="R6b2a34409c8e41e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1ddb8185152434b" /><Relationship Type="http://schemas.openxmlformats.org/officeDocument/2006/relationships/notesMaster" Target="/ppt/notesMasters/notesMaster1.xml" Id="R0eaa3d9c5bbe4211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0aaaa4143b34dc4" /><Relationship Type="http://schemas.openxmlformats.org/officeDocument/2006/relationships/notesMaster" Target="/ppt/notesMasters/notesMaster1.xml" Id="Rc7dd49d5edd7463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d73df0dca814ba1" /><Relationship Type="http://schemas.openxmlformats.org/officeDocument/2006/relationships/notesMaster" Target="/ppt/notesMasters/notesMaster1.xml" Id="R539feb786ff74ea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5e6d2e704d04c36" /><Relationship Type="http://schemas.openxmlformats.org/officeDocument/2006/relationships/notesMaster" Target="/ppt/notesMasters/notesMaster1.xml" Id="R46a0732a7d8c4ea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b87c1899bdc40f7" /><Relationship Type="http://schemas.openxmlformats.org/officeDocument/2006/relationships/notesMaster" Target="/ppt/notesMasters/notesMaster1.xml" Id="R9de00029c32844eb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6de01f76bbcf4951" /><Relationship Type="http://schemas.openxmlformats.org/officeDocument/2006/relationships/notesMaster" Target="/ppt/notesMasters/notesMaster1.xml" Id="R2d2a9b446f0f416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be86f1fca424ed6" /><Relationship Type="http://schemas.openxmlformats.org/officeDocument/2006/relationships/notesMaster" Target="/ppt/notesMasters/notesMaster1.xml" Id="Rf36cd60d72004e8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5d83ecf875749e0" /><Relationship Type="http://schemas.openxmlformats.org/officeDocument/2006/relationships/notesMaster" Target="/ppt/notesMasters/notesMaster1.xml" Id="Rf665bedb80c7494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3fe430e597542cf" /><Relationship Type="http://schemas.openxmlformats.org/officeDocument/2006/relationships/notesMaster" Target="/ppt/notesMasters/notesMaster1.xml" Id="R7c77ecafdbfd424a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179c07d3fb03454f" /><Relationship Type="http://schemas.openxmlformats.org/officeDocument/2006/relationships/notesMaster" Target="/ppt/notesMasters/notesMaster1.xml" Id="R3fee951dfc4e43c0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86311d6db62d4158" /><Relationship Type="http://schemas.openxmlformats.org/officeDocument/2006/relationships/notesMaster" Target="/ppt/notesMasters/notesMaster1.xml" Id="Rf61b722b2b2a4e4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678d53c880c4a9d" /><Relationship Type="http://schemas.openxmlformats.org/officeDocument/2006/relationships/notesMaster" Target="/ppt/notesMasters/notesMaster1.xml" Id="Rcd90ddbdaa7f4704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803e6218e0b4915" /><Relationship Type="http://schemas.openxmlformats.org/officeDocument/2006/relationships/notesMaster" Target="/ppt/notesMasters/notesMaster1.xml" Id="R28b6768b70794e87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3119a541a10841b1" /><Relationship Type="http://schemas.openxmlformats.org/officeDocument/2006/relationships/notesMaster" Target="/ppt/notesMasters/notesMaster1.xml" Id="R512d6062b98d4ac0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484a2aa964dc4d72" /><Relationship Type="http://schemas.openxmlformats.org/officeDocument/2006/relationships/notesMaster" Target="/ppt/notesMasters/notesMaster1.xml" Id="Rada22afb683b4117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865b880d5c51459a" /><Relationship Type="http://schemas.openxmlformats.org/officeDocument/2006/relationships/notesMaster" Target="/ppt/notesMasters/notesMaster1.xml" Id="R35b05bbd1cb54202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a207026474014f3f" /><Relationship Type="http://schemas.openxmlformats.org/officeDocument/2006/relationships/notesMaster" Target="/ppt/notesMasters/notesMaster1.xml" Id="R2fbe8d380d7b4660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a7fa98546e994c82" /><Relationship Type="http://schemas.openxmlformats.org/officeDocument/2006/relationships/notesMaster" Target="/ppt/notesMasters/notesMaster1.xml" Id="R0a244a6064064df7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65bde74473724ca5" /><Relationship Type="http://schemas.openxmlformats.org/officeDocument/2006/relationships/notesMaster" Target="/ppt/notesMasters/notesMaster1.xml" Id="R910c7a6507da457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d86b930b8f3c47f1" /><Relationship Type="http://schemas.openxmlformats.org/officeDocument/2006/relationships/notesMaster" Target="/ppt/notesMasters/notesMaster1.xml" Id="Rdd25083de3aa440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D:\NexPro-Link-安放解决方案供应商网站\public\images\gate-barrier\products\NX-AD-013\main_product.jpg</a:t>
            </a:r>
          </a:p>
          <a:p xmlns:a="http://schemas.openxmlformats.org/drawingml/2006/main">
            <a:r>
              <a:t>- D:\NexPro-Link-安放解决方案供应商网站\public\images\gate-barrier\products\NX-AD-015\main_product.jpg</a:t>
            </a:r>
          </a:p>
          <a:p xmlns:a="http://schemas.openxmlformats.org/drawingml/2006/main">
            <a:r>
              <a:t>- D:\NexPro-Link-安放解决方案供应商网站\public\images\gate-barrier\products\NX-AD-016\main_product.jpg</a:t>
            </a:r>
          </a:p>
          <a:p xmlns:a="http://schemas.openxmlformats.org/drawingml/2006/main">
            <a:r>
              <a:t>- D:\NexPro-Link-安放解决方案供应商网站\public\images\gate-barrier\products\NX-BG-036\main_product.jpg</a:t>
            </a:r>
          </a:p>
          <a:p xmlns:a="http://schemas.openxmlformats.org/drawingml/2006/main">
            <a:r>
              <a:t>- D:\NexPro-Link-安放解决方案供应商网站\public\images\gate-barrier\products\NX-BG-037\main_product.jpg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D:\NexPro-Link-安放解决方案供应商网站\public\images\gate-barrier\products\NX-AD-013\main_product.jpg</a:t>
            </a:r>
          </a:p>
          <a:p xmlns:a="http://schemas.openxmlformats.org/drawingml/2006/main">
            <a:r>
              <a:t>- D:\NexPro-Link-安放解决方案供应商网站\public\images\gate-barrier\products\NX-AD-015\main_product.jpg</a:t>
            </a:r>
          </a:p>
          <a:p xmlns:a="http://schemas.openxmlformats.org/drawingml/2006/main">
            <a:r>
              <a:t>- D:\NexPro-Link-安放解决方案供应商网站\public\images\gate-barrier\products\NX-AD-016\main_product.jpg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D:\NexPro-Link-安放解决方案供应商网站\public\images\gate-barrier\products\NX-AD-013\main_product.jpg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D:\NexPro-Link-安放解决方案供应商网站\public\images\gate-barrier\products\NX-AD-015\main_product.jpg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D:\NexPro-Link-安放解决方案供应商网站\public\images\gate-barrier\products\NX-AD-016\main_product.jpg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D:\NexPro-Link-安放解决方案供应商网站\public\images\gate-barrier\products\NX-BG-036\main_product.jpg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D:\NexPro-Link-安放解决方案供应商网站\public\images\gate-barrier\products\NX-BG-037\main_product.jpg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D:\NexPro-Link-安放解决方案供应商网站\public\images\gate-barrier\products\NX-BG-039\main_product.jpg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D:\NexPro-Link-安放解决方案供应商网站\public\images\gate-barrier\products\NX-BG-040\main_product.jpg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D:\NexPro-Link-安放解决方案供应商网站\public\images\gate-barrier\products\NX-BG-042\main_product.jpg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D:\NexPro-Link-安放解决方案供应商网站\public\images\gate-barrier\products\NX-DG-008\main_product.jpg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D:\NexPro-Link-安放解决方案供应商网站\public\images\gate-barrier\products\NX-GB-037\main_product.jpg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D:\NexPro-Link-安放解决方案供应商网站\public\images\gate-barrier\products\NX-GB-038\main_product.jpg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D:\NexPro-Link-安放解决方案供应商网站\public\images\gate-barrier\products\NX-GB-039\main_product.jpg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D:\NexPro-Link-安放解决方案供应商网站\public\images\gate-barrier\products\NX-GB-040\main_product.jpg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D:\NexPro-Link-安放解决方案供应商网站\public\images\gate-barrier\products\NX-GB-041\main_product.jpg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D:\NexPro-Link-安放解决方案供应商网站\public\images\gate-barrier\products\NX-GB-042\main_product.jpg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D:\NexPro-Link-安放解决方案供应商网站\public\images\gate-barrier\products\NX-GB-043\main_product.jpg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D:\NexPro-Link-安放解决方案供应商网站\public\images\gate-barrier\products\NX-GB-044\main_product.jpg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D:\NexPro-Link-安放解决方案供应商网站\public\images\gate-barrier\products\NX-GB-045\main_product.jpg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D:\NexPro-Link-安放解决方案供应商网站\public\images\gate-barrier\products\NX-GB-046\main_product.jpg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D:\NexPro-Link-安放解决方案供应商网站\public\images\gate-barrier\products\NX-GB-047\main_product.jpg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D:\NexPro-Link-安放解决方案供应商网站\public\images\gate-barrier\products\NX-GB-048\main_product.jpg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D:\NexPro-Link-安放解决方案供应商网站\public\images\gate-barrier\products\NX-LP-010\main_product.jpg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D:\NexPro-Link-安放解决方案供应商网站\public\images\gate-barrier\products\NX-LP-011\main_product.jpg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D:\NexPro-Link-安放解决方案供应商网站\public\images\gate-barrier\products\NX-LP-012\main_product.jpg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D:\NexPro-Link-安放解决方案供应商网站\public\images\gate-barrier\products\NX-PA-016\main_product.jpg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D:\NexPro-Link-安放解决方案供应商网站\public\images\gate-barrier\products\NX-PA-017\main_product.jpg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D:\NexPro-Link-安放解决方案供应商网站\public\images\gate-barrier\products\NX-PA-018\main_product.jpg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D:\NexPro-Link-安放解决方案供应商网站\public\images\gate-barrier\products\NX-PA-019\main_product.jpg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D:\NexPro-Link-安放解决方案供应商网站\public\images\gate-barrier\products\NX-PA-020\main_product.jpg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D:\NexPro-Link-安放解决方案供应商网站\public\images\gate-barrier\products\NX-PP-004\main_product.jpg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D:\NexPro-Link-安放解决方案供应商网站\public\images\gate-barrier\products\NX-RB-007\main_product.jpg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D:\NexPro-Link-安放解决方案供应商网站\public\images\gate-barrier\products\NX-SG-004\main_product.jpg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D:\NexPro-Link-安放解决方案供应商网站\public\images\gate-barrier\products\NX-TE-022\main_product.jpg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D:\NexPro-Link-安放解决方案供应商网站\public\images\gate-barrier\products\NX-TE-023\main_product.jpg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D:\NexPro-Link-安放解决方案供应商网站\public\images\gate-barrier\products\NX-TE-024\main_product.jpg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D:\NexPro-Link-安放解决方案供应商网站\public\images\gate-barrier\products\NX-TE-026\main_product.jpg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D:\NexPro-Link-安放解决方案供应商网站\public\images\gate-barrier\products\NX-TE-028\main_product.jpg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9d7b4ca1961442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796a49ff7304b37" /><Relationship Type="http://schemas.openxmlformats.org/officeDocument/2006/relationships/slideLayout" Target="/ppt/slideLayouts/slideLayout1.xml" Id="Rb32fbabb4a9e41d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32fbabb4a9e41d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224bd54ff6453e" /><Relationship Type="http://schemas.openxmlformats.org/officeDocument/2006/relationships/image" Target="/ppt/media/image.png" Id="R2737252426614851" /><Relationship Type="http://schemas.openxmlformats.org/officeDocument/2006/relationships/image" Target="/ppt/media/image2.png" Id="R9aac5062a8d04d4e" /><Relationship Type="http://schemas.openxmlformats.org/officeDocument/2006/relationships/image" Target="/ppt/media/image.jpeg" Id="Rbaa4840b9c3e4e05" /><Relationship Type="http://schemas.openxmlformats.org/officeDocument/2006/relationships/image" Target="/ppt/media/image2.jpeg" Id="Rd0fdee56048c48d6" /><Relationship Type="http://schemas.openxmlformats.org/officeDocument/2006/relationships/image" Target="/ppt/media/image3.jpeg" Id="Rc0ffd482b3ac4205" /><Relationship Type="http://schemas.openxmlformats.org/officeDocument/2006/relationships/image" Target="/ppt/media/image4.jpeg" Id="R11a1eb772361416f" /><Relationship Type="http://schemas.openxmlformats.org/officeDocument/2006/relationships/image" Target="/ppt/media/image5.jpeg" Id="Rcf255ebbdd484c23" /><Relationship Type="http://schemas.openxmlformats.org/officeDocument/2006/relationships/notesSlide" Target="/ppt/notesSlides/notesSlide1.xml" Id="Rcbaaa95b963b47e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89d16af5c04bf7" /><Relationship Type="http://schemas.openxmlformats.org/officeDocument/2006/relationships/image" Target="/ppt/media/image3.png" Id="Rd32f6eeb90094b07" /><Relationship Type="http://schemas.openxmlformats.org/officeDocument/2006/relationships/image" Target="/ppt/media/image6.jpeg" Id="R7011522bf225427a" /><Relationship Type="http://schemas.openxmlformats.org/officeDocument/2006/relationships/image" Target="/ppt/media/image7.jpeg" Id="Rfb8b9de17eb24251" /><Relationship Type="http://schemas.openxmlformats.org/officeDocument/2006/relationships/image" Target="/ppt/media/image8.jpeg" Id="Ra55ac6d4129246de" /><Relationship Type="http://schemas.openxmlformats.org/officeDocument/2006/relationships/notesSlide" Target="/ppt/notesSlides/notesSlide2.xml" Id="R7977dea7ad354aa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dd080c0c024716" /><Relationship Type="http://schemas.openxmlformats.org/officeDocument/2006/relationships/image" Target="/ppt/media/image4.png" Id="R62b61c5a188e4ae4" /><Relationship Type="http://schemas.openxmlformats.org/officeDocument/2006/relationships/notesSlide" Target="/ppt/notesSlides/notesSlide3.xml" Id="R0429cde73c3948d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ff695812d9461c" /><Relationship Type="http://schemas.openxmlformats.org/officeDocument/2006/relationships/image" Target="/ppt/media/image5.png" Id="R79501da03b5248b6" /><Relationship Type="http://schemas.openxmlformats.org/officeDocument/2006/relationships/image" Target="/ppt/media/image9.jpeg" Id="Ree03312390d446a9" /><Relationship Type="http://schemas.openxmlformats.org/officeDocument/2006/relationships/notesSlide" Target="/ppt/notesSlides/notesSlide4.xml" Id="R41abd516c392490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19a3899784464d" /><Relationship Type="http://schemas.openxmlformats.org/officeDocument/2006/relationships/image" Target="/ppt/media/image6.png" Id="R1549c034185c486f" /><Relationship Type="http://schemas.openxmlformats.org/officeDocument/2006/relationships/image" Target="/ppt/media/image10.jpeg" Id="R7a5a9234f082406f" /><Relationship Type="http://schemas.openxmlformats.org/officeDocument/2006/relationships/notesSlide" Target="/ppt/notesSlides/notesSlide5.xml" Id="R5cfa0f668f904c8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622bd01edd412e" /><Relationship Type="http://schemas.openxmlformats.org/officeDocument/2006/relationships/image" Target="/ppt/media/image7.png" Id="R2856996a246643b5" /><Relationship Type="http://schemas.openxmlformats.org/officeDocument/2006/relationships/image" Target="/ppt/media/image11.jpeg" Id="R5549c1dc50b24aad" /><Relationship Type="http://schemas.openxmlformats.org/officeDocument/2006/relationships/notesSlide" Target="/ppt/notesSlides/notesSlide6.xml" Id="Rb8e45a30eea8460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3323ccb3a74075" /><Relationship Type="http://schemas.openxmlformats.org/officeDocument/2006/relationships/image" Target="/ppt/media/image8.png" Id="R452238a599f04c93" /><Relationship Type="http://schemas.openxmlformats.org/officeDocument/2006/relationships/image" Target="/ppt/media/image12.jpeg" Id="R9cfe11224f5e4717" /><Relationship Type="http://schemas.openxmlformats.org/officeDocument/2006/relationships/notesSlide" Target="/ppt/notesSlides/notesSlide7.xml" Id="R28fbeb12d89c4a9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77c83b698b4cdc" /><Relationship Type="http://schemas.openxmlformats.org/officeDocument/2006/relationships/image" Target="/ppt/media/image9.png" Id="Rf93ed1285d2c44f0" /><Relationship Type="http://schemas.openxmlformats.org/officeDocument/2006/relationships/image" Target="/ppt/media/image13.jpeg" Id="R290c786d09924519" /><Relationship Type="http://schemas.openxmlformats.org/officeDocument/2006/relationships/notesSlide" Target="/ppt/notesSlides/notesSlide8.xml" Id="R8bcbe31ea3ce43c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765d3e1b6e4e16" /><Relationship Type="http://schemas.openxmlformats.org/officeDocument/2006/relationships/image" Target="/ppt/media/image10.png" Id="R1eb1ed901c6b4470" /><Relationship Type="http://schemas.openxmlformats.org/officeDocument/2006/relationships/image" Target="/ppt/media/image14.jpeg" Id="R8ca4d52bb4914118" /><Relationship Type="http://schemas.openxmlformats.org/officeDocument/2006/relationships/notesSlide" Target="/ppt/notesSlides/notesSlide9.xml" Id="Rf27b594de17f4da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3723cf6c8749af" /><Relationship Type="http://schemas.openxmlformats.org/officeDocument/2006/relationships/image" Target="/ppt/media/image11.png" Id="Rb8b35edeed4a4374" /><Relationship Type="http://schemas.openxmlformats.org/officeDocument/2006/relationships/image" Target="/ppt/media/image15.jpeg" Id="Rdf3ed5d8f03348cd" /><Relationship Type="http://schemas.openxmlformats.org/officeDocument/2006/relationships/notesSlide" Target="/ppt/notesSlides/notesSlide10.xml" Id="R31c1a41829d94b7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7ddb14f089473e" /><Relationship Type="http://schemas.openxmlformats.org/officeDocument/2006/relationships/image" Target="/ppt/media/image12.png" Id="Ra9c110181cdc4f6b" /><Relationship Type="http://schemas.openxmlformats.org/officeDocument/2006/relationships/image" Target="/ppt/media/image16.jpeg" Id="R5fd1e1c055694124" /><Relationship Type="http://schemas.openxmlformats.org/officeDocument/2006/relationships/notesSlide" Target="/ppt/notesSlides/notesSlide11.xml" Id="R4ee4297f448a405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1ad77ef1904aa4" /><Relationship Type="http://schemas.openxmlformats.org/officeDocument/2006/relationships/image" Target="/ppt/media/image13.png" Id="Rd3ac066f48464011" /><Relationship Type="http://schemas.openxmlformats.org/officeDocument/2006/relationships/image" Target="/ppt/media/image17.jpeg" Id="R3e8dab20b8ac4892" /><Relationship Type="http://schemas.openxmlformats.org/officeDocument/2006/relationships/notesSlide" Target="/ppt/notesSlides/notesSlide12.xml" Id="Ra1476f0bee174f3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b5c52d9a3c4b4e" /><Relationship Type="http://schemas.openxmlformats.org/officeDocument/2006/relationships/image" Target="/ppt/media/image14.png" Id="R3749574b90dd4fe5" /><Relationship Type="http://schemas.openxmlformats.org/officeDocument/2006/relationships/image" Target="/ppt/media/image18.jpeg" Id="R80ae08edaa604b14" /><Relationship Type="http://schemas.openxmlformats.org/officeDocument/2006/relationships/notesSlide" Target="/ppt/notesSlides/notesSlide13.xml" Id="R1d10b0201f96403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c7fadc8dce4dc8" /><Relationship Type="http://schemas.openxmlformats.org/officeDocument/2006/relationships/image" Target="/ppt/media/image15.png" Id="R5b722fd7eb904700" /><Relationship Type="http://schemas.openxmlformats.org/officeDocument/2006/relationships/image" Target="/ppt/media/image19.jpeg" Id="Rcf77f541b25f48f3" /><Relationship Type="http://schemas.openxmlformats.org/officeDocument/2006/relationships/notesSlide" Target="/ppt/notesSlides/notesSlide14.xml" Id="R10a27a2ee71f4c7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c28cbfb30b4517" /><Relationship Type="http://schemas.openxmlformats.org/officeDocument/2006/relationships/image" Target="/ppt/media/image16.png" Id="R3285aa97cfc04835" /><Relationship Type="http://schemas.openxmlformats.org/officeDocument/2006/relationships/image" Target="/ppt/media/image20.jpeg" Id="R3e72ec52ab064ef2" /><Relationship Type="http://schemas.openxmlformats.org/officeDocument/2006/relationships/notesSlide" Target="/ppt/notesSlides/notesSlide15.xml" Id="R6f32ed4739f740a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560522bb4d4bf5" /><Relationship Type="http://schemas.openxmlformats.org/officeDocument/2006/relationships/image" Target="/ppt/media/image17.png" Id="Rda0ece0002a74dd8" /><Relationship Type="http://schemas.openxmlformats.org/officeDocument/2006/relationships/image" Target="/ppt/media/image21.jpeg" Id="Rb60fdd62ba774bc3" /><Relationship Type="http://schemas.openxmlformats.org/officeDocument/2006/relationships/notesSlide" Target="/ppt/notesSlides/notesSlide16.xml" Id="Rcc9f10253d12419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1d9ec1aa224da2" /><Relationship Type="http://schemas.openxmlformats.org/officeDocument/2006/relationships/image" Target="/ppt/media/image18.png" Id="R660df327c0ea41c0" /><Relationship Type="http://schemas.openxmlformats.org/officeDocument/2006/relationships/image" Target="/ppt/media/image22.jpeg" Id="Rcbb96bc1b56d497b" /><Relationship Type="http://schemas.openxmlformats.org/officeDocument/2006/relationships/notesSlide" Target="/ppt/notesSlides/notesSlide17.xml" Id="R1ae9d171242248e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0b279f69c34ab5" /><Relationship Type="http://schemas.openxmlformats.org/officeDocument/2006/relationships/image" Target="/ppt/media/image19.png" Id="R95f8589ce3b34e70" /><Relationship Type="http://schemas.openxmlformats.org/officeDocument/2006/relationships/image" Target="/ppt/media/image23.jpeg" Id="R150a566b66304a3c" /><Relationship Type="http://schemas.openxmlformats.org/officeDocument/2006/relationships/notesSlide" Target="/ppt/notesSlides/notesSlide18.xml" Id="R560ba49d456945c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a13c80c1404b62" /><Relationship Type="http://schemas.openxmlformats.org/officeDocument/2006/relationships/image" Target="/ppt/media/image20.png" Id="R357ec14df2b04424" /><Relationship Type="http://schemas.openxmlformats.org/officeDocument/2006/relationships/image" Target="/ppt/media/image24.jpeg" Id="Rad331671c9ec416b" /><Relationship Type="http://schemas.openxmlformats.org/officeDocument/2006/relationships/notesSlide" Target="/ppt/notesSlides/notesSlide19.xml" Id="Rf6a57f0272c8496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f78da3ac804912" /><Relationship Type="http://schemas.openxmlformats.org/officeDocument/2006/relationships/image" Target="/ppt/media/image21.png" Id="R2036b2e4c406422b" /><Relationship Type="http://schemas.openxmlformats.org/officeDocument/2006/relationships/image" Target="/ppt/media/image25.jpeg" Id="R067783d01e06470b" /><Relationship Type="http://schemas.openxmlformats.org/officeDocument/2006/relationships/notesSlide" Target="/ppt/notesSlides/notesSlide20.xml" Id="R4045066944db435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f125e1b4d6431d" /><Relationship Type="http://schemas.openxmlformats.org/officeDocument/2006/relationships/image" Target="/ppt/media/image22.png" Id="R33a25d8773d64ea7" /><Relationship Type="http://schemas.openxmlformats.org/officeDocument/2006/relationships/image" Target="/ppt/media/image26.jpeg" Id="R258a290ff2024516" /><Relationship Type="http://schemas.openxmlformats.org/officeDocument/2006/relationships/notesSlide" Target="/ppt/notesSlides/notesSlide21.xml" Id="Rd50c6b723bcf479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17095826744f93" /><Relationship Type="http://schemas.openxmlformats.org/officeDocument/2006/relationships/image" Target="/ppt/media/image23.png" Id="R3dccd5292203402d" /><Relationship Type="http://schemas.openxmlformats.org/officeDocument/2006/relationships/image" Target="/ppt/media/image27.jpeg" Id="Rd00a02d5b80c4dd4" /><Relationship Type="http://schemas.openxmlformats.org/officeDocument/2006/relationships/notesSlide" Target="/ppt/notesSlides/notesSlide22.xml" Id="R0e5757b13d72413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58c4a2fc2346e8" /><Relationship Type="http://schemas.openxmlformats.org/officeDocument/2006/relationships/image" Target="/ppt/media/image24.png" Id="Rb3b3f2b2e4a94e96" /><Relationship Type="http://schemas.openxmlformats.org/officeDocument/2006/relationships/image" Target="/ppt/media/image28.jpeg" Id="R871e2b6184c94f77" /><Relationship Type="http://schemas.openxmlformats.org/officeDocument/2006/relationships/notesSlide" Target="/ppt/notesSlides/notesSlide23.xml" Id="R3c5f8a0b064a419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85fdb1468a4580" /><Relationship Type="http://schemas.openxmlformats.org/officeDocument/2006/relationships/image" Target="/ppt/media/image25.png" Id="Rc76a8dfa291f404e" /><Relationship Type="http://schemas.openxmlformats.org/officeDocument/2006/relationships/image" Target="/ppt/media/image29.jpeg" Id="R79a4abe0c3224fde" /><Relationship Type="http://schemas.openxmlformats.org/officeDocument/2006/relationships/notesSlide" Target="/ppt/notesSlides/notesSlide24.xml" Id="R58ea2f22913444a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ed5031ee3647d5" /><Relationship Type="http://schemas.openxmlformats.org/officeDocument/2006/relationships/image" Target="/ppt/media/image26.png" Id="R2fecc3c7f7e24c7a" /><Relationship Type="http://schemas.openxmlformats.org/officeDocument/2006/relationships/image" Target="/ppt/media/image30.jpeg" Id="R69f7252772bb4671" /><Relationship Type="http://schemas.openxmlformats.org/officeDocument/2006/relationships/notesSlide" Target="/ppt/notesSlides/notesSlide25.xml" Id="Rbd38ed20d1564bb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1a5b5000a34146" /><Relationship Type="http://schemas.openxmlformats.org/officeDocument/2006/relationships/image" Target="/ppt/media/image27.png" Id="R8e64c50890b649bf" /><Relationship Type="http://schemas.openxmlformats.org/officeDocument/2006/relationships/image" Target="/ppt/media/image31.jpeg" Id="R6a2feea9406146c2" /><Relationship Type="http://schemas.openxmlformats.org/officeDocument/2006/relationships/notesSlide" Target="/ppt/notesSlides/notesSlide26.xml" Id="Rf7016402315748e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58e4b5f4774ba3" /><Relationship Type="http://schemas.openxmlformats.org/officeDocument/2006/relationships/image" Target="/ppt/media/image28.png" Id="R1166c9079cd942b9" /><Relationship Type="http://schemas.openxmlformats.org/officeDocument/2006/relationships/image" Target="/ppt/media/image32.jpeg" Id="R7e428b7b82f941b2" /><Relationship Type="http://schemas.openxmlformats.org/officeDocument/2006/relationships/notesSlide" Target="/ppt/notesSlides/notesSlide27.xml" Id="R2fd5651ed73f42fb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514b50916e4ced" /><Relationship Type="http://schemas.openxmlformats.org/officeDocument/2006/relationships/image" Target="/ppt/media/image29.png" Id="Rec8ef6e2ec654a07" /><Relationship Type="http://schemas.openxmlformats.org/officeDocument/2006/relationships/image" Target="/ppt/media/image33.jpeg" Id="R4cad1945659a4a77" /><Relationship Type="http://schemas.openxmlformats.org/officeDocument/2006/relationships/notesSlide" Target="/ppt/notesSlides/notesSlide28.xml" Id="Reeedee6c12d04a2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201269a72b437f" /><Relationship Type="http://schemas.openxmlformats.org/officeDocument/2006/relationships/image" Target="/ppt/media/image30.png" Id="Rfb967b76a9fe47cf" /><Relationship Type="http://schemas.openxmlformats.org/officeDocument/2006/relationships/image" Target="/ppt/media/image34.jpeg" Id="Rbd91548e3cde46a5" /><Relationship Type="http://schemas.openxmlformats.org/officeDocument/2006/relationships/notesSlide" Target="/ppt/notesSlides/notesSlide29.xml" Id="R6b458fb2e8c54fe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f03662808b4544" /><Relationship Type="http://schemas.openxmlformats.org/officeDocument/2006/relationships/image" Target="/ppt/media/image31.png" Id="Rdc2f19ee6ee64440" /><Relationship Type="http://schemas.openxmlformats.org/officeDocument/2006/relationships/image" Target="/ppt/media/image35.jpeg" Id="R2bf26200aa914f3b" /><Relationship Type="http://schemas.openxmlformats.org/officeDocument/2006/relationships/notesSlide" Target="/ppt/notesSlides/notesSlide30.xml" Id="R60f1e333052e4bdb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32c4f5d4304bd2" /><Relationship Type="http://schemas.openxmlformats.org/officeDocument/2006/relationships/image" Target="/ppt/media/image32.png" Id="Rd962ebc5b89745e4" /><Relationship Type="http://schemas.openxmlformats.org/officeDocument/2006/relationships/image" Target="/ppt/media/image36.jpeg" Id="Rc2a0d53372d64c1d" /><Relationship Type="http://schemas.openxmlformats.org/officeDocument/2006/relationships/notesSlide" Target="/ppt/notesSlides/notesSlide31.xml" Id="Raab722350c6643a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fdc0688b524490" /><Relationship Type="http://schemas.openxmlformats.org/officeDocument/2006/relationships/image" Target="/ppt/media/image33.png" Id="Rdc66e7b8d1e6436b" /><Relationship Type="http://schemas.openxmlformats.org/officeDocument/2006/relationships/image" Target="/ppt/media/image37.jpeg" Id="Rfab0e23fc07346e0" /><Relationship Type="http://schemas.openxmlformats.org/officeDocument/2006/relationships/notesSlide" Target="/ppt/notesSlides/notesSlide32.xml" Id="Rbb09c366fadf471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ceee57485b46a0" /><Relationship Type="http://schemas.openxmlformats.org/officeDocument/2006/relationships/image" Target="/ppt/media/image34.png" Id="R8083a10c9e5a49a5" /><Relationship Type="http://schemas.openxmlformats.org/officeDocument/2006/relationships/image" Target="/ppt/media/image38.jpeg" Id="R51876324efd846a9" /><Relationship Type="http://schemas.openxmlformats.org/officeDocument/2006/relationships/notesSlide" Target="/ppt/notesSlides/notesSlide33.xml" Id="R2a50c0d59abb466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ff42e504744679" /><Relationship Type="http://schemas.openxmlformats.org/officeDocument/2006/relationships/image" Target="/ppt/media/image35.png" Id="Rcecec7e2e24b4474" /><Relationship Type="http://schemas.openxmlformats.org/officeDocument/2006/relationships/image" Target="/ppt/media/image39.jpeg" Id="Rabb57eb4a5ba42ce" /><Relationship Type="http://schemas.openxmlformats.org/officeDocument/2006/relationships/notesSlide" Target="/ppt/notesSlides/notesSlide34.xml" Id="R4346a36bf2bf40d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0fc1a400754592" /><Relationship Type="http://schemas.openxmlformats.org/officeDocument/2006/relationships/image" Target="/ppt/media/image36.png" Id="Rbf16236d033a437e" /><Relationship Type="http://schemas.openxmlformats.org/officeDocument/2006/relationships/image" Target="/ppt/media/image40.jpeg" Id="R311c0f16fbb64407" /><Relationship Type="http://schemas.openxmlformats.org/officeDocument/2006/relationships/notesSlide" Target="/ppt/notesSlides/notesSlide35.xml" Id="R78c1f4176f5a42bd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b176505bf34ab3" /><Relationship Type="http://schemas.openxmlformats.org/officeDocument/2006/relationships/image" Target="/ppt/media/image37.png" Id="R1cfaf4ad9d564eed" /><Relationship Type="http://schemas.openxmlformats.org/officeDocument/2006/relationships/image" Target="/ppt/media/image41.jpeg" Id="Rb2478f8895c1468a" /><Relationship Type="http://schemas.openxmlformats.org/officeDocument/2006/relationships/notesSlide" Target="/ppt/notesSlides/notesSlide36.xml" Id="R6d8ce102c1854879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7ead1e140e4954" /><Relationship Type="http://schemas.openxmlformats.org/officeDocument/2006/relationships/image" Target="/ppt/media/image38.png" Id="Reed7a9ccfa2542fb" /><Relationship Type="http://schemas.openxmlformats.org/officeDocument/2006/relationships/image" Target="/ppt/media/image42.jpeg" Id="R2cebe9e86a5849f8" /><Relationship Type="http://schemas.openxmlformats.org/officeDocument/2006/relationships/notesSlide" Target="/ppt/notesSlides/notesSlide37.xml" Id="Rc6bb75488e8d4c4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b893bf324d4ac1" /><Relationship Type="http://schemas.openxmlformats.org/officeDocument/2006/relationships/image" Target="/ppt/media/image39.png" Id="R5440e921f6db426b" /><Relationship Type="http://schemas.openxmlformats.org/officeDocument/2006/relationships/image" Target="/ppt/media/image43.jpeg" Id="R8934bec7a3e544d4" /><Relationship Type="http://schemas.openxmlformats.org/officeDocument/2006/relationships/notesSlide" Target="/ppt/notesSlides/notesSlide38.xml" Id="R663071ccfa61469e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5c3283b17741bc" /><Relationship Type="http://schemas.openxmlformats.org/officeDocument/2006/relationships/image" Target="/ppt/media/image40.png" Id="R073050bd8eb044ef" /><Relationship Type="http://schemas.openxmlformats.org/officeDocument/2006/relationships/image" Target="/ppt/media/image44.jpeg" Id="R41363e4ca103443d" /><Relationship Type="http://schemas.openxmlformats.org/officeDocument/2006/relationships/notesSlide" Target="/ppt/notesSlides/notesSlide39.xml" Id="Red1c4e030d024a8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16b7494a2b483e" /><Relationship Type="http://schemas.openxmlformats.org/officeDocument/2006/relationships/image" Target="/ppt/media/image41.png" Id="R6e6ad93be0ce417e" /><Relationship Type="http://schemas.openxmlformats.org/officeDocument/2006/relationships/image" Target="/ppt/media/image45.jpeg" Id="Rfafd6be64b78413f" /><Relationship Type="http://schemas.openxmlformats.org/officeDocument/2006/relationships/notesSlide" Target="/ppt/notesSlides/notesSlide40.xml" Id="Ra1ca29e7cfa8450e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35ec86c30c4e7f" /><Relationship Type="http://schemas.openxmlformats.org/officeDocument/2006/relationships/image" Target="/ppt/media/image42.png" Id="R0bec687917864939" /><Relationship Type="http://schemas.openxmlformats.org/officeDocument/2006/relationships/notesSlide" Target="/ppt/notesSlides/notesSlide41.xml" Id="R4836d804aa1743a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de6f5ff65a4b0f" /><Relationship Type="http://schemas.openxmlformats.org/officeDocument/2006/relationships/image" Target="/ppt/media/image43.png" Id="R256846229fec4fd7" /><Relationship Type="http://schemas.openxmlformats.org/officeDocument/2006/relationships/notesSlide" Target="/ppt/notesSlides/notesSlide42.xml" Id="Rc5f805c2c9eb48a0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f37ea348274576" /><Relationship Type="http://schemas.openxmlformats.org/officeDocument/2006/relationships/image" Target="/ppt/media/image44.png" Id="R7eba4fdf6fd0411b" /><Relationship Type="http://schemas.openxmlformats.org/officeDocument/2006/relationships/notesSlide" Target="/ppt/notesSlides/notesSlide43.xml" Id="Rc7750916eae94d95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25e36ce42c46e9" /><Relationship Type="http://schemas.openxmlformats.org/officeDocument/2006/relationships/image" Target="/ppt/media/image45.png" Id="R6a2860e98b194700" /><Relationship Type="http://schemas.openxmlformats.org/officeDocument/2006/relationships/image" Target="/ppt/media/image46.png" Id="Rd9f66055c07e4397" /><Relationship Type="http://schemas.openxmlformats.org/officeDocument/2006/relationships/notesSlide" Target="/ppt/notesSlides/notesSlide44.xml" Id="R08e7179ca92f4ef1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37252426614851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F0FA7C-2BCF-46BF-A60A-66DE75A0F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9EDAF6-CF0E-4524-90A3-4A57DE425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ac5062a8d04d4e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C774C7-0FEB-4D51-9644-FCF4AFF0A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570CAE-526D-4AB5-8AEF-976B7CC2C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7C6B8C-671C-4D6E-8615-E085B34DA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0A9851F-70C3-4211-9789-AC2D6BC58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3CF1D6E-20B2-44F5-88B8-E5372A1A2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EC6D89-0ED6-4963-84EE-312AE2FC4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90C8FD-9751-41E7-8209-D025F7778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30C524-17AB-48D6-8703-3CB4ED81A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5B5F298-1C9E-4866-8888-79C060F79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429CD7-382E-4874-BD51-EBB81DFB0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a4840b9c3e4e05"/>
          <a:stretch xmlns:a="http://schemas.openxmlformats.org/drawingml/2006/main"/>
        </p:blipFill>
        <p:spPr>
          <a:xfrm xmlns:a="http://schemas.openxmlformats.org/drawingml/2006/main">
            <a:off x="6174517" y="552450"/>
            <a:ext cx="5138866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2A74916-6AC2-4B28-AC63-D97480B84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98CF7E2-6E0E-45D7-B610-D2019CECB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5126F98-2ED8-4873-91A8-47D29AF3A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fdee56048c48d6"/>
          <a:stretch xmlns:a="http://schemas.openxmlformats.org/drawingml/2006/main"/>
        </p:blipFill>
        <p:spPr>
          <a:xfrm xmlns:a="http://schemas.openxmlformats.org/drawingml/2006/main">
            <a:off x="6076950" y="3396186"/>
            <a:ext cx="2533650" cy="922878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2C173ED-1170-4F73-8540-2C5A3678B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590B314-57C0-4F53-AAC7-228F72553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NX-AD-015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67FBF28-7A3F-4699-B75C-12FD72582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ffd482b3ac4205"/>
          <a:stretch xmlns:a="http://schemas.openxmlformats.org/drawingml/2006/main"/>
        </p:blipFill>
        <p:spPr>
          <a:xfrm xmlns:a="http://schemas.openxmlformats.org/drawingml/2006/main">
            <a:off x="8877300" y="3212629"/>
            <a:ext cx="2533650" cy="1289991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ACE80A3-0169-4588-BD53-516D02C03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AE34445-AAC0-454A-9F56-09D85D5E2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C927ED0-BDAF-46DE-BB3C-F87076625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a1eb772361416f"/>
          <a:stretch xmlns:a="http://schemas.openxmlformats.org/drawingml/2006/main"/>
        </p:blipFill>
        <p:spPr>
          <a:xfrm xmlns:a="http://schemas.openxmlformats.org/drawingml/2006/main">
            <a:off x="6421822" y="4781550"/>
            <a:ext cx="1843906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81817C9-E3DD-41D0-949F-E20C414BA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66650F4-3F86-4197-AFA0-B05C757B6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NX-BG-036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2527CB3-EC63-482D-B751-BC67663C8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255ebbdd484c23"/>
          <a:stretch xmlns:a="http://schemas.openxmlformats.org/drawingml/2006/main"/>
        </p:blipFill>
        <p:spPr>
          <a:xfrm xmlns:a="http://schemas.openxmlformats.org/drawingml/2006/main">
            <a:off x="9270603" y="4781550"/>
            <a:ext cx="1747044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F004CE1-CBBD-4597-8EC8-04A12F915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FACDF4C-7E71-4A21-8BB1-6EB80A4E5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NX-BG-037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BFE1657-1B5B-4C7A-8A69-F4C22C7B8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37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A45CEA8-89AB-4856-AA84-DE101E660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AAE9D91-007B-4213-838E-297B3EAA5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CA7EB2E-B59F-464D-B396-00F964097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D5C0ADF-4D59-4A3F-AE82-3C9EED1F5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7AAEB89-43C2-455D-B9E1-0CA2DFFFE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74674425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6429C65-E3D1-4B42-BB26-EBC25EEFC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2f6eeb90094b0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160D8F-5C49-49A1-803B-C112F06F0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934FFD-0929-4BAB-8A76-A837812E7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555B6B-0674-412B-98C9-37DAB9097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C27748-C03B-451B-910D-B763C0160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AD22FC-6B0B-460B-9B02-9D733D008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3BF66B-FB5C-449C-AB65-1C091F84D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889D80-BB87-45D9-8996-E72642F5C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11522bf225427a"/>
          <a:stretch xmlns:a="http://schemas.openxmlformats.org/drawingml/2006/main"/>
        </p:blipFill>
        <p:spPr>
          <a:xfrm xmlns:a="http://schemas.openxmlformats.org/drawingml/2006/main">
            <a:off x="628650" y="2094839"/>
            <a:ext cx="3143250" cy="1468173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CEBC0EE-2872-46A2-95FD-CBA9B8654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3D5AA3-B359-45C8-851F-FEE0ED73C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8b9de17eb24251"/>
          <a:stretch xmlns:a="http://schemas.openxmlformats.org/drawingml/2006/main"/>
        </p:blipFill>
        <p:spPr>
          <a:xfrm xmlns:a="http://schemas.openxmlformats.org/drawingml/2006/main">
            <a:off x="4324350" y="2256463"/>
            <a:ext cx="3143250" cy="1144924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6D1C9E8-8CEC-475D-9588-4D3CC0E5B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041FFC-73D8-4C45-87C7-B6D8A4A00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5ac6d4129246de"/>
          <a:stretch xmlns:a="http://schemas.openxmlformats.org/drawingml/2006/main"/>
        </p:blipFill>
        <p:spPr>
          <a:xfrm xmlns:a="http://schemas.openxmlformats.org/drawingml/2006/main">
            <a:off x="8020050" y="2028742"/>
            <a:ext cx="3143250" cy="1600365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5C78BAB-89D6-46B4-9BA3-2131EB77E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NX-AD-016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96F6A8E-BDA3-4B72-8500-5D68C0CE7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3A66C15-8882-4BDA-9653-E4AC0134A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Residential community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3A1816D-931F-487A-9826-BE5F62952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7DEBC04-454F-434F-9C78-E3C28CD78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Commercial parking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BE411A6-B503-4FF3-8366-E521D932E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EB96C71-1CBF-4AE6-9F30-4A8B3FF9C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Property management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C78D709-E337-4C38-BCD2-EBD41AD61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F51C2C4-6048-4A26-AC67-FC6C6B658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Parking entrance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1DBD156-CB39-4199-A36A-4D96F5DC2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1815BBF-AB0B-43A5-B464-64FDEF58E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Factory gate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F4F97DA-4737-46A3-8109-8747FCE2C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D5EC2F6-F6E6-41BB-B6F9-409AC0371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Controlled entrance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D404F3-D32A-4044-88CF-DB4A2E3BB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6C968AE-5485-43E7-8061-AA6548404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Residential gate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913BD64-832D-410C-B63F-48ADFC565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95698AD-D1B6-44B7-B831-F22C229CB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Restricted vehicle lane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F31CF22-BCDF-4332-B6B9-0451275E9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D6AD631-8C33-45F1-8D89-F24F0FBEA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Property entrance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6EF3459-163D-4D34-900A-752A108BC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616B9E5-A904-4FC7-993C-D423252D5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Factory checkpoint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80C78AC-D5E5-480D-B81A-CDBB114CA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0E05A08-2CA1-43AA-8655-5307F0492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Parking management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4E7E29C-3DF6-484B-AD21-41A5DF816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DB20701-0661-44E7-90D4-851990FFA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LPR parking</a:t>
            </a:r>
          </a:p>
        </p:txBody>
      </p:sp>
    </p:spTree>
    <p:extLst>
      <p:ext uri="{BB962C8B-B14F-4D97-AF65-F5344CB8AC3E}">
        <p14:creationId xmlns:p14="http://schemas.microsoft.com/office/powerpoint/2010/main" val="82744825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1444C6D-90C8-4192-92EA-B557BDCF1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b61c5a188e4ae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35D025-BA5C-4F63-A904-863FE45E8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A05DD1-FA83-4140-97CE-A19BDEAEB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BA278D-E43C-412A-A2B2-F527B5A8D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8EAAEA-F992-4856-AF74-9A3DDE1B0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67E55DE-4BB9-49AA-BBB4-955AD5572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460D72-A329-4DEC-A8BD-A33EF164A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D17616-A731-4DD4-985A-03E23D885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DDD4E92-5ED5-4686-9073-8B83FE370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20E85B-E844-462A-88D7-49345F540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 Series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BC7D7F9-8E2C-467A-A3BB-1BE6EA74B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1951B3-1DA3-46A2-9626-47B7A0473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NX-AD-013 · NX-AD-015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51CD66-2DAA-4281-BA65-B6C515B29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8085ED-64C3-464C-B5E1-0C466E8FD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1773464-C6A8-472B-8117-D48C8B361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 Series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7F83495-B2D5-427E-B28B-911716E87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5 models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71BB7DD-F034-474C-A7CF-79D7EF6E1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NX-BG-036 · NX-BG-037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6CF4B0C-ADDE-4B6C-9648-31CD17C42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A30134B-A2B8-4FFE-8770-AF1D981DF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832272-037D-47EA-92C2-62B72F5D0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317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HQ-02 - AC Motor Barrier Gate HQ-02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36881A6-25B6-4579-9665-45FFD3582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17715AE-099A-448F-81F8-B13F5D409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NX-DG-008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294B5C3-7C63-4B9B-9E24-6897D4EB9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8B3546C-5391-41B8-97B1-3FBA07B7E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C7C80CF-3DCF-47C8-907C-607B04DE0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 Series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B616E66-5826-4938-AF8C-69A7585DD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12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E1C372E-E700-4742-873C-36583647F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NX-GB-037 · NX-GB-038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B0F0B05-47A7-4437-B240-193BE26A4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2B49FC4-BB18-43AC-9907-1FF7014C3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BE92B78-DD8C-432A-BA3F-F0369EAEE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 Series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77F385C-91BD-4215-B6B9-463B35AD2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BFABA2F-7EB0-401D-AAC1-9EF89B071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NX-LP-010 · NX-LP-011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D833054-03F1-4B76-A6A7-447F5B13F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032A403-55C3-4761-A129-62944DE2B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CD028AB-182F-4AF1-B2AC-38C1B75FA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 Series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0565D12-D3E8-4E90-B001-F6E1021EB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5 models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548E2A2-7638-4DA1-A47D-7E82E633C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NX-PA-016 · NX-PA-017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078E0F1-AE99-4662-B115-BA44CF384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811832A-8ABD-4541-AB00-81E9F49ED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B4E3D39-95EB-4418-9552-55885140D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SX-P01-SX-P06 - Self-Service Payment &amp; Change Machine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7BFFC98-2705-4537-AAA4-A0BB5BC9E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94EA72A-CA56-4A00-8053-FCCA28788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NX-PP-004</a:t>
            </a:r>
          </a:p>
        </p:txBody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CA42118-E22C-4F24-A141-A3C767E72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0985C0E-9D6D-46BB-8EB7-9A8F4E178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F95401C-D9D7-4296-B648-956735991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Manual Rising Bollard - Manual Rising Bollard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5297423-898E-4456-A76F-3027726FC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AA4D348-07B6-4A9F-99D2-A7EBBB1EB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NX-RB-007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C00A92A-808C-4DF6-ACFF-6E28B2DDA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CF6BE63-E7AD-41BE-97FF-4226D0DF4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D2AE5AA-895E-42B5-886D-41A5CA37E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Electric Telescopic Door - Electric Telescopic Door Series</a:t>
            </a:r>
          </a:p>
        </p:txBody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B625AA1-694F-428C-9936-39B0899F5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A410E64-1C53-4BF1-A399-C574346A4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NX-SG-004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EFA2FB9-046F-4414-B55B-1C9555A96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57E30CB-73DD-4ED5-A5B6-F331E374D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9CC95EF-9EFB-493E-B9F5-1876DFB0B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DB908CD-664B-43C8-A7A4-23AF4661F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5 models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2D642D1-0B7A-4515-BC58-D02240053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NX-TE-022 · NX-TE-023</a:t>
            </a:r>
          </a:p>
        </p:txBody>
      </p:sp>
    </p:spTree>
    <p:extLst>
      <p:ext uri="{BB962C8B-B14F-4D97-AF65-F5344CB8AC3E}">
        <p14:creationId xmlns:p14="http://schemas.microsoft.com/office/powerpoint/2010/main" val="202409236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8582A89-960A-46CE-998A-B8782D508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501da03b5248b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6928EA-C9C7-422C-A726-0B89CD37C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D03D32-F90F-40DB-B7E7-78C739B5C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NX-AD-013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DE0B4D-C604-4DC5-BC8A-47F76E94B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E2B9C6-6144-4F2B-9C19-D7F12AFF5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BD0F128-AE76-469B-B2D6-F19FBFE72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D74434-D745-4DF3-B849-40FF05FA4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989545-5454-49EE-AFB8-6A7486EAD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03312390d446a9"/>
          <a:stretch xmlns:a="http://schemas.openxmlformats.org/drawingml/2006/main"/>
        </p:blipFill>
        <p:spPr>
          <a:xfrm xmlns:a="http://schemas.openxmlformats.org/drawingml/2006/main">
            <a:off x="685800" y="2581361"/>
            <a:ext cx="2609850" cy="121902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207479-27A9-42B6-B694-28E61ACF7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14CA621-CF0D-463D-A662-F2E576048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D02 - Advertising and Media Barrier D02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E9289B-EF3E-4E45-A74A-3EE68C4D0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7D14A46-A46A-427F-8C02-C4472E709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7373AC7-047E-4D22-B3EB-FF77F2CAE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0810DD0-556B-4C30-B2A4-665C7AAC1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86ABED0-90A9-487D-AF02-E7A9E5B99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B3054AF-6550-4D15-A64C-27368B8F9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18666B7-B302-4A4A-A742-1E5B79C2D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4E537DF-6275-4F75-9127-A14BCF07B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BFA3B33-4A5B-4BA7-9215-98D69E12B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Advertising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5AE09F8-5554-4154-975E-A2F5AAC1C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0951DA9-0DE0-44D2-BD88-312DF2417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1A7C5A0-E4CA-4ADF-8504-CE105F388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4F33C66-E477-4C69-93BD-51D425A78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NX-AD-013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A703266-3129-4404-92AC-D9054C038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8B5D893-44A9-4E87-939C-51D112F1F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B33505C-AD4A-4022-98A2-249047F4A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72BC411-09FE-4360-A9F3-DC632E617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32DD568-C4A3-477F-AF43-78460290D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728ACB0-4A1A-4FB2-9DCE-A894925BD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845D6B3-D458-43F7-A055-649A5E75D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A616E1E-F0B1-4E31-9B34-957873E71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Advertising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BD83343-D4F3-47D5-A5CC-6A8F6F5AE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795BE39-8703-44AB-9ECC-4B5EA68D4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48EFE2B-0362-4D1C-B5D1-69CA6FBBA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ECBD369-6282-478C-99C4-87DA88A74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DB1E709-18E9-43D5-AFC3-81063C424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CF07CCC-0EA4-425A-86A7-F679EF8AF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5DE04D0-DAEA-4B63-93BE-7CEC090F6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4D2F156-F66C-4CDB-B9ED-49731D878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11E7019-3260-4FAA-9B89-DAAA1827C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D13AE29-BE1C-4CD9-B505-F576DAC59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87BB82D-F59E-4151-8D0F-66D310067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65D58B1-15A8-4FAA-9C50-BBDDA3EE2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D7604E5-65BF-452C-AB70-9AB8BB218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D294DC4-6A54-44F4-BD2A-552B09BB7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623241E-4EA8-430B-8E6E-8F3282399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27F9A8A-F02D-44DF-8872-C5717B6FD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57173E1-B2A1-4161-84BA-35B01290B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8021D48-034D-404D-9A6A-5698DB148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7504874-B384-481A-9111-310BD3494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2E8625E-4277-41EF-9F1E-B40C6BFB6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8FB64C5-273C-4527-A8F1-7A24C0E52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0740713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F06DF97-DCCA-45CD-A1CC-D3D43D35D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49c034185c486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FCB06E-83A5-4764-9E72-199C930DE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DD3D17-D58F-4EDD-AE67-A4F84E36B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NX-AD-015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DEC77D-FD92-4AFD-9C3C-01499AC1F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A5F008-F548-4283-A579-FAE219935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46C3C52-DDFD-402D-8990-DE0AA4DCC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4972CB2-45E3-40C9-8C16-13060A5F0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C5760F-96CF-4828-B4EC-E8D9FA610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5a9234f082406f"/>
          <a:stretch xmlns:a="http://schemas.openxmlformats.org/drawingml/2006/main"/>
        </p:blipFill>
        <p:spPr>
          <a:xfrm xmlns:a="http://schemas.openxmlformats.org/drawingml/2006/main">
            <a:off x="685800" y="2715558"/>
            <a:ext cx="2609850" cy="95063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3E911F-BA8C-4A78-8131-45FE9031C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A80C67-AF04-4620-8AC5-FAC4E74F7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D05 - Heavy Duty Advertising Barrier Gate D05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2058AD-7281-4595-BBD6-5C3E93712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2E77D22-34D7-41BC-86EB-ADBC47E19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878517-1A23-474E-A8B6-4A5D160DF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92E29B8-90EC-4A16-BFF0-5AC5B3839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6B9D5E2-4A1A-44BB-A424-2358C13B6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879DCEE-08E3-4A7C-9A96-17B0653A8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33A74AD-A613-40B0-9E6C-22576D439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F1AEBD1-2187-417C-B1A5-5AACB8411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8554E6A-AB12-45D1-853E-42550BB40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Advertising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729D65E-9C4B-4128-BA66-B7B4B6784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6F78D9D-88D9-46A2-B05E-F62674DBB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A3D246A-B8A5-4363-9509-8FAACF4F6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1DEAC4F-1803-4CEC-9523-E9E442C1F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NX-AD-015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E65EE26-F81A-4E98-8EE0-E1EB94AA3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17F2B72-063F-437A-86C2-056648C08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9D411D9-9958-4C75-B64F-A1F8F712A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E1CBF00-4BCB-49EB-BC98-400D67F1D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CD0352C-FAE9-4D2B-8492-A75DA35FB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5919E07-CB69-465D-8072-32CEBB7D1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AAC5FCA-2194-4AA6-B593-97FFBE385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795F330-6DAA-4453-8E3F-F5BCB5432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Advertising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6209800-4C00-445C-AC80-F5399307C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24AD971-3E11-4293-BCF9-AFCA21DDE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5FD641C-5660-4374-81AE-3B44DB977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F8C1BFC-7DF2-4705-99CD-F0E2DE803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3AE1255-E76F-4367-BE9D-0CC3E7612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0454F29-F7D0-4742-AC30-257E7C12E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8A1B1BF-6152-4BF4-82E2-16052DBE5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DFF2810-8EC2-4624-9052-382710174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581E6CB-4463-4629-8AD2-A0F7D1999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69E0B96-B764-40DB-877B-7B6D7E514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AD8A9EE-E1F6-4F4E-B93E-795329014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7E2CA83-A9C5-4DA0-A302-47A790CEE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598E79D-5C82-4AF4-9A53-07785E9FA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B69955B-9DE9-4C06-8E81-E89C9F48E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14546B2-E095-483A-95D0-5C16310CD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79ADF41-9131-4048-8064-508747C34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B3AEFB5-12FF-4D84-9BB0-3F08B4F67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58198CD-9328-47DC-B4F7-9025E2676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B838B50-1F1B-417B-9A43-60AA85F93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6F5AEE0-0179-47C2-BE8E-EE4288CDA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9BA3331-860C-432C-9C34-E64340248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7274324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28CD242-B576-4E32-AB8D-6DCEEB77E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56996a246643b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556759-FA4B-49A0-BBD8-9451B0ECA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C64B7A-6160-46B1-A3A8-F3FDE48CF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NX-AD-016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A9BF60-4930-40DE-A9C2-4716F449A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7FDAEE-877A-46A9-8399-2572F8464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EB066E-E87A-4FDC-8F9A-9272316BF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C7C9FF-03A5-4A57-A6C9-932E3042D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BE57206-C603-40F2-93FD-1957D73CD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49c1dc50b24aad"/>
          <a:stretch xmlns:a="http://schemas.openxmlformats.org/drawingml/2006/main"/>
        </p:blipFill>
        <p:spPr>
          <a:xfrm xmlns:a="http://schemas.openxmlformats.org/drawingml/2006/main">
            <a:off x="685800" y="2526481"/>
            <a:ext cx="2609850" cy="132878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5F7B0D-0C5A-48E7-B771-9ACAC563F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0F3B903-FFA6-4472-9C1C-9844BAF9C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D08 - Soft Film Cab Advertising Barrier D08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E46173-DFE1-497D-B7FF-604F38B20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5B63AA-1F5E-49CB-9B6B-456BD8886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2AB6820-F8FB-4B9C-8AAB-EA009B06F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C58394-B682-46FE-B010-AF761A5EE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2A1CF5C-EB07-4E1D-8589-F18346338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9FB1C5D-4D57-410E-B5F2-27FB43B48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FC53D89-6B97-4B0D-AD11-127212FF8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C993D20-17E6-4D43-BC1D-273D03EDF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1041344-8DA4-47BB-97FD-F55D7BBBC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Advertising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9026AAB-DAC3-4D70-93F5-09A195F3F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156CBD6-B638-4A2A-A0EE-F60299AA6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2467440-4091-464D-9B71-D29766B49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F508DC9-6275-4882-8B58-758FAAE98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NX-AD-016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97A1562-5D73-4C4E-950B-6ACFCB4A6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EC9C73E-E19A-4890-B9EF-5497B27D7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EE34B2D-5A4B-48A5-830A-9EA0E18FB1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D5F05B8-43E1-4194-82A0-EEAD67CBB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A7E101F-0D4D-45A8-ADEF-F0F50D414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060D391-91A8-41AD-A605-555B64DD8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8038DC2-651D-4B1C-B31E-C8C15DCD4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3976815-8FA5-44BC-BBA0-F485B62AE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Advertising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DC0651D-4B39-4CD8-B9C4-17454EAAC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FC1D558-CE49-468E-B171-4D834143F1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13924B1-1D0B-4E23-B8D6-727354A50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106D3E4-94B6-4283-9D05-3ADDE7D68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F559ABC-3694-4BA3-8EC5-8CCABBC69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A564246-A145-45C4-A1D6-4B2B0BF97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821EA5E-A86B-4FDE-B31A-521982FA5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E720D96-3990-496C-8427-3E362E4B4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FD9668-2CE2-4F26-ADE0-D4DE5A472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AC3FC74-5E79-401D-8E75-67AA18EEC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82980E9-DA67-41FF-8039-F770AFAB7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4B25B3C-9368-476F-852D-9D388D7C5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666AE47-A95C-4B41-A0C7-9DDC773A2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7CD544F-0552-4C9C-901C-81195A530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597C3C3-8D82-40F9-9596-8D3A5B74B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07B97C2-DC5A-46AB-8D2A-BDD6F486F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290D3A6-9994-424D-9E42-E56A15D8F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628C988-8162-4794-B9F7-E042E8D63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E6BC6FD-9F4B-4511-8167-237E5E0C6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05A7222-BB82-4105-A47A-EEA1C5A7D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F9CCAAF-AD33-4ECE-8F9F-26B9B4D54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3539458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E630A50-3378-4814-A70C-8113BF56F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2238a599f04c9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A69F91-4AFD-4BA5-A97D-748C5990F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B8F954-DEEC-4369-A2CE-66A84F2B8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NX-BG-036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51CC30-31B8-4DE2-B885-9FB7C1B77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197318-DEFF-4398-846E-63C5031CF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3B19D8-2EAC-4103-9536-1ECD6C1AF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234E47-0A75-4059-B74B-33FE9B202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0C78A4-6F8C-4067-B249-DE382AE55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fe11224f5e4717"/>
          <a:stretch xmlns:a="http://schemas.openxmlformats.org/drawingml/2006/main"/>
        </p:blipFill>
        <p:spPr>
          <a:xfrm xmlns:a="http://schemas.openxmlformats.org/drawingml/2006/main">
            <a:off x="685800" y="2233681"/>
            <a:ext cx="2609850" cy="191438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A58DEAA-8FC5-4954-80AF-77C32A355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5E014BA-6A19-4A43-B3AB-30B2B548A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D10 - AC Motor Barrier Gate D10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81239A-FE2A-4268-9941-D97AE55FC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365147C-A493-4442-AD6A-020DBCF82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E7667F-9EFA-41F8-89BE-072FE0923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5A3D5A-E2E0-44C7-A248-1C3413931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556E29E-A75D-4B7E-B161-622343252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3400F9-10EE-4B33-9B94-DC7F12E97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F8A10B3-8B40-4B9C-82A5-250F4CD50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E149342-D7C9-4993-A112-4EE30F345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ADA516D-2EC2-46DC-83A6-E7F377823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B8B5539-0F5F-4E2A-AEA4-94AF54870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A0C7F0D-0E7E-4145-967B-4D3A54E11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8BCF289-6554-4D88-BFF0-603F94D9A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6402B4D-105B-4816-A4B9-FF9A2C47E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NX-BG-036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6B55946-6951-4A6D-A33E-150C8D19C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C7087B8-7424-4B2D-B0AB-C8E38E6F0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5BF3DF9-945E-4BF1-AD3E-EF09F4A2B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ED04BC2-4A28-4BC9-A3EB-E56CA7BFC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C201B77-F82C-4A62-A928-D4FA19D29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495ACF3-D96C-4E24-A46A-8D164BF6E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991AD05-4E49-43B1-B7F1-F59D3F16F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C956339-4C7B-45A9-BB70-724FC5DD8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CD83185-DABA-40C9-9040-EE3B98898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0073EA8-DBA2-4CC6-81A9-7CFA78B86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36840E8-CB8B-4FDC-8B28-5EC96B7B9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DC7B4B2-C582-4307-9ED5-2D4A72D8E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60E74D5-E6AC-4892-BD88-CB1039C02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03F81A3-D708-429A-97CD-3CFF686E1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B6DADF1-1402-44C3-BA8E-278DEEB61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96F60AB-A624-41EF-8B83-CB0DB5D7D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647A6C2-0371-444C-A3AB-1673142AF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66F4254-DAF4-4A1E-BBFD-53E30807F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8D86C06-EF40-42E1-9369-31B74F972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CFE3B18-3AA2-4CCD-982F-C794EE07A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6FA047D-F9A1-4A69-99FE-BF953C425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878881C-B571-4732-B1FA-E8944473B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1A39573-A0B0-4B58-8A83-A4D050F51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93A77DD-7AE3-47F3-B5E4-0A084062E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55821FF-7D71-4983-A14C-0CFB50C22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DC12526-1B41-4C0A-9762-69CA539B5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F37CEC8-7F63-4598-8D3A-8726FBD19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C18B107-F7BA-45FD-BD5D-C05EDAA80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C881542-B3D9-41CA-AD88-2B0986A30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9720847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7361CBE-1599-4392-BD8C-3E8DC7EDE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3ed1285d2c44f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A9392B-85BF-478E-B8A5-87A80885C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616CB7-C722-4F97-A1D8-025FD365F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NX-BG-037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BB6CFD-7BA3-4C18-955D-7561164F7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9EAA67-1886-41B5-AABC-16CB1677B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7D1DDE4-1301-4F86-8584-1E7E9D82D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089FA2D-DD69-4018-8276-DA05340FC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E6D482-2D3B-4BF3-A267-D9FB29C03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0c786d09924519"/>
          <a:stretch xmlns:a="http://schemas.openxmlformats.org/drawingml/2006/main"/>
        </p:blipFill>
        <p:spPr>
          <a:xfrm xmlns:a="http://schemas.openxmlformats.org/drawingml/2006/main">
            <a:off x="685800" y="2180610"/>
            <a:ext cx="2609850" cy="202052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0FF867-D98F-4E8C-88FB-BCFDADA8A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846A551-77A9-4192-9565-9474FA5D7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SC04 - Brushless DC Barrier Gate SC04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093B5DC-595C-42A9-9962-2684FB3C2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C3E23D-14C3-416A-AB7A-4B6634F5A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9BDB7EA-C13F-475E-980A-905005CDC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D1F152-C115-4B0C-993A-BC57E86C1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603FD9C-63BF-42B4-81C1-367645D4B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FB5E4E4-A525-4AFB-BA5B-04392ABAA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9F21DB6-4ACD-4C6B-B0BD-A8C254FC9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D8686B3-92F3-4130-BCF2-278B14131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B3EF374-56F3-4EC8-9C4D-14D372237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0B4099E-BEDE-4211-A6AB-2920F37EB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7D9EDC3-DF41-4C60-B6E3-150E7B25F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C1A5985-C24D-4F98-BE3C-8C287A3F7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2E49CC7-E740-4C8F-9AEE-E666D2321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NX-BG-037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2910069-4FB3-47E5-B659-E60EA16BD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D60B736-ED75-4613-8A91-7C8B55C58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DA6D101-624C-4750-BC63-97F4DBAE6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8EBD77F-3D29-403A-90F6-27E6FE4B8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E9FD261-1EB3-4BB9-8818-D1D646141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27265F8-6DE2-4B9B-8891-28188E69E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7847BA4-0B12-4085-9026-5D36BA61C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C21932B-56FB-4DF1-BBC0-EFE110A3E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EDA9437-16D7-4B6E-BD0B-E9A6449D8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5B739EE-D504-4116-B6C5-A8AC16904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32CE608-996B-46A4-A9B7-E7E7CE339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B38793F-969D-43B7-8E0B-A0EEA1AA1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6F95A26-515A-4351-8D0A-6C9A77E0F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47823B8-E2DB-461B-B9C2-54AFDF7A5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A35D226-66C7-4B77-A47B-018A2483C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C6F0A67-0F16-4A76-B39E-5095B518D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3A3FFAF-FB00-4BB8-AE66-C599EBD67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57CABBD-4AF6-454E-9435-80D9FF530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1E8616E-A5DB-4B29-933C-E093E4D42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B622961-D94B-4FFE-B654-FF172081D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94F3455-6189-4C6D-8A97-80659D62E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03524A3-22BE-4726-8074-4FDE370D6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6241C17-BAA0-4F33-ACB3-78379271F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0A10742-1904-42C1-A1F2-F7712B4AE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5A3C0B5-CD7E-4B68-8224-467304373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4DF214A-76F0-49C9-8DAE-EFE9F3A94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973F290-2F09-40A9-8D76-D18CF9DAE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C81129A-6E3F-4A58-8414-21139CBC3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549ABC1-3376-4D92-AA98-B0173BF82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5077595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2BD089A-4656-43E4-9AEA-AD8F769D5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b1ed901c6b447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89C439-F8F4-4758-8744-EA537AFC8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FC164B-0A79-417B-98DB-90267D109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NX-BG-039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98718B-CFDA-4CB8-BA8F-C64706337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552B60-61CE-4FC3-B2A3-B9C8B4F6D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65585CD-590A-4887-8546-B0835E205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F79E1D-240A-4460-8020-50E6F7353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96C415-5BCD-4F11-8688-CB19CCBD5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a4d52bb4914118"/>
          <a:stretch xmlns:a="http://schemas.openxmlformats.org/drawingml/2006/main"/>
        </p:blipFill>
        <p:spPr>
          <a:xfrm xmlns:a="http://schemas.openxmlformats.org/drawingml/2006/main">
            <a:off x="685800" y="2276711"/>
            <a:ext cx="2609850" cy="182832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61D450F-A204-4725-B5E2-7086CC69C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7FFCF34-D78F-469E-82E8-B39812D2F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WS01 - AC Motor Barrier Gate WS01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AED1E8-555B-4586-ACCD-5909FD363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99A494-8B82-4521-A30D-AE17C5016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2CEB437-46BA-4CB4-9E88-38B351290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A22AC0-2BBE-427A-9B12-BCB8EF0F0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E44E1F4-D603-4465-A360-7CB39B2C4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9706DA3-B45C-4655-86D6-AD791C0EE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82D85FB-383A-4B0E-9BC7-025402D90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DE565C9-A669-4B32-9A35-3267175C1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0C78C5F-7540-41DD-AC5B-63FEB4A84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29D4E20-70E5-4B13-ABBD-31388B01A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6625339-E356-444F-A20D-E71A604E7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B8E014-EDC9-452F-92EB-78B3B4537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1A13A54-65CB-4D86-BD09-7A61D3D26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NX-BG-039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8E88031-AC58-446E-A4D6-82283AA1D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46C870D-C68B-4385-9BA3-92BFD5E2D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23F5DE7-2B2F-4BC0-9101-D908096F1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186099B-185E-457C-914E-BAA5BEC8F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211E980-EED4-40D7-B95C-9FE2FAA7A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D823ED8-AE1E-416F-BA47-A8B404A4F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CBBE7B9-380E-40FA-B506-3357651AD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B58B9D1-F24B-491C-BD22-91611A8F0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CD2F5E0-A86C-4AD7-AFF9-39B216B68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7929D91-789E-40C6-9723-A50D22D30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DF57205-B9B1-4204-BC6D-A5BD2ED05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04D8AE1-3F0D-4AF5-85B5-0C0E3900A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45BD1A7-F104-428B-870D-8E2ED5B8B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EB64C30-D3FF-459B-B309-BD60BBDDD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9F6869-D8B8-449B-BFC3-536A4E719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FF5BF75-BDA7-44C4-81D3-C15A8C53E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FC31AAC-5B10-4F68-BDB7-0687CDF55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DA06DED-6E1D-46CF-8B7E-75CDDFC61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7228E79-7AC3-4A2B-8B11-DF26FD24C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31D09A0-D821-4401-A955-C733C22E1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DB769AF-4B9D-41DB-860B-3F8DF8D19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EAA5AF9-9FC6-4A6B-A0D5-2F4BAEC94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FE76E98-5CBE-45FF-B072-881D7C53A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DA39CE4-B4BB-443D-B774-C81D46482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B520235-B2CA-4633-B627-D8E00BFA1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0183EF3-4DDC-4F90-8E41-8E6CCD6B4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359E8F1-0ABE-49D8-BC34-AE64E7102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13D9C65-7F9B-4D65-950A-230AF56AC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EC39302-4A93-4A0F-8994-EFCA74FC5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508132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9223299-DC42-43FB-A049-8672AE46C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8b35edeed4a437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E8537C-FCC2-4D9B-9CCC-AE24F294D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DF84E9-A289-4859-9D19-65D605FB3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NX-BG-040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72B4B5-7D15-4EF0-8794-E313D99CD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2633AC-3FD0-461B-98B6-BF5AF4DC2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751EA8-8423-4FA1-BA47-565F0204E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56D47F-5151-48C0-87E7-982CA888B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D79F18D-5543-4E3F-B688-436FCFFC3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3ed5d8f03348cd"/>
          <a:stretch xmlns:a="http://schemas.openxmlformats.org/drawingml/2006/main"/>
        </p:blipFill>
        <p:spPr>
          <a:xfrm xmlns:a="http://schemas.openxmlformats.org/drawingml/2006/main">
            <a:off x="685800" y="2148589"/>
            <a:ext cx="2609850" cy="208457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303DD8-6C7B-4708-9BCC-F989B86C8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NX-BG-040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07478F-CD88-4127-ADD8-389015905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TK01 - Brushless DC Barrier Gate TK01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F7D5B7-CD1D-4CB6-8C07-777184A7F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71286B-1739-4C19-87E0-D770696AF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B030410-1E64-494C-BB4E-A05BB6575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0F2528A-CB97-4A3B-8E3E-9880FD9D8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D7F40BC-7B17-41CC-A1B2-015736A70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38807CB-B793-4364-A529-7619D5412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9A1E30F-35EA-4F07-9C39-0C57F3D46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DC21C64-D4DB-49CF-9C69-CD754676D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191E1EC-C063-49AE-8294-3B871DEF7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3BB5305-A217-455B-B5BB-016459EC4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1B29FBA-53FB-427F-8A49-C2DAA3B3F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28A063C-1F69-46D5-B4E9-2EAC69ED0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015F64A-B126-4459-90F6-885397AAF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NX-BG-040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1CE59E9-1D83-420D-A0A8-BCA97B2E8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819BB0F-245B-4F46-917D-D0C95C640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E917095-E6DC-4A03-9C58-E37492CD3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5CAB134-5494-4C9B-B42C-BD2E2C2D6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98C93D1-1636-4E8E-ABF1-DC7938EEE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99B8BE-B84F-4D69-8370-87FE0C696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AD292A6-FAD4-480B-AA1A-1B4F60624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2167B97-F8DB-42A3-9086-17FC1DAA2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DA1B9EB-5374-433F-8756-D255068D5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EC69BBF-51B8-420C-B94F-D3EB39AFE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AD16A98-4684-40C0-A43A-ED260F2DB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3D5FAF5-47B4-4183-A069-D07DE2D70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4813FBA-AC49-405B-BB3D-09D4113AF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31D5B3C-1512-4430-BF02-E806986FD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0824F9B-3400-4E65-AAF2-1E829A9B7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C814872-F1E7-43DF-8765-7238AED24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EF6F9B9-5935-43DA-B515-7F3B1BA7C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5F85001-7CE8-4134-B46D-349D6D887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60714B6-B988-410E-8D9C-B52E45189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C3EE99D-864B-4F5D-8B9E-87F0813F0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8168858-8F55-4F66-BB02-AF8CAE3FF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B338BAC-8D69-4CA1-937F-2545E793C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1A97DAB-78D2-4C1E-BADC-E9F5AAF79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824DD21-DA46-4285-8865-F2BCEF497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6A506F0-CC7D-43C5-A2D9-A513FB3FD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1813371-2B15-418C-84B5-534077AF2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9D6E9D4-E1B8-4218-928F-DB4334E52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3308FA6-013C-4A35-8507-7E7A1C2F7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65A5376-27E6-435B-A390-F2C17F247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7583651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1968A6F-E7B2-43C3-83E7-AA3D6D8F4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c110181cdc4f6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7D86F3-12FF-406D-BD7B-E2FF6470C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D5E121-DDFF-4247-BEA0-BDDE2F00C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NX-BG-042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FCDEDA-055F-4F99-AE50-B9CE81477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DDE7ED5-C534-4682-ACEF-C4838E0E1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91551F7-FE0A-4762-A77E-1AEEFD2EC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F8F012-B41B-47B6-AFD3-FFB19262A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66D68B4-9E4D-4AC2-95BA-A08A6655C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fd1e1c055694124"/>
          <a:stretch xmlns:a="http://schemas.openxmlformats.org/drawingml/2006/main"/>
        </p:blipFill>
        <p:spPr>
          <a:xfrm xmlns:a="http://schemas.openxmlformats.org/drawingml/2006/main">
            <a:off x="685800" y="2753909"/>
            <a:ext cx="2609850" cy="87393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864DDE-2220-4C7F-9220-EC07E8D3B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C117571-2327-4664-9223-19767930E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771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Railway Double-bar - Super-long Double-bar Barrier Gate for Railway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B3DB10-5653-4693-B86E-BB4AC34C4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A55EDE-AA21-44A9-BDFD-B1B05B071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4F289B-C64F-4289-BEB9-CDE22A0D9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5422D4-970D-4CE3-8D15-3539ED096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F8310A-8EC2-48D9-B901-E06E79A81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AA605F4-CC95-4029-A2E6-561928A1A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62C6E9A-BE7C-4BB7-A7ED-649B8979F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52D9187-B788-4C7C-AF3A-F2BE284B3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F81DAA3-E5C3-472A-B25C-4D7A63D90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EB48844-B9D2-4B6C-826C-0A23471E3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6811398-5020-42F5-BBD8-621EC2E11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97A51E0-7384-4FA8-8934-EF3A161AE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ED06005-344D-4E8D-8312-8AFD8B804D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NX-BG-042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D775C38-9A2E-40F6-A577-589FFC2A2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341FFD4-CDFC-419A-A0F2-D466C7F06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75DDC5D-C557-40C9-8E4B-C076E2911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FD1E5C4-4FCC-4AA4-BF34-3F03C7272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178E268-9C02-47A2-9D2B-7E5600BAE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D56B051-86A6-4CE9-B8E9-C48A354CE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8017AE0-4D52-4822-9187-2C6264050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9EA203A-36E0-4992-AC96-E6A7315CF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6E6B1CB-33CA-452F-ADD9-160E8841B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1887EFC-388C-476D-A57F-344A65CCE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ED552CB-BFED-4AB1-82B2-D71760F9A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DBCBCAA-AB44-4B6D-8EC9-F2E681E9C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DF1387D-1159-4182-8887-53C523F5C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7BD1977-D74B-46FA-8E1C-154ACD6CA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B2A7B1B-685C-4CB0-8F7A-005823B99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021364B-F604-40B8-B5EE-63E27CB32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BE7FD58-16EE-4AFC-85D9-D9AEFB509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C9200A6-DD39-48FC-8DD7-6C23EF074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6C79030-29D4-42B6-ACA0-93D3A1172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BD246F2-CE62-430E-9C24-E973ECB3A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2C26C62-2159-42B8-99AC-8954EA2FD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D69F160-1E6C-4B19-892E-65708D64D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29294FD-E8D8-4885-B787-0E0EBF273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4EF69FE-9BE0-4138-8DB8-8F33A7D78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BD090C9-DE4F-4591-9929-64C4A101C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056181D-32C3-41EB-B80E-FA1938F6B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D82F88B-C72F-4462-ADD4-E0E546800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1EC0FB6-9D0F-43FE-AD1D-FB9FB7790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160BAFE-600D-40F0-97BE-A4C217430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1348819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8B7C986-A5B3-4DF8-B86D-40002BE46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ac066f4846401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B9B6C9-763F-4475-B047-03D1373F9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92E6E7-DD51-41FA-9EA4-6BF990D1C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NX-DG-008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2267F0-FE71-4996-A323-2EE31E7B3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76432E6-5D11-4DC2-A712-CA8AEA4EF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8B1273-9B3B-4B37-A800-27EF43481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0D416F-00BA-455D-BBE3-48E226587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F4EC4B7-B07D-43CA-AB34-45987749C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8dab20b8ac4892"/>
          <a:stretch xmlns:a="http://schemas.openxmlformats.org/drawingml/2006/main"/>
        </p:blipFill>
        <p:spPr>
          <a:xfrm xmlns:a="http://schemas.openxmlformats.org/drawingml/2006/main">
            <a:off x="685800" y="2532151"/>
            <a:ext cx="2609850" cy="131744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C49D2F-93DE-4933-A674-5CC0D8496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NX-DG-008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989A44-D87E-4B6A-96FF-D3CEF8001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HQ-02 - AC Motor Barrier Gate HQ-02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11A211-9A4D-4F91-8283-33A94BC60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F1043C2-EAAA-4173-A62B-DF6941EEE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2C841F-A487-4DF0-95D7-60E84D6DA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585FCE-E13B-4584-A088-CDE9AB481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9F4D47A-1B24-491D-AFD5-CA42C34AF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68E28FB-7C6C-485D-BEAC-1C4B93399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24DBF68-FB7F-4A51-B023-166D85C11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5BFA573-63D7-4503-8109-61B8A1E58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74C5814-1A20-4D3F-9B0B-846A98B65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Drop-Down Grille Barrier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4D34CAD-4334-4AB2-AC74-9806DB5A5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A3142A1-ACF8-4F7B-915C-0B668EAC2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3B6B1C9-D292-4A85-818F-FCFD01068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079DA86-5C9D-4A4D-9733-31440D16D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NX-DG-008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4A6FCED-9BAD-44C6-886B-011253484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8F6BEBF-D0E0-40AD-992F-6660C6FD7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BBBFDDE-7D9F-41A8-8335-AEABCE27E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BDB132F-1333-4895-90D9-61DF8ACFE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7795CA3-A6EF-4D86-AFB0-D36CCE4EA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ACED016-5EDB-475E-9254-064E9522F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F210F9F-808F-4C47-A399-97240C169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0B23A28-E6D8-4BAC-9180-335F3C658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Drop-Down Grille Barrier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D236C3D-0244-4F8B-8D84-AD353C5E1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565AEE3-C675-4328-9EDD-04BDD1796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D9100A8-E043-4FE0-826A-D0934E8CC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2D08078-D517-49E8-A2BB-97F832A1F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Lane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B7F42FA-6D43-494F-9247-9956EEBF0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BA9A281-1DF5-4C6E-9A63-A76F99739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E826156-86B4-4900-81FD-A240146A5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7D541B7-3DA1-4400-9A15-63D704AC4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FD8A5DB-9C82-4D65-A4D0-B951CD9F2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C64CA81-B76D-42DE-A37D-540464027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A1C4310-F2AD-40E8-B9EE-75F0C0341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6113D17-66AA-4A9D-8F74-E7726A629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7639818-5B4E-4ED8-9127-C378AC118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1BDE886-CC36-4408-BFBD-0EA1905C7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19838A5-174C-493A-B30F-1F366AEC5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16399EB-EC32-4B3F-AC98-CED1495AE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ACD6373-3F78-4294-AB4C-6EB78B397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A98FD73-B65E-4063-ADDE-85D976859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67D7017-4B7F-47AB-AD75-14E19BAEB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6EFBDD8-E995-4844-B4F4-24E2C0B68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37991F0-356F-4378-9538-288D80A04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1366732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04701AC-EFC6-44ED-82B8-56C42376C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49574b90dd4fe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FFBB6D-7577-495E-B641-5F20C9204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410ED9-3DDA-45F3-A268-B798681E9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NX-GB-037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1E8126-A892-4A3F-A52D-BA283FA5F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D240FA-3CF2-49B7-AFC2-5861B7F84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C2891ED-B40C-4712-97D9-DD1B64F38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D18619-BB42-47DB-A406-B693C4F98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2783028-CCD1-4B3C-8031-DC5B59413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ae08edaa604b14"/>
          <a:stretch xmlns:a="http://schemas.openxmlformats.org/drawingml/2006/main"/>
        </p:blipFill>
        <p:spPr>
          <a:xfrm xmlns:a="http://schemas.openxmlformats.org/drawingml/2006/main">
            <a:off x="685800" y="2303850"/>
            <a:ext cx="2609850" cy="177405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D03E1B-A8B3-4872-BEB3-B12DFEBF8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NX-GB-037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F8835FB-FE7E-4692-A83F-128930361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Space Capsule Guard Booth - Space Capsule-style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8AA8331-11B6-4708-8DC3-C1449B4FC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133EDD4-56A9-4ED2-A894-58020D2CA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68A29D-A15D-449F-B6BA-AEDDA13AF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DE9F369-F6B4-4C23-90B2-A227BBBD8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2124C8F-3941-43D6-AAE6-86BD03708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4FC54C5-988F-430D-8D5B-F7AA98B91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E15C46-135B-4890-AE8D-AE41C3EA3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B0E303-1DBA-45B0-A270-16611B7C6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3DEBA74-FC2F-4AAD-A187-D190F9C17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756AC9A-A196-4213-9EA5-D8659D7A0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AB2B4BD-86AA-4CFF-B694-525B4BDA1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860B572-B50A-4918-9AE0-D5F2FB646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20417D6-CB6B-43C6-A83E-A4440DE83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NX-GB-037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D4B0258-BF32-4D21-9910-D22270031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1458E63-F5F0-4D5C-A490-CA0DFA864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7B7E2B1-006D-4AD6-877F-A91A0CFB0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FC2FF1D-8A41-444D-9BD7-8E2E0FD2E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C77DE82-ED1D-4F96-B205-2C09E6C22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45DF85C-E0B8-4AC8-AC37-B18F85525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851CBB7-6D45-42B7-9E03-82DA62358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079BED3-DFD7-40F2-85DA-84841BBDE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EF3C98E-78D2-440F-ADAD-861C3249C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74AA52C-C867-419B-8B6C-833F86C50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604B19D-107E-41CD-B2A4-FB4CDD3E6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BD79935-A8F2-4CF3-BCA9-767CB0786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5CBC4D6-0401-4533-8AD1-FBCB9E8BC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2D416F5-248D-4102-ACDC-3548A08A3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C730E7A-7ED5-4039-A306-BA802E226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14CC94A-CC74-4000-9E3D-3DA7B1821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CDBD1BE-3CC7-4AF6-8FDB-689EA8FA2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A4ED7A7-018C-4390-BE13-1F1ECB910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DF8B83C-F905-4247-A6F8-6AA5380CE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DBEB542-FD65-4DB6-9089-CD8127FC3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280428A-7DE7-452E-951B-D204ED2B1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9DCCA18-C586-4894-8AC3-122910797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B00E90C-982C-4207-B7D1-EEA772F0C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F247D5C-ECD0-4424-AAFE-248D6C1A2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CA1BDFB-0724-44E5-8944-045802483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038190B-66E3-4D47-9807-A2E9F0091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92847F6-AA42-43C4-831B-004465715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D143A1A-1AEF-41F4-A2BA-F8DCB146A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15D47D1-48FB-4381-8F09-E45262E35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94019894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ADB0A7D-44CA-4D01-84C4-DB894F88F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722fd7eb90470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6373C4-F903-4BFE-BCC6-14F39537E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0094FA-6638-4E50-A8AE-D6BB2D4A9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NX-GB-038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D8511F-CB5A-43E9-9DAC-76961E470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049B57-221D-4389-A915-9384177E9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235A8D1-9F72-4D46-B705-AE3399ECA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919C012-A923-458D-BF96-779D99CCA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458BF02-DB19-487C-8A21-E11004E55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77f541b25f48f3"/>
          <a:stretch xmlns:a="http://schemas.openxmlformats.org/drawingml/2006/main"/>
        </p:blipFill>
        <p:spPr>
          <a:xfrm xmlns:a="http://schemas.openxmlformats.org/drawingml/2006/main">
            <a:off x="685800" y="2334679"/>
            <a:ext cx="2609850" cy="171239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68E1665-1B98-4B2E-A3E2-5DCA469DF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NX-GB-038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083D7E-C776-4F6A-8D17-7BF158A0E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Apple Guard Booth - Apple-style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9AA6FBB-6708-4C10-B0F7-DC99C4420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131E8DF-7C6D-4016-A743-71988B8EF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554E95D-B68F-4321-A220-6EE5B85E0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FC46C02-0EDC-4FC4-B7E0-E77557311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D36DEA8-784D-40B5-BF45-FD4A1D410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556281E-A4A4-4F1E-BB27-F3A317230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0752A31-F1B2-44B3-8AC1-7B9AED0BE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9ECC77A-700E-47BC-A544-811EDFF00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20B98BC-2698-4361-92F5-62617DE48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8661C4E-6FDE-4368-8D88-A84756957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BCF93C9-6E21-4B60-A2E7-E72868BB5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492D4CE-CE44-4FED-8A61-E421D6242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BA9A0FD-BCC3-4F72-98CF-7F22FF235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NX-GB-038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EE750E6-D75F-40A4-B3A0-6EBB758C5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31AEAD7-398F-4D13-ABF3-732651322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C944238-E07E-4B57-B305-E370517E9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D75B2FC-8372-4B3D-B3E5-2440F4030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C2706E4-C374-4A04-9D2B-914415ABE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917D765-D147-46E6-A4AC-E6833169E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B486F7E-BCF5-40E8-8646-372C56175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8F1D913-307C-4558-A15C-B73684E28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6440D68-A54F-409D-A07F-E6B05C55B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FAA4484-3D18-4786-9485-D1B564AE7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B4FE6BC-98F0-45C8-8F62-6A453D474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5867357-885B-4DB2-B6AD-E52EBAE6F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4A9862E-828B-4F7E-9A63-FAED08D2C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84A82EA-C074-4B31-BC8E-D34C6B12D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DF129CF-FFE3-4B4D-BB32-0B6C9E493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5D82360-B17F-4E98-B8A9-268CCEEC9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65ABA20-BD28-467F-A33D-0A1B0367F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737C376-31FD-48F6-B36F-B519C5A17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F3BEEA9-019A-4FB2-A7DB-653A724FB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DE249F3-9484-46C9-9092-5D63595A7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37C92B1-5C2A-40B7-9E80-D280D881F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528CEFD-C809-4D6C-8352-C25BEAE4B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16CC193-2182-4846-9758-C6C1524CB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1A7BB86-A414-4111-80C5-6A3370470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0EED5FE-C7DB-4654-9119-5AB2146E5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72209DC-59DA-437C-A4E3-7A5E8727F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6F10D5B-CC22-4431-9D35-64B071AFB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2E51119-C48C-41F4-9D82-F4C843BA9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3C39E64-01F6-4F0A-84B0-6137F1133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5511783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0FAB3EA-E306-46ED-A467-5DB5184C0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85aa97cfc0483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2FC31A-EC93-45D3-A678-E48C5FCE5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9685A6-08D0-40C6-8F3F-88E8FA872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NX-GB-039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A59DAE-89EE-4C7D-B0B1-BCF33F0FC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30295B-39D3-41EF-9D5B-655C6A0F4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403FC13-F453-46EA-B10A-5339390DD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07DB80-A2D9-49A9-82CE-B92C08905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E224FB-8A4A-492E-B194-2B26D8BA7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72ec52ab064ef2"/>
          <a:stretch xmlns:a="http://schemas.openxmlformats.org/drawingml/2006/main"/>
        </p:blipFill>
        <p:spPr>
          <a:xfrm xmlns:a="http://schemas.openxmlformats.org/drawingml/2006/main">
            <a:off x="685800" y="2068476"/>
            <a:ext cx="2609850" cy="224479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AF6BE2-2BBF-4045-97EC-497A63709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D004AF-2EB6-4843-8C16-4E90717B0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GT01 - GT01 Stainless Steel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42F6A80-3394-4FCD-A5A9-4D8DD5AED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0F25B0-AAB7-4D35-9D46-3444FCE92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D1F37B-D632-4D9B-A6ED-78FD1B11B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3744CB-0485-43C7-985C-F4DF5ADCC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4E66252-7A19-454E-BD39-E16B2FDBB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67835D7-1A8A-437D-84D6-9A79A2AA5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74E3EBF-2AF5-4217-822D-1F16D853C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1920DB5-6F59-4D73-91F7-CAEC52C24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9204C66-ADA3-48B1-95E4-B0401D68B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6915E07-B2DC-410D-A747-00F4BF018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621747F-3CD7-4E37-B45A-7D1A91524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DB0ED5D-C31C-48FB-BAC1-44FAB1F04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010A468-74F3-4973-9241-653A0648E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NX-GB-039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E1090CF-47D6-475F-8412-6EC3D8F00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2A0693E-B79A-40CD-9F5E-246395FCB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90C0459-1467-40F9-B1AC-F0F8084E8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89E6403-A4FA-4033-9616-E56A82698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DFFC420-2165-4279-A5BE-944115EB3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0487C16-B738-41B2-9A11-7EC9A8064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C052EA9-5CF1-450C-9BFD-3A721E922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16C1FCE-8E86-4344-BFD0-F88682C2B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ACAA479-0A96-44F9-99B4-65C563B9A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532CD35-4C94-4D08-AA4D-9AC3890BE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874D826-053D-4A58-AC9A-1A251EC8D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405C571-ACA4-4E57-9122-E004A874B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93599E1-AD04-4112-B081-E81212061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2EC0FE1-B0A1-4B43-A59B-C3C19C7B4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26A27C4-3FE7-4BDB-8106-9A6789764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18377B8-BD46-48B9-BE75-6ED277E12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E78B5E9-266D-4F6B-AA9F-AB9CFE49A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189C25A-7735-4000-B3B7-4E0BE614E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0B54BCB-E2E8-4F7E-8F92-091C7AAE4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6E62A1F-3BA8-45F8-87B4-36029990C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2F13F83-D2AD-46CC-9B56-6591479F0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99EDD7F-F608-4499-A056-60DDC48C5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EE85F75-36DD-4BAD-8B20-18DBBD58A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4A91D0B-0248-43D9-9475-0E6AD0319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8D3870E-B2F4-4D48-A7A4-0660E2298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4E39F29-A9A5-40DF-AAB7-754506191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FCD99DD-1244-4287-A539-ABF5039BC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E51B273-14F4-449D-95B8-9B6A081A4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4DFF575-92AD-4DE5-9DF3-4FA38571D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29772088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6104396-845C-4837-85FC-9939BB4AB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0ece0002a74dd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2752C7-DABE-46CE-9FC7-2B73953E7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2C672C-AF26-42A9-A97F-D7975ADD1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E09271-87CA-41C6-B8F9-5FC70A41C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010271-C0A4-4DD0-B277-EDABEC68E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B60C26-8393-43B6-B240-1C08FBD9B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73A2DF-8584-4112-A861-8C7894DE9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09FF22-51B3-4ED1-8DDE-2720427D4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0fdd62ba774bc3"/>
          <a:stretch xmlns:a="http://schemas.openxmlformats.org/drawingml/2006/main"/>
        </p:blipFill>
        <p:spPr>
          <a:xfrm xmlns:a="http://schemas.openxmlformats.org/drawingml/2006/main">
            <a:off x="685800" y="2141261"/>
            <a:ext cx="2609850" cy="209922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19FD90-4547-4F21-8A5A-20BDB570B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0A8724E-D8CC-459A-871A-4FF49BC49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GT03 - GT03 Stainless Steel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E3AE093-3CDB-4A95-91C8-4B8A90757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5BE8E5F-B348-4F4C-AB26-EB7866F9D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B45FFA5-0A07-411D-9142-8F644EEC4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84DBE81-C57F-47C4-A1D0-3702CA38D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4EC7FBD-6602-4EE4-B71F-92EB75C10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69DA291-A7F1-4438-87B6-AFF722FDD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B11B449-3CFC-4002-874D-5B876DD04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2ED48D3-3771-4971-A07F-3A5C61795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C360FAB-3FAC-4AC7-BA05-88FD414FF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1D22D71-BB93-409C-9428-BA9BBB7CF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554074D-ABB0-40D2-8233-08D51FE86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F4C5974-51EB-4D48-BC37-3EF1DACF1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80B0A47-0B56-4188-85EC-465F1ECAB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NX-GB-040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0A55E57-DD30-4C47-8B9E-2D231A448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A13825F-65A9-42D5-B5CF-19A4415A0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8E4A584-FADD-4A4A-B02B-D35036B89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F2FD563-BB32-428E-9A23-372902F7B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F493846-9209-4F3F-AF80-080CE5817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25A86C6-0983-4A8E-A194-1CA85F302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960C775-668C-46D7-A295-C96172950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89FF888-13D6-452C-BBC9-AD2C781D7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EF59C9A-2BD1-43F7-A6CF-C1C886B44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87569D1-87E1-47C4-AB35-1689520A7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E37519B-532D-41EA-9AEE-0290CD494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E51ED1A-D214-46A9-B490-42E1C2A94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ACC2F6F-DFB8-4820-BFF4-ABDCACD20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CE1062D-989D-440F-9FCB-1C650B2AB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62C3A55-569E-4C64-BD87-58755D8CA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5335592-2D36-4E36-AAD9-B80B23524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74E45AA-9D80-4F17-9BAC-C4232A9F4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A383B0D-671C-49B7-94B7-3034F960D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448B59B-0B56-4BCE-926C-55C02D0E1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499CB4A-B007-490A-B8B8-EDCE2AB16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4228A60-27C7-450F-989F-099D9FBE4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0685799-5758-4B06-BDE6-32FF18E48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10411E5-686F-4F3F-B7C9-31F9A36FE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962907F-67A6-4C5F-A7CA-EDE09650B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39ED978-FAAB-4072-B297-9146E154F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C74FDA6-B91B-498E-BFE1-53F59CDC2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0E35566-3B37-4C6A-A629-CB3701885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944C4C4-6658-4794-8BFA-0DAA4F7C0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4DD2C70-2137-4269-B14C-244DF1B2AF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55315775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909D4BC-2469-4991-BE5E-DCCF84821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0df327c0ea41c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DAF08E-777B-475E-BB78-98B4D039D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01D786-094B-4ACB-8A5F-EB133B985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065511-87DC-41D8-88CE-5B4306C8D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992CC6-B975-4078-9053-8CD4E255D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CD4533-33CC-4BF7-B1F6-1BD20B4B1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FCE144-8186-4610-AE58-E1018F1BD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2F13055-1492-4A77-B700-A1E684442B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b96bc1b56d497b"/>
          <a:stretch xmlns:a="http://schemas.openxmlformats.org/drawingml/2006/main"/>
        </p:blipFill>
        <p:spPr>
          <a:xfrm xmlns:a="http://schemas.openxmlformats.org/drawingml/2006/main">
            <a:off x="685800" y="2182879"/>
            <a:ext cx="2609850" cy="201599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EFF156-6DD6-484C-B271-632F66840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D0BF71-79B8-4765-AF44-888861772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GT02 - GT02 Stainless Steel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5D5DA2-3250-4828-90BB-BBA9DF417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44E61AB-1CD0-457B-B2D1-352A012D0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8AC1B3-43AE-4A27-B99A-CB8281BE2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B3146F3-8AF9-4416-8017-0C23E03B6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C7425E3-0D53-4D41-A2AC-3B9F47FE7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F558E4A-AF9B-449B-992D-03DF2FB68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C7FFD56-70A6-4B9C-8827-825B74B82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B17205C-9579-44E4-9EBC-D7A9800CF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E2615A-A0B9-4A68-8FAC-F4C333668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58F36BD-FC61-477E-8C04-4D6A08D61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2DCFF03-141E-4872-A1D1-4DF11B803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168E209-E4B0-4382-ADA1-E8E2C67CA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A0FF373-7F94-48B6-8F2C-0C4BBA27B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NX-GB-041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89B2C2C-F03B-4B18-88F6-AB4A0E9A4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98F8F6E-7484-493E-BBD5-9DA60FE68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CC426EA-8EC1-406C-9FA1-734B4FCB7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D18EF5A-DCA9-4B5E-944C-86E54F8A5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B1EDFA5-4AED-4D1A-B5B3-E06DAE3DC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932E450-4DE1-4933-B756-14A9CC4C3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FE0FBB6-E59E-4919-B75F-E1067669F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1715E7B-4B8C-4E89-8259-AE060424C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A1366EE-ABBD-4DC1-AF64-095E15276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5655C84-DB73-4262-975B-397FD0664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8ADF39D-A707-4923-9473-B55A64098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9777526-F0E6-40E7-8912-738719C4E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CAAB75D-095D-4DA9-9A18-BC8333095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D4A39E7-800A-4FA6-88B1-05A3480FD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A84D63C-F8AB-4552-A019-9C2E1DDAF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6537662-D171-4516-BE57-BA1DB7D6C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F6DE019-F869-4BD2-99B6-46C60EDC1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4E3EF3A-5619-43CF-9092-92C6348E5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8137530-20F3-45BE-83B3-04E0FFEDF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B54DF07-1703-48A4-9D7A-FA2294134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F7561B3-9249-405A-A8C0-2E097D981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9A223DE-E3B2-4BD3-AB45-98CFCC9CA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32BC8BA-FD55-40F0-A692-9DEADE40A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1056426-87F9-480F-830D-63A3039B8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2BBA83E-0B69-410F-BE74-7BE09E1CB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6466364-0FF4-4BFB-9507-996BE93CD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1A96A62-4220-4522-BEC4-026B9C98D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12C6DB4-37FE-4DD1-A052-6E421C084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8DCF7C5-E414-4E82-BDF4-FC6616473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549381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09A0214-B9BA-4840-9A9A-458CABED2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f8589ce3b34e7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C89EB5-84EA-42F0-B7E3-842425B74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426155-9580-4E65-8646-9BD8E9A11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B56E21-DA90-4B73-9728-87BB13192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1ED3BF-6474-4DE2-B8C2-05E81642E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0723258-4E4E-4BB9-9322-39F31CBCB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8CA8DB-5EDE-47E7-98F3-CABDF8F7D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054109-6A31-474B-9280-1D39B3C35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0a566b66304a3c"/>
          <a:stretch xmlns:a="http://schemas.openxmlformats.org/drawingml/2006/main"/>
        </p:blipFill>
        <p:spPr>
          <a:xfrm xmlns:a="http://schemas.openxmlformats.org/drawingml/2006/main">
            <a:off x="685800" y="2280405"/>
            <a:ext cx="2609850" cy="18209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480C5F4-A7F0-4429-AFC3-5CEF72C53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FA825C-FCC5-4318-8DBB-5ECDDA1FA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GT04 - GT04 Stainless Steel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D4C0DA-B4FE-4A6C-9695-F3218211D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4052850-046D-4C45-8CF9-5DEC43AAB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B998889-DBBB-4044-99E4-2DBC43839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1F4504A-88D1-448D-8B43-979804826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2A5FA7C-F6BC-4E43-9E37-42D277777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8A7A267-8269-4309-8360-5CCC82F91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1753D4E-C729-434A-98F2-5FCE66267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12BEC61-BD2D-42B8-8652-0DD255DB8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EF3BBA8-3E86-4BB0-99D1-E40B7BA2A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B6007D5-7BBF-4376-B2E4-0BC673C86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C7A3C8D-5813-4E92-8C82-EF48038AE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25D6375-D736-4E78-988D-ACF903474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E5F3DAE-260E-481C-B105-53F66151D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16449EE-005D-436D-9444-6DB4C4996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DCC51A9-E325-4D7B-A4C8-E7F0AD3D6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25E2A90-FC8F-4DBF-AB80-E0A831D1C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0DF203A-8FCB-493E-AA73-53FE17973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77CC039-C916-48C4-87EC-2C36DA5FF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4C2F028-116A-4F89-8E2E-BCABDA3A7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B5224A2-EE1E-4142-A03F-77F8BD59F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0B19E09-1C9F-452F-B7A5-31FA8E170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0C7418F-D0C3-4E6E-9C8C-C45DA7B2F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422B525-FBD4-499D-B594-AC5E8F233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3862991-072F-4171-A228-24DA66432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C23C8DC-C487-4B2C-A077-9A6127210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10BD9F4-41F6-4300-8B5A-D83D3CF6A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FE671E3-0440-4373-AE0F-ED41634FB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A553D7E-3B3A-4DD4-9860-613680053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363570F-9763-4956-898A-C8BA5A3CF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174BCDA-DE65-413A-8B34-A67B0F091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3337724-FD46-4260-BF5B-793FB0331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F742F8F-4D70-4C20-BEEE-AA470241F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C616824-4232-4126-88B6-8F735DEDB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3CABCB1-C0E5-46A2-9DEF-16E9A8667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E0F1575-C6BF-4DD5-A7F0-CDA4F27D2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1C8B40A-7422-422D-8DE8-FED2BE8DC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58DE24F-F6D2-47EE-AE7A-4FA4FC819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F055A19-DF68-47F7-B274-6B9F66E7D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2D7D652-6A8C-4FB0-B167-630662CB1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1059655-A7D9-446A-828F-4DAF7DE66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A0AC85C-70A6-412C-9505-518EE93FE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61647AE-355B-403E-9433-0F42C10D7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8439007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2B5BDE3-A1DC-4EE9-A4B8-66B5B2158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7ec14df2b0442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73CB08-B4FE-4CCF-8DC3-FACCF89EC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E22374-402E-4F46-8099-3DC41F47A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2BD003-26B2-4264-92F3-266458333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D5F795-5F1A-4EDA-861F-5F136BA5A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33B6CD5-F943-44AF-9AFE-D7389422C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13EC46-C409-4229-8874-EC578AB3D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3361E8D-6909-41EC-B73B-CAA8F33E4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331671c9ec416b"/>
          <a:stretch xmlns:a="http://schemas.openxmlformats.org/drawingml/2006/main"/>
        </p:blipFill>
        <p:spPr>
          <a:xfrm xmlns:a="http://schemas.openxmlformats.org/drawingml/2006/main">
            <a:off x="685800" y="2270178"/>
            <a:ext cx="2609850" cy="184139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A8908C2-A553-499A-A1D6-568CB8785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CADABBB-F9D7-407C-ABF7-ECD0BD490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GT05 - GT05 Aluminum Alloy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042ADE-16D0-4840-86E7-6431351CD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53B6EB-E5AB-4973-BE2D-AFB12B4CB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2346FA2-A5B6-47EC-96FE-841B05A1E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101F452-C3A8-44D7-B780-F856E7433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7A4194B-C363-4064-A9FA-F41C25705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B62988D-E8ED-4D64-9FC1-D542B4D96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D0044CA-E6F5-4CA1-B33F-F1BDF2EB0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D4E7235-78C8-4450-97E3-1B523C65F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997F78F-6CE7-4A41-ABAF-5C31F1FFB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B68EA53-2F29-474E-9F27-2046F3FB4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D5380FB-D1A4-431B-8B13-AB5A8A904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A5E7D36-2AA3-4787-92A2-421A55600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38A7E37-7E1F-46BD-97E7-92C667EED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NX-GB-043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9C76242-9A54-42C5-803F-E562100B4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2934B19-4EC1-4CE1-9EC7-B687D9DF5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F89D999-E242-4869-8011-FDCDCF699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C7C3051-91E9-4472-9591-318F535CE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5829FFD-6AA3-4555-A8DA-09DAB8EEC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18CD7E7-3CBF-4867-BBC8-4624CC37A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0096134-BA14-4F5E-8588-98E8D008B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FDEA92B-899E-44E8-AF29-8B050E75C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C4081BC-3489-4AE1-9311-4C4C41DEF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AF89E31-A9E7-485A-8ACC-9C5ADCCDB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3AF7A97-BC50-4621-BAD3-17B6FB500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406220B-1AAF-4B19-8305-0E9B83860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737CCE6-60A8-4AB4-A540-ED0836517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FF5FB9C-19DD-46D6-BE1D-53C61703B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561DDB2-70DF-4961-8751-18DCDA0B1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0D93EB1-CE79-430C-8D4B-A94124485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5C58B8E-70FF-4FCB-B0B1-815E929BD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31CB078-E1AE-4085-9E20-93FC3AE8B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1176323-3718-496A-975F-0ECFFF00F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5DC60BE-0BFD-49A3-A458-62B76DCCF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9C58718-643C-4679-93F6-A1A431530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630DDED-CCD2-4D3F-B202-E97972916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D352A55-A786-45C4-BA62-C9DB37395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1DFA6D1-1E8B-4A7D-8D92-5B4B6E9FB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5B492D5-14AA-4155-BDC3-D5DB8D707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D9E0A32-6B32-4DBF-B6E3-C1C7A142E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B9A672B-A4C1-460F-8820-003050AFE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B9D7623-697D-4177-9B69-71F27A569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A640557-4D77-44B8-8D64-8E59CA8FC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09470274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9ACC3DF-FE3A-4CCD-AB24-BF726DEAA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36b2e4c406422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F271AC-940A-4CBE-A611-307829B30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90A000-6B41-4CBE-8A1E-0896A3AEE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3C21D6-4690-4675-8364-4E540ED3A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C0BE3D-F334-4D39-83F5-B72E6F170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ECC3D9-622D-44FC-813E-47782D156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7DFAACA-F0C1-482D-BB29-995E6CF83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286332-1048-43FF-ABF4-11443F29A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7783d01e06470b"/>
          <a:stretch xmlns:a="http://schemas.openxmlformats.org/drawingml/2006/main"/>
        </p:blipFill>
        <p:spPr>
          <a:xfrm xmlns:a="http://schemas.openxmlformats.org/drawingml/2006/main">
            <a:off x="685800" y="2109872"/>
            <a:ext cx="2609850" cy="216200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2B9C3F-8778-4765-A723-423DBF0AD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D8C535-EC52-4384-B580-8A6C666DF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GT07 - GT07 Smoking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928FE7-F70E-4668-92D3-F120ADB07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A5871A8-AFE3-479F-82BD-E1F86CF0D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8A0D8C-A00D-4D0C-B38B-CA05C06D1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D3D4D72-6B5E-4707-9EC4-036549E89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20ED848-4A39-4977-854C-E9E57AB70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13ECE5-EBE1-41A7-81A8-9A28D5831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A76082-2A90-4782-A166-A56B8B3EA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0D71643-BD11-487B-BE91-8A1A72F21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8862D7F-4943-4E60-A38C-109750AA4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2938C09-CC79-4AF6-BFFD-258F43964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EF92609-10C0-442F-8CCC-5E1E26387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9599C36-6BB0-4965-A1DA-54A10836C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E291A2D-2B56-431D-8DA6-ACB768A3C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EA910C2-D243-4CE6-AA15-B5ACBA872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AB9B19B-BD6C-402C-8D28-0D0FE0361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4E640D4-4B8E-4ED0-96B0-F19D7024C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93F8F4F-8EA9-441F-B6A7-F9281EF58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6C0381A-C980-4A5A-A8A4-CFD5B66EC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EBA742A-E717-45EF-9208-5D94C4F0D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33FC908-5E5B-4EC3-B675-84AE74883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7EFC58E-8499-42AF-B337-680D4C55C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635CD66-3E4A-4BB3-8693-8D6E1F179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1543552-10C3-49BF-9356-677DA8899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7EAE2DB-BABA-4C50-8EF3-C29D31201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F938B97-890B-4AAA-9544-AF5DC35A9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D40A015-279B-45AC-AD00-DFCB7DD8D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73A73A0-2923-4B25-B730-E780A2E37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4425CAC-014A-426B-9990-836A04F65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50D7F1F-CF95-4188-A97B-EB7D4FAC5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9CB9C75-C1CF-4DC9-96E8-E0967DA83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5A0B1EB-31A3-47A4-9A77-D147FFFBA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D4865CC-9C68-4818-9B97-DB8C71F64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2454716-12D9-4027-A1E5-D94D34DC9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D7C6A17-954F-4456-B374-AC3F8C8D6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15A3B38-4C1F-4266-A1D1-F3E7D6E4A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94C3521-C51B-4091-B420-3638E792E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9CCB014-A9DE-4A8F-99EC-869240BCE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4E49E57-BA51-415C-80A8-402E45875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908F4D4-9C2C-48A1-8C50-CE7D63CA2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ADA2ABE-2B0A-4D15-88A5-595CB07DE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6E3AA5D-6823-448F-A8C5-167EA64AC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91ECBCA-617B-46A7-9A26-A79FEAFD4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97302699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73E1D26-0994-4AF3-9A3C-A9EFF37C7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a25d8773d64ea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5556F5-D460-4CA1-95FC-26AF7D564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6991B7-94A0-492C-8FFE-0FEF975F8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NX-GB-045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04C3E7-B70C-4CB2-B99F-D174C3FBB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2EC085-847D-49FF-A872-5514767A7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10BA90-B7A2-4350-A850-03A534CB8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CA8D09-B981-4CA9-87C4-06D221302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66721EE-DB07-4725-A1A8-F9D4327F4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8a290ff2024516"/>
          <a:stretch xmlns:a="http://schemas.openxmlformats.org/drawingml/2006/main"/>
        </p:blipFill>
        <p:spPr>
          <a:xfrm xmlns:a="http://schemas.openxmlformats.org/drawingml/2006/main">
            <a:off x="685800" y="2228944"/>
            <a:ext cx="2609850" cy="192386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01909E-766A-46DA-A79C-5AAD1EE1A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FFF8F4-C9E6-4555-9143-2FF3A8205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GT09 - GT09 Portable Cabin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C9BCFC-326E-49B4-921C-C85DD3D66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EEC8EE-CB76-466B-83EF-639FB0710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EAE6FB0-BD0F-4C3A-A53E-5F36D6184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61D4233-083A-490B-9AC8-824D6F189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7D3E2B6-57E6-4E0B-8D7B-F4D9743AB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E54D10B-A7B7-49C7-8E54-DE5FC4068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3F090DC-0FEE-4ECB-B0C7-E4A4C11DE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9298572-59E3-42F2-AC24-8B061B1DF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DD6280E-F503-4A3A-9633-BF03EC447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EB81D15-14D6-47B0-804E-A78A54149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005C708-BA2D-4082-AE2F-826D69A80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39A2EC3-CD56-449D-87CE-F8323D7D79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23A2FEA-0D12-4F51-8C86-F5A25C652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NX-GB-045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5C43A96-D158-4900-91E7-008A51749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A9D0A8A-A18C-4F50-8AE0-F3EDF0FBE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1C4F928-5B4F-4499-BB90-DC83EBC6D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963025C-5CBA-4706-9C0C-8FA548AAE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32875F7-77A3-433E-BD8B-8B8B78D4D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F1E4D1E-7A3C-4EB2-856D-993B49059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925528D-9ECE-4804-A61A-B77846819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82ED6F7-5701-4772-999A-0709991A8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64DF53E-0E0A-4D7A-B27C-6D4443726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58B66B5-3A07-415A-B65E-B1EC6C907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DCFB344-0D8F-46BB-A20E-278C35A5B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2DDF966-2A9B-4FBD-87B2-C545FD2E6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C2AB194-2DE2-4447-B290-515EB1C23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0BC8F33-DED5-446A-8068-33844BEBC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8514EE2-1C34-4667-A062-14287C008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F4BBD73-13BA-48D7-8A88-67E501CC7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2DD8301-FE35-43BF-8D76-910AD43E9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21F4C62-8ADE-467E-9EFD-74813A048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02E4EBB-2548-4E26-A10B-57375BD75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A37733D-9676-4572-A514-36EA64610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92BC36A-7FEC-4780-A1C2-307BEF1F5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FFF8F3B-157E-44D9-9FD0-E43C37CFF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43FC8F1-9DC5-4813-86B4-4FAF8BF55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2D43018-4C36-4CDA-B7C9-A9143C461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9C22B21-ED87-4A2D-BFAE-C133FE27B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6C5383E-06F5-4F51-A3FF-2E5B94C02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F6A8BF3-590C-48BF-9C4F-7D2CFF627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C60B8B7-F80F-4EAE-8682-ADDFC6E78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D5A70D8-E809-415C-B3E8-B2A8C31E0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420753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0193AF9-85CD-4646-8490-BEBA8DFE4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ccd5292203402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3CA801-2F3B-4E34-814F-662A13289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554EC4-7153-49A7-B5E0-C56263C9B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00193A-179C-4E88-96BB-B01E62C8C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A0CCC6-FEB6-44A3-B1AE-AF28CE475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E198D4-6673-42CB-B198-31189D940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B1071E-C91D-431E-AAEF-13EF7E876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0F42DF-B550-4942-8366-3181C7C1D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0a02d5b80c4dd4"/>
          <a:stretch xmlns:a="http://schemas.openxmlformats.org/drawingml/2006/main"/>
        </p:blipFill>
        <p:spPr>
          <a:xfrm xmlns:a="http://schemas.openxmlformats.org/drawingml/2006/main">
            <a:off x="685800" y="2210236"/>
            <a:ext cx="2609850" cy="196127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D3B9BC-E77A-48A6-A5B9-B6F10F140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042039B-2B79-4079-A766-E57699670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GT06 - GT06 Stainless Steel Guard Booth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EB6B1D-255F-46F6-B8E8-53825FBCD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968AF9-89C0-4CB5-97E5-CAD222118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A6FE907-7013-4C8B-A58E-665BB5742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15FCCED-A352-440B-89ED-0AA8C250B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C1AAA0F-4AE4-4781-8965-C07E56EB8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0A17F34-1CE7-486E-B965-FC04B18B6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49813CA-D996-430B-8610-5EE23CC04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AB5DC6C-D41C-4CCE-8504-A50680112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B9253EC-63E1-4B5A-A616-ABEE01971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3CCD888-3484-42A5-858E-1296CC5E2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E0577AB-5FD2-41B7-B18E-298F01B9A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2706F34-46CC-4158-8177-D99BBE833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91CC557-DC6A-47F4-9950-47D43E0C3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6583C9E-F6C1-4442-B9CA-0F677BE84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3D87BE6-726B-4C13-95DF-7D7FF0FAB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B6091A5-2952-487B-9294-AADC117B6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C8793E9-A516-45E2-9624-C894AA074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ED90385-8BB3-4325-AC48-858FF02E2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A615D8E-7711-4D39-83CD-451303499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B736098-7E0E-49CE-A8A0-CEF3DF99F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D4D4390-F024-434D-87E2-0AEDB0207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F441616-E6ED-4621-8DFA-126E47886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F456E06-B8E8-4F98-A7B8-5C0A01CCC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DD8BF9A-FBE5-443E-BECE-C0AB2A299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B4E2BE7-872A-4E50-A9B0-1D5B11063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C9F0572-83E6-44E6-BCE5-B576A9F59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ED4AFB9-3B30-492F-9E57-CEB38EF6D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19CFD14-25CB-4833-ABDC-3AF95B580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619B99A-9F00-47BF-9004-E2E026DC7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6DA0657-E207-4532-8EC5-0E9AE6CCB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40CF2F9-C6A0-4151-A94E-14C8CEF37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CB84BED-5067-43E7-9C59-9E06BCD16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FFC1AA5-82DE-43B2-B4A6-C2B4B0903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526A54B-A72E-4916-BAE1-9BC430AA2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D71C8A8-695F-4198-ACA8-6E28E872F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47DCF1A-90A0-4451-BB10-34FADDCAD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11A93DF-AFC7-42F1-B2E2-C6155E1DB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085B397-3455-4373-AFB1-070F91A84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A013AF5-C019-44DB-BC02-2FC8328BE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CF05A7C-B9A4-4C13-A34C-2856929B2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95517F9-E6E8-4CDA-8D47-45B81D5E7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ABEA7FB-C608-4BFB-A07F-4D65B3C86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47364409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414E5EB-EB9C-4DE7-8625-2D69F3667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b3f2b2e4a94e9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6C5425-A6BC-4DEE-A266-C003AC240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772B93-3088-43A4-BF87-BB2E08BC3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34DF85-C168-4320-B2AC-4964D7900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1AFD8D-97AE-4544-B0F1-F3EEE0964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3757FA4-85DD-47D9-A0DF-4C7AD06E7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5C1483A-0846-4D34-8577-0E079FE34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227855-1A11-40C3-BD23-2ADD7F436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1e2b6184c94f77"/>
          <a:stretch xmlns:a="http://schemas.openxmlformats.org/drawingml/2006/main"/>
        </p:blipFill>
        <p:spPr>
          <a:xfrm xmlns:a="http://schemas.openxmlformats.org/drawingml/2006/main">
            <a:off x="685800" y="2089112"/>
            <a:ext cx="2609850" cy="220352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FD6117-7A57-4820-A1DA-F450F3C87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BF7439-4512-4ECB-B26D-336E53406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GT08 - GT08 Portable Cabin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6E9680B-E8C4-4EBE-BA18-CAA00D9EE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D3943C8-244A-43CA-BC1E-0E6445FFC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4B654D8-827D-4F96-A9C1-68CE6B4B8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5677023-C2DE-4597-B4B6-15240F6DC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3AFA9A7-EA18-4F74-A58E-878815FDE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0A2EA6A-F4E4-4867-93CA-0604C55FC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C0208ED-8037-4473-95BC-729EF3EEB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759EDAB-497B-4C03-947C-EFA0FC816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9D632DC-C714-42E9-9ACE-C0BAA7F28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CCC13BB-AB1B-40F7-8A41-2C8D5CDF8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DBC83EE-C187-47FE-9090-BD6BB797D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220D7D9-24C4-4BAF-AC97-95924D816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097355C-5AEE-4A32-BF52-72A6DC305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NX-GB-047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367673F-1C74-477A-BFDB-413740C88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AED34CE-6CCA-47AD-89E0-D34928D74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12FC4A2-EBDE-4863-A9EF-3A0805DDE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081C21C-3845-4418-A602-FF91640C0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2F1AD46-EC23-476D-989F-53DC81437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A59D03C-337B-4CF6-BC11-A2B8738DE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04F32EC-DBBF-4109-95EE-96E3DB6D3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3583B48-3F45-4A4E-A044-0AF6FF7FF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40390AF-328D-4A84-B85E-2F4A61B19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1D0DDAF-D7F6-4C1B-A16B-B49765E52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5641D80-23EC-4FD3-A3AC-534D9D3E4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EDDB3E4-0A24-45EF-829E-8DD6BF88D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8C0647B-625A-4526-9E95-D04FB9CBE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015512E-349C-4C25-BCC1-5937656A6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B1082AF-8BC7-4BAE-9A0C-AA541EA82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DDAA48A-A755-462F-82CE-33C18EA3D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5F4689A-D671-4CD4-A112-1C9E3EFDA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8EEAA9C-2EB7-4C68-B5BA-270667328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6A4B3F9-DCA1-439B-9C1E-5B4B5320A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29098A2-F901-4828-84BB-D9A5EB8E7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A5E6F63-B3B1-43C0-A605-065BE1F19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A1076AB-B002-4DFD-A46E-D80098351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C39CDA0-54B1-43CE-99C5-867779B33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2165BF9-0ADF-4392-A52A-0BAEBE13E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9B08F5B-1DA6-412A-B5AF-649FC3461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5481D84-0E9A-4272-A648-F7DE3CE84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E7E2869-C6C7-44E5-92D3-9CBB61D36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47F1A80-83C8-43B7-AB62-C13503AB2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C047C0D-2566-4598-8945-22A7BA3FC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9353813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76634D6-5BE1-4597-A9FA-15972FDCB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6a8dfa291f404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76B57C-241F-467C-9231-5157F8B48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FDD2A7-CAEB-46A8-93D1-E2344C849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NX-GB-048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9CABC5-1133-4E34-AF25-B8A2235FA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C32AB0-E307-49DD-AACE-2A88DDC7F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E0B3881-77AB-438A-9B00-BC9D0215A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B8D3253-1A0E-48CA-810F-751B80976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8D6B75-6550-4D78-B965-143A8A0CD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a4abe0c3224fde"/>
          <a:stretch xmlns:a="http://schemas.openxmlformats.org/drawingml/2006/main"/>
        </p:blipFill>
        <p:spPr>
          <a:xfrm xmlns:a="http://schemas.openxmlformats.org/drawingml/2006/main">
            <a:off x="685800" y="2089112"/>
            <a:ext cx="2609850" cy="220352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340FC15-B612-43BC-9FCF-ED12C0CC0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721B48-74B5-408D-A6B6-53AFE8CF7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GT10 - GT10 Portable Cabin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6286E5-9261-4DDF-9E65-822821932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D823C9D-2911-4892-A344-A9BA0F611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514215-D18F-452A-B0A0-37FF46F9D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6E8218-BC4B-4AB2-9162-BAE95B9CD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59A3BD6-D285-414B-A8A2-1E7021F53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62D9596-3EF4-44EA-A651-23DF8FC34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9F8871A-FF92-4DB5-87C7-533FD36A8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39C59D3-CBDB-47C7-94BD-4450FEC66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69D3146-2320-49EF-8891-DF07CA196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A5A879A-B925-4FF6-B487-46573F0F3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8AEC503-4F2D-4DAC-8655-B26BC3EE1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E06C141-4C32-4B7E-9E23-9A3C89C2B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07B6802-1B5C-4B22-81E1-3C8F9FB4B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NX-GB-048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F5A78B9-692E-47D6-8D1A-25BAE0EE0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39B3FA6-3995-42A8-9FEB-57443E0D9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06C8BA6-F8B4-42A0-AF13-5C9567185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0E167DD-BA80-4404-9CA3-050069C49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9506B00-9239-4AD2-98D8-EFBFD866E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91615A5-9E05-4B6E-9E87-E743C566A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19B5008-1EC3-4279-8E69-A66C0C181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780B8E8-E42A-43E5-A206-5DE53F01D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Guard Booths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9BD2B81-8282-4DEC-880D-A1E81F576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04066EC-3752-4AE1-B0C4-F934EF832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96CD9F3-FA2D-4216-9A56-60A1229AD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9C389C6-44A6-4AB9-95FA-C94B22DD7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59B2720-A597-4DBD-9B78-122207CBE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8484FC0-DF55-4603-B54B-3EABB5B26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FED42E0-69F7-4C70-BA1D-C55CA7948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70807AF-B3DE-49EB-9B6A-38585A903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2A03E1A-1A8F-4EDB-813A-FE2DCD09B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2C439BA-EB62-4753-ABC7-AD45A177F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28CED6C-45BE-4017-B80F-12A74CFB1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8EACD31-804B-45CD-A7A6-55872995A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D672FE0-9C01-4D60-86D8-32D0537E5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AA3F8C4-7359-46D5-8066-332E1613A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F3F2692-5852-47B4-8F82-D33EEA88B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D46FA50-0FF6-4BB8-8C4C-E4D3C31DA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3A7D57D-97E4-4E7E-BE3A-775D9ECDC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1CA37B3-5B05-4B90-8330-3A8BFAC20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7046A21-0FA2-4037-AB74-C70FA3691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5251D7B-2AA3-473C-B8EC-46414E876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E34BC12-1EF4-41E0-953E-C230111BF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40236021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2FA868B-0F86-4F87-8B1D-AA5E6C966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fecc3c7f7e24c7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B25499-C870-4827-A961-0B53137EF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CCE2E1-799C-47A9-8409-35BA71795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NX-LP-010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704D05-D71F-4F59-BC54-A44E3B240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A1286F-869A-4E47-9631-A075B0431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95CB075-E55E-41C6-BD80-4176ED42C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2CB399-BB26-4B9D-B95C-34DE7E8DB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3BB88E-A2E4-4E23-B26B-EFE476AB7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f7252772bb4671"/>
          <a:stretch xmlns:a="http://schemas.openxmlformats.org/drawingml/2006/main"/>
        </p:blipFill>
        <p:spPr>
          <a:xfrm xmlns:a="http://schemas.openxmlformats.org/drawingml/2006/main">
            <a:off x="1127827" y="2057400"/>
            <a:ext cx="172579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0F9EF26-9E46-44E9-BA59-CA93BD85F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NX-LP-010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E43B007-4848-4D77-A3E8-AD585A645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3963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Overseas LPR System - Overseas License Plate Recognition System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9BECBB-0772-4E3B-B800-7D44E120B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A51BF15-D2D6-47E9-83E7-F6A1425CB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A7FB08B-CDAC-401D-87FF-3A7BD1ACE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1D11260-5DEF-47C0-AB13-2624BC772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BCFF38D-A4CF-4AFB-B842-564B10E0E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EB7E6A7-6C2C-4E71-9C47-C283C8F80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46712E5-29D9-47F0-AC70-E44653BB2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6CC168C-9383-4F0C-8D9F-F6C05728F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79A500C-FC73-41D3-99DE-FCB778060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License Plate Recognition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17A85C8-B3B8-46A1-B85A-64215D90A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E19F571-4D6E-4CD1-9A99-C665529F7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98B7503-0564-4961-B24B-74185FE6F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75F1748-BFAB-45BF-832E-E7FD53788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NX-LP-010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40F5C48-C5C8-498C-AD77-41629F885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BE551F9-6F2E-4F17-846A-33FF20286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510ADC0-C3C9-451D-8E6F-15B89E235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EB24EB-74CA-4267-B8D8-B7BFCF7C2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8A2B08C-C61C-4C7B-A37B-CC11ECF7B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ECBDDAA-7A78-40B6-8B34-BBDFFF212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7B79BAE-C1F4-4A5C-A5C2-83D9986E0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1654AAC-9DAA-4308-97BA-A7DFEEC51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License Plate Recognition Systems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C374DCB-B5A5-4028-94C7-AEA70D80E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7223C73-0E31-4325-A211-E6880E91F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0F61C6F-1F58-4BE2-8B3C-808DAC907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B6CAF59-379F-4801-9D6F-45F54AB24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Recognition &amp; Payment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7ED8F48-AAEE-4075-B4EB-DC6112C3B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30F4D34-B7D5-4BAC-A5A5-0545F676C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35164FF-85F7-41B3-A5E6-2501B069D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F46FC60-4716-443F-9E85-4708F32CE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E7E9522-0848-4A21-A5C9-7A16E200B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6913DB2-A590-421D-874A-5BD50FFDD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14E6210-0776-4314-A60B-F0243C8F6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0326B09-CF84-4BBB-8212-AE125DC3B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41C3D0F-0A40-46E2-BFFF-B1912C19D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AB943AA-4139-4B4E-9865-3AFD831F4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85E9F18-28DD-4E34-A685-C363CAF15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DFFFAFB-D8F1-49CD-B227-436DE35A0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E59C626-B727-4D9C-A1D1-79927232F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A435DD4-EEA9-4887-A293-E9FAA9215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F2F798C-BB6E-496E-9F2A-9C717E56F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D961633-59BB-4F4F-9996-A18177736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BE50D17-972E-433D-8824-E4138EC10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53420508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659D735-E714-4A64-ACA2-9946BB52B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64c50890b649b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ADD128-C638-4201-A45E-F880EEE93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3491F9-B48B-448C-9910-3E824B526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NX-LP-011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BB1613-85DE-41DB-B965-65FF2BBF5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F11D812-2CC3-4B4D-AD5C-DCA651D7B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10A23C-331D-46E4-9255-D34FDA4CB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B1CEBC-DAC3-4DF1-8612-C5E24E6F3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581B39-EEA6-4628-A7FE-CE3E30B57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2feea9406146c2"/>
          <a:stretch xmlns:a="http://schemas.openxmlformats.org/drawingml/2006/main"/>
        </p:blipFill>
        <p:spPr>
          <a:xfrm xmlns:a="http://schemas.openxmlformats.org/drawingml/2006/main">
            <a:off x="685800" y="2562039"/>
            <a:ext cx="2609850" cy="125767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BCA706-BFF2-4C18-B2B1-BC73DFE87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NX-LP-011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98E7CE6-5EE3-4232-B0D6-6F83944CB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Industrial Computer - Sentry Box Engineering Computer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F2E203-9C14-458D-9817-CBCFFD295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B522226-82B8-4EF8-95E7-773DB3429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6DBD58-A376-4635-93B9-D983DB466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8263F3-FFAD-4967-8174-48187F621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1C21C6A-6B38-4A2B-8D22-4FA4E5BB0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59484BA-79E0-4269-A808-7220BE2D7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BFDD0BA-E0E4-4BB5-8413-99737EBDC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EC5B56D-0733-45DE-892C-43F1DAC76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E435074-10D7-49F8-BE13-81BA0EAC2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License Plate Recognition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6F7A406-51BF-45BD-A38B-310C94376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04E222E-13F8-43AB-B256-A03AA8C57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4915382-6C34-43D5-B0F4-7AB8B3AB9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9E40C85-9E1A-4C14-A315-A2AD7CC7D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NX-LP-011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E664365-434F-4246-80FA-DB48E975E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9FD0FB5-B239-4212-9038-A684B2D63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7B65552-4CE1-4128-BB8A-9F5F67901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7B4192D-3F3C-4F3A-813D-4CBF616FF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487944C-91ED-4489-B8B8-236526C3B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7E03C1D-DEE0-421B-BDF6-6215C2F6B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4F3602F-3DA1-4EAA-A3D0-BA9DFA759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EE9DA58-1134-484C-B2BB-C567D0568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License Plate Recognition Systems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D7C9FF3-FF99-49E0-8E23-8F06947D2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B9FF882-4E93-46F3-A8AF-815EF97EF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5FB205F-34DA-4957-9D7C-003FBFBE1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425B2F9-11A3-4073-8F80-2F9632C9C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Recognition &amp; Payment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E2285B0-0830-4182-B228-50BDB13A0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2CC8F5D-B48B-4100-A234-FC019EF46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06B77F9-AD5C-4E1D-8581-7CF1F2870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FE1B2DD-83C7-4118-A1CE-721FAAE04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33B1E60-7A38-46AC-985B-BFF5A4190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E977902-938C-49C6-BE86-A182765A6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FBD4789-2CBB-4C86-84C2-28D15B16E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3294ED8-0C40-4737-A7E9-A6A344FD7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80874F0-C24F-40DF-BA82-1CF15D4D5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E7D9F81-CA86-4FD8-9A26-01069E590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333F9BD-632A-40A3-A77B-B5AA520D4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BE9CA68-9D22-4E60-BD1C-89ED66B88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2E424F7-D8F5-4B57-8098-7A771E6CC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4C052BF-E22B-4EB3-B490-192E30734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423B8E8-6AF4-40C4-864F-87282CE8B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8F45EDD-BDDC-4D8B-B89E-2205A4823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9137B54-476A-4985-9279-47C6E1099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881262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5ABA514-C82D-4F7C-A4F4-83AA662D2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66c9079cd942b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B96AFA-41C9-4FF7-9D65-83EA9C692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6AF6F1-A7F1-4C91-BBF9-87C13AF7E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NX-LP-012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C90B17-4FEA-4411-9E68-91261317A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C43784-3A6F-4615-9F52-3FED618F6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21AA355-098B-4924-A5BD-A04FBC3A3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F99CD6-62F0-4845-A791-9CA6F081E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FF30DDC-C67A-4633-967B-9E08AE2DF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428b7b82f941b2"/>
          <a:stretch xmlns:a="http://schemas.openxmlformats.org/drawingml/2006/main"/>
        </p:blipFill>
        <p:spPr>
          <a:xfrm xmlns:a="http://schemas.openxmlformats.org/drawingml/2006/main">
            <a:off x="685800" y="2623647"/>
            <a:ext cx="2609850" cy="113445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3484EDD-5290-48EE-B7F8-34FF2B208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NX-LP-012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4808430-AFB5-42BE-9F73-E58AA3DF9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T02 Solar Barrier Gate - Solar Barrier Gate T02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85F36BF-12D1-4C78-87F9-1193CD9F9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4BA99E-849F-483A-A3E9-959C7E65A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A7AF29-A405-4260-A489-710A7DE8D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9B6E060-7264-4D77-ADA3-72210BAC8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9ED545-788E-4185-B213-AACDA4811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F046319-6481-4C4E-AD87-CB18F9A08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C15296E-2A20-4AE2-9B8F-3FBCC71D9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3ABCD5C-D329-48F3-86AE-7BDCADB75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73D4B25-A17C-4B35-A07A-4AD73DE0A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License Plate Recognition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98198A5-F23C-4183-A5DC-BE6E41944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0D9AB97-00D5-46E7-92F7-BECADD4F8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63FF701-0429-420F-9DB8-716161699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60D7913-2693-4158-8223-711C6D20B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NX-LP-012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365737C-BF1C-4937-816E-D126CA41F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7C6B5F0-65D2-4EFD-AA3A-2EA7BEE8F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3B5DF5E-2B17-4F9A-8772-0F058CF71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A1BBE07-D8B8-417E-80A5-8829907C6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68D2F19-55A8-44FF-8E8F-45CE59199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D8CD250-017D-44CD-B9F8-A41EAAD17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A064A87-8B72-476D-8C7C-B9A6FB88B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8F8BAEB-EC60-4D58-8E45-9F2AAD2CF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License Plate Recognition Systems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CB40A96-AF2C-429D-942D-723575807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157B85A-65A8-4C8F-88F0-57AFE83A0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F0C882B-F4C0-41B3-9174-A1CC436DC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44A0CB-5116-4534-885A-C6F2932F8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Recognition &amp; Payment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4F21D12-842A-422D-8563-695FEF462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2C0A59B-524E-4464-8E45-25D5BB00D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4FFAC04-AD7E-4F94-A68C-3C33C8F32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8931F93-94B3-4F87-98DD-29590BBE4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0BBBC73-91BE-4631-BC05-9016C8726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61BE8DA-9DA2-4B07-89FE-23540064A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69A8EC3-4F8A-45C8-8C95-5417ABEE2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2836D52-CA18-4606-95FE-BFCC9B24E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6D52C03-81CC-4F3D-89B2-8231D5EBF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8E0D91B-FBD5-41E4-B9E3-724EB58DF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0759469-2885-4EB7-AE84-4D6B9BCDD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82FC577-5DEA-4861-80BA-8C1BCEF9A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9996083-1586-40BB-9534-510937380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E0BCAC4-3BB0-4110-805B-DF7AD24AC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9B145AB-43AE-499E-BAEF-6BB0E20B8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06F2AC3-7875-4DF2-86B1-86C344943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E4C7ED7-6BCE-46FD-960F-8F90C3E6F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49823142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12BCA9D-FD92-4D19-B042-A56C6D237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8ef6e2ec654a0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32A072-EFF7-4B8C-99AE-FA39D0D60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817A17-9922-4C78-9094-6F8D86B25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NX-PA-016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39CC05-8566-416D-9181-A81D03004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CC1A44-720F-4A19-9437-5B0FC3A5C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E95F2A-B117-47C7-BB99-A2BBB4B76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BB0296-850A-48E0-8629-3DA05E255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FAF066-669A-4B4F-9D27-2FBC5DFEC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ad1945659a4a77"/>
          <a:stretch xmlns:a="http://schemas.openxmlformats.org/drawingml/2006/main"/>
        </p:blipFill>
        <p:spPr>
          <a:xfrm xmlns:a="http://schemas.openxmlformats.org/drawingml/2006/main">
            <a:off x="685800" y="2585843"/>
            <a:ext cx="2609850" cy="121006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2385379-FB55-4508-B6D1-B09DB585C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724E09-CB9F-4271-AF07-160B8CB01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G01/G02 - Electric Magnetic Door G01/G02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F26328-7FDF-4FD8-B73E-C3BFF7158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EFDA187-3252-44E5-BF7B-340AFDCB0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833D8A1-4A0F-488F-AF85-4CD424CD8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75BD59F-316D-4C2D-88D2-B13D6519B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13F25E6-B3E2-451B-AD83-43C5CBE0D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A657161-1B10-4FD6-AA6F-D98D886A9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F2AD81C-124A-48E8-8DE8-67C534236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7D05C07-6C98-4A09-8E0C-BC17973F5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695FF74-CB67-4C75-BF9A-35C387B72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5A3C5C5-B1BA-469F-A211-38FA54422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ED3CE9F-B375-4475-904C-FE7C952D4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5D5654D-EC43-4287-BE0C-E8D189830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17CF95D-8FBB-43D7-ABA8-96781B39A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NX-PA-016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E2331A8-62AB-43C7-9684-AF421E6CC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C2E1FCC-DB64-468A-B5F3-EBDD18499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6E9C98A-8A4E-4190-9430-1C3BB56DF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566988-E4E6-47D2-9780-554D8A05F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0ED957E-CA9F-4AE8-A9AE-B87EE0F40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CD3D480-7AAA-4A7F-BDE8-1A3505F7F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BC1B2E5-2D98-4B72-BF53-474CA9808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6C8C5EA-C9D9-4C8C-BB59-B4527C9EB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EB37BFC-2832-46C5-8308-D75EA25FB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7447693-F1DE-4DA7-8523-075AF53E1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DC41DF7-A4A2-4418-B430-9F2DA7498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7ACC08D-CC40-4097-B4BE-945F37B04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43E55A0-DB3A-4F18-AE53-42E57CFB4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F2EE7C7-0988-4E2A-81B7-84CA0FD1E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A26CB05-57BA-48F2-A97E-6B254D7D1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FC3B114-C7EF-4C9B-9730-D404ED6BF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3CB83D4-5DC9-41F8-B111-F6E361666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4B402B1-63A8-4611-8197-4136A9F79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82336CD-1A70-496F-8322-C44F91CCB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DD50413-4ADB-442E-84C1-1F90CFDC1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7CCDC05-8E9C-42D9-B396-D7FEC8424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55E955D-FFEE-40CD-836E-A1221BB9E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8C786B4-1C95-490A-9589-194278276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58F0911-3DC0-44E0-B723-617DD8CDF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6565EF1-3DEE-475E-834F-215B8444B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F335C9D-7982-4CBC-B7E1-85654509F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0BE529E-0C1C-474A-BB46-79463559A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07A3889-1D4A-4DF9-B5D0-A6CBFC171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08ED8BD-B319-4561-8765-C8B80C31D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4112604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E3E65CB-E549-41F2-9218-18E9A4528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967b76a9fe47c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C0B6DA-4228-43D2-8B7B-5200D7161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E41A55-ACDC-4304-977A-7CD66D1E6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NX-PA-017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82FAA1-30ED-4C51-8274-CD9A159CB4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876EEA-0530-4076-AAAC-00500CF5A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654DF1A-B7DD-4A4A-A6D4-94352F70C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F2472B-7C6F-4EB2-A7B8-C7CBD74E9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994BD7-1EF2-452D-913F-3BA212AD5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91548e3cde46a5"/>
          <a:stretch xmlns:a="http://schemas.openxmlformats.org/drawingml/2006/main"/>
        </p:blipFill>
        <p:spPr>
          <a:xfrm xmlns:a="http://schemas.openxmlformats.org/drawingml/2006/main">
            <a:off x="685800" y="2525768"/>
            <a:ext cx="2609850" cy="133021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4FF80C2-FE94-4490-B87E-807D75315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FA66DE-4C33-4834-990A-B3F9464B1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F01/F02 - Face Recognition System F01/F02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E1D47E0-5E3C-4541-A89B-1C663196F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255ED5-75C1-4E92-AA31-E58E74CEE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DDE71CB-80AB-4D1C-BCAA-DB5ADD8DB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3146A02-33FD-4621-AD0B-EBA179E29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10F5CF4-74B8-4A04-90C0-71D125D05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6352C6F-233F-46C8-B2C6-A561B5056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CE1B30C-2EE6-4F11-967D-6E54421E9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79CFD58-DE55-4216-9529-63F40623A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C3A1507-401E-4075-A43C-8270F3658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9DEC7F0-5B73-4F16-8F15-8EB514296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E5146BC-CE07-433E-BD8C-2D0146083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5BF3DC3-59EB-41FE-8BFE-278A1F656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0233588-D20D-4C80-89F0-66EAE3249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NX-PA-017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BD758F4-0DC1-4429-A9F9-A7658A891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B3BC8A0-7C5A-4D98-BC4D-97C772745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99AF68F-5E93-4432-9699-434924E8C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F025067-2FA1-4632-9CF1-1996AA319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021022E-9EFF-47CD-A495-BAC6AB262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9F19B74-412B-467A-B019-9E73A09A0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EC1A0AD-9127-457F-A2E5-19F443AEE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354834C-7AF5-4491-B26D-66CC7A3A8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46894EF-B7EA-4CDE-9E5A-F76D500E6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AE58F92-1C1C-43F7-A554-74692DA73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34CEA33-A8C4-4D20-9375-4B5687F2B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F7A2CC5-F4AA-4FE2-8859-F0BD658E0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F574EB2-3378-46B7-9941-23712C739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90A7059-B8A6-4E6F-98BB-B532B32BD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739C989-9397-41D9-8AAB-8CADA90BF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A0C6ACC-EA01-4B6D-9600-B993ACC1F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C22DD98-231D-4B05-9F88-609361CE1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B114785-78C1-4D19-A4C0-E27B8A110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9184DC7-F9EB-4A66-B2FC-5C70C4E44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4EF4060-1B54-4604-AFCF-8AFFB81B7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8312E5D-C594-4A80-8E7B-3A31BE759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A33AC81-4A3F-4398-BD86-0A1D82D4B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1206251-009D-46EA-9C89-A41FB3FBD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2E536A5-F189-4607-954C-9F102F2E8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6AC8349-5FBD-4A9D-BD30-57149604E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2D3BA5C-3D56-4014-B35A-E822EAD38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7E0DF00-7B6F-4368-8D3D-340B4B3B4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49AC99B-3444-4E08-B5FA-4A34DAA15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86CED98-4EB6-4B50-B93A-3C6DED0C2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18966122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EF900D5-C2F6-4922-B6EC-E3DFC2AB3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2f19ee6ee6444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04F0C5-2F4A-4145-9C70-DDCC539F7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995685-9FCF-4DD0-9DEA-33B229AAC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NX-PA-018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387350-A867-41AD-B8AC-2AFB5DC9A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AC112A-9358-4352-8331-1FCBB5C61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DDC4BA-F6B3-422D-92AA-89E087E7D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083BAC-4ED5-40FE-B24C-131FD4B0E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88A289-3B32-4873-90BD-7FA97BA7F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f26200aa914f3b"/>
          <a:stretch xmlns:a="http://schemas.openxmlformats.org/drawingml/2006/main"/>
        </p:blipFill>
        <p:spPr>
          <a:xfrm xmlns:a="http://schemas.openxmlformats.org/drawingml/2006/main">
            <a:off x="685800" y="2292557"/>
            <a:ext cx="2609850" cy="179663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7AB9F1-BFEE-43EE-A633-717DF4986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5FCCBEF-C140-459C-A6F7-8E6FF2EB0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Wing Gate - Wing Gate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E09F98-B0DE-42F0-9128-A78478351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477E61F-E008-41ED-99FE-EBF0489B5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E52B581-B8D7-4643-B941-0E112A2B6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4A2AB4-0666-4DF8-89B6-82845D1D2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AE9F29A-8DBC-44EA-8207-017DA9E3A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3B67E43-7869-4299-850D-30DDCF176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6495F6A-CF78-4C29-B426-E56941A7B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6514FF8-6CB2-47CE-99C5-0E5501EF8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59A78E4-1955-439D-9798-9052B9E79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414C18B-9344-4AFE-B7E7-439E3B787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1E0A70-0155-41EF-B164-C87927FF9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26E42D2-D208-4407-BF7C-1E34090C8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E97591A-B2CD-4CE4-AFD5-D78D16C66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NX-PA-018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942FF55-5EE1-48BF-A69E-7EB91890D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5CE0734-6BD2-40DD-AD4E-5147D14A4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B9D7682-2A68-4701-B7C7-A0A681C2C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62673F5-6154-4091-BAA6-BA9F5AC2F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473545C-64DE-48C5-94A4-D0311D604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FF41849-230C-46C1-812E-4C11577A7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91EDB53-147D-4DBF-911C-1A645E677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B0E8E68-EA00-4CDE-B894-AF4760B7B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1C56C22-8498-4A68-A0DE-3BDB4C048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03A6F91-A6C3-45AA-B18F-7BA6C50A8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71E23CD-0995-49B9-B621-E3793EB1C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DC30270-44A7-4CF2-B8AB-A93FD723B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1290A3B-B2AC-44E4-BDBB-5777DBCBE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CBD2934-C0B6-4B32-863C-871C77EA0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55665A3-B9FB-4EF3-8477-677588113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944B2B4-F07B-4ADE-8CA2-06565E382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A14A0FD-7974-4A4A-A718-AB144C73E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1FDC8C5-9A2B-416B-9893-1F2947661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C9B38DC-FC3B-49F6-9A00-299AEE909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B92BDBB-E4E7-453C-A6F5-5DB50013A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097279C-8893-4D5C-A9A3-5C6E8941A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BB7CE35-4239-4327-BC47-869E6FBE8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4B8E878-3540-4A20-8EBC-5081D9367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F2C5447-E5C7-4A76-83C2-003423995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AB48CBA-D393-4CC8-A0BD-BCFEC0BB9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A91777A-3F90-4A59-9D97-FFE2974CC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A99F263-8029-400A-8F9E-DC5CB5D08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E9EB8C2-BE9D-4C20-A632-3559F85FE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0FA257A-0104-4BA8-955C-9D32EDA6D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26604029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4A016C3-D9F2-4EB7-BB40-F5278D0D0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62ebc5b89745e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4B7983-755D-47C2-85FC-C0309CE5D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11B022-44D5-4CDA-8885-BA8915EB3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NX-PA-019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3F3EB5-5B0E-4095-BF6A-ABF42B32F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FB8761-ED9F-4F8E-9146-F6F1B7F93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6E1B7E9-257B-42FD-8C8E-8C6687D6B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9C6F1D-EE88-4176-8BA9-BEE6AC2E9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49CBAC-A311-4E64-9297-89039D5B0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a0d53372d64c1d"/>
          <a:stretch xmlns:a="http://schemas.openxmlformats.org/drawingml/2006/main"/>
        </p:blipFill>
        <p:spPr>
          <a:xfrm xmlns:a="http://schemas.openxmlformats.org/drawingml/2006/main">
            <a:off x="685800" y="2348988"/>
            <a:ext cx="2609850" cy="168377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1631EE-2735-4FC4-B0E5-07DDE0A4E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7489752-B975-469D-8AF2-68A437C2A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Swing Gate - Swing Gate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07123A-6163-40FE-938A-3241B6FF3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0853BB-2F27-46A7-8310-F847864DD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CA7F7E4-7A5D-49F0-BF14-4E2CA16A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CF71CF3-E0D7-4E65-9740-10D974A1D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91B9B8D-AD52-4255-9329-B3B80A4B8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719068A-422F-46FD-8974-4AF2C9D0B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7C98847-5C83-4200-98C8-DD7A6E6BF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FF40718-0892-42B3-AF8B-E01220A28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2AE89D1-EAD4-4E4F-9E8D-241CB9FF7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2425FB0-2964-41A6-A510-AF48B8B75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4630CF5-76E8-4DD5-81A8-68D9B35F2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82D11DB-E6F5-447C-812E-AC667FE78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CD8FE37-8C49-4721-A0D9-1F290C191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NX-PA-019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8DBAFB8-0C43-4655-8216-CB714F9EC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ED6E96D-F044-4BBB-96E8-9C3576A44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1B65FF-B4FB-4209-B533-1109D6DAB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EC306A2-0A2A-4158-B0F0-1C3B2CE9C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54B7105-D17B-42F7-B94E-213FBF54B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22B579B-7E88-42F9-BF87-DE69D56C9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CCEC725-5760-4DAE-8F2F-9CD09E9FF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E00BEFB-D876-4485-97B0-7E61C2733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9EE94AD-4637-4A95-86FE-4E9CC2836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5795D00-88AE-41AC-BD70-3EF80A8FF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8A26E6C-737B-4604-9670-9517AB868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B287EA0-524F-423B-8FC2-5831E1DDA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DEECFC6-2585-423E-B041-68C19F48F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87DADB7-E4BE-4A84-8B21-4189DE6AF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08BCF3F-1761-415C-B867-CFB048163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57A68A3-FB67-47F3-B016-91F65CEE9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E1A73D9-B143-4A07-9659-B01308C25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E094E26-673A-4FE2-9C73-A232E172C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A81E405-2F24-4E23-B162-37AB815D6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72142BC-EEF3-48FB-801D-F6BB573DE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4B695AA-F6F4-4890-90F4-2078E1988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531ADE7-1A6D-4A3B-A978-A6722C7A3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5231D93-416D-4647-AE1A-0B0D5CC4BC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3784B79-FF1D-4054-BF47-8DB75956E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D7A1E92-65AA-4233-B963-3CA7EC6E0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5352F87-FB58-4386-81DC-40FE9EA6F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99BC761-8269-4E30-9CA1-C0E6BE10C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9821D33-8D03-4F33-8A40-1C120B495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D1C80EE-6C46-42E0-90DE-8CC1D2F9A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0940164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0730993-2E5A-457B-9383-8CD7E7392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66e7b8d1e6436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34A5DE-BC2C-4C00-9564-50F2774C8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45EA83-249B-4A1B-8AF6-1390D9C05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NX-PA-020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8C4985-60E5-4531-96BA-8FB04A0A6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2CB747-69C7-4AF5-8A7B-54FB1463F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0E53EF-20EF-4E25-A90E-4E8270011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C6AAA9-5F3B-4B2C-8F4E-CC6E84364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7F2331-A1AD-4BD3-9E66-003E7E7E9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b0e23fc07346e0"/>
          <a:stretch xmlns:a="http://schemas.openxmlformats.org/drawingml/2006/main"/>
        </p:blipFill>
        <p:spPr>
          <a:xfrm xmlns:a="http://schemas.openxmlformats.org/drawingml/2006/main">
            <a:off x="685800" y="2233214"/>
            <a:ext cx="2609850" cy="191532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458257-4F06-45F1-8EF5-65431814F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NX-PA-020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01583C-B823-4435-9B62-BA2731F7D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High-speed Access Gate - High-speed Access Gate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206B9F-C229-4423-8E8C-B6E290B16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D8541A8-666E-44B1-97B5-B1E073F27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56AE044-0747-4FD0-B86D-489E4CC5F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860450-72EF-423E-9B24-09E8827B0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D13ED35-3BF9-4D22-9623-3AFA7F71D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DDC0BE1-49A2-4BA9-97F7-D5977BDA3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14F6BA3-AE0D-4A65-9E0F-7A06732FB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63E96B7-E5FE-481C-BF7D-E5C1EAD15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9CD8304-279D-4ABD-BB0E-A61E9F3E3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C68E36A-2CAF-4AC6-9808-AFC7B5C9B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704C58D-42C3-45B7-B411-C64C88DD7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9BAABD0-96E4-4747-815F-06C998E0A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06B9AA4-EED6-4F29-924D-D37F2F095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NX-PA-020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08DB546-B84E-4360-8F0A-0C6D1DD97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A6D4660-2726-4906-96E7-0F9C8F5A5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0E5B01F-C45E-4AB1-A88C-CF8BDBF67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CB210FB-9E93-4538-AE62-0B72AA334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EBB1858-4E5A-4CA4-9E42-905E185B9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065748A-F09D-4C7C-8B60-A3069BF67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96DCD55-2531-469B-9A3A-D2EE4787C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6B6F637-E4CE-4B98-B276-C0FA7BD3C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Access Control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B5639ED-D784-4C4A-B862-EC0E1198F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9E6E84D-CFD8-4B20-AA3F-57ECB6337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70B00B0-A5C6-4241-97E6-107D7EF14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47790B4-E3B6-4C1B-A0A5-2D39A7EBC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Pedestrian Control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DD6557C-CFF7-4578-879D-9E3A348B7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0AD19E1-8C0A-4369-8DD8-E740F1483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D7DEE45-294E-4B3F-9C58-FB0B0D369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487DE44-3A74-4FCA-AA42-9CCB4E2CC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E968735-FA40-4FBD-8DD1-4B396C70F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655A5A2-5B96-4DEF-B9EA-BD4DE5D67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FD974AB-8019-4942-92BD-2669071C4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626F23D-9F9C-4007-9402-D2EB0AF1A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2F9932E-B3E7-431A-A071-CBF9DEB85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0A0D150-A7D6-4C89-B8EA-81B76051E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D5AFA63-4411-4A0F-9F04-E33CEF8AF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567B790-F9FD-4FF8-8DF7-87A3DD11C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6DF2F03-B6D8-48F6-88A1-8668426E4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0A36DDD-3F1E-49B6-9D5F-3EA861D0E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E98A608-0C86-4658-942B-07016EFF7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BC38134-659B-47A4-8F63-1F1AC9DD6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8DE6DFD-B67D-48F1-A903-2B9A37ADC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3400610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51EED1F-B6EF-4F5A-81C8-C27DD5C8F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83a10c9e5a49a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63590C-FD2E-4F0F-B72E-972AE012E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A966DF-6C16-4906-8867-081813844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NX-PP-004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6CD357-EE18-40FA-8E51-9A2C95C46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FE9C4B-DF28-4FD7-BF96-4D664F79C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838373-15CA-4A31-A4D2-41AD0C241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5931B9-3E70-4242-AC73-9DBD5155D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C6934A0-E316-45F4-B24B-940CDE372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876324efd846a9"/>
          <a:stretch xmlns:a="http://schemas.openxmlformats.org/drawingml/2006/main"/>
        </p:blipFill>
        <p:spPr>
          <a:xfrm xmlns:a="http://schemas.openxmlformats.org/drawingml/2006/main">
            <a:off x="685800" y="2808608"/>
            <a:ext cx="2609850" cy="76453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17B5CC-77FA-40BE-B00C-8F32771A1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NX-PP-004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76CDF9-1B4A-4907-91CE-B1B61E853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SX-P01-SX-P06 - Self-Service Payment &amp; Change Machine Series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5D90E9-9731-4D47-841D-0061A3DEB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A6E433C-5495-4CDE-9A94-63A50A771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BBB2518-646D-4816-BCF7-D4E2BCEE6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8651EE1-7BED-4206-BA75-DE70A8C75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F8D3FDD-6F33-429C-ABC7-84054EAF0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EA307A3-AF67-4BF4-9A93-D1D8359D5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884AE3B-F4A6-4EDB-B11B-2218858B3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C10B0B5-AAEF-4C72-A4BE-C91EB77A5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3D5EFB8-2CC1-4461-A683-A84A6BFC6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Parking Payment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2863D28-E69A-4467-B0AE-E2A303F68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E15B81A-25A6-45EE-9955-4AAD15D11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0146363-3B14-4249-AABB-0F8210279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F42CF40-EAE6-460C-8381-706D88680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NX-PP-004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6084763-9C0D-4A7D-864A-8404832C0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E996E30-8347-41F1-984B-873DCAB64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AC6733A-8509-4256-97A6-04AEA4677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FD9B30A-717B-4247-8CD7-AEA5CBAA0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6458D0A-DF25-4A66-BC63-01CAD3A32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BF9E09A-3910-486F-AA06-3A8D360F7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57EFCA1-206D-40B7-B2D3-2E41BA03B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55DD6D5-0B82-460F-9001-422353713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Parking Payment Systems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119902C-1AD4-4D17-9264-93AE6AC45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76696AF-B475-4716-A0AF-D88FA1BE4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7881E90-AA8C-4D41-9D08-C19815FAF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9DA685E-479F-485F-B77E-BE12A2762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Recognition &amp; Payment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D81AAA1-54B7-40A8-A917-6031351A9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8654D48-FD6F-4FB7-8FC5-CA0870B43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547E32E-46CB-4F71-B25D-172B201A0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C96EBFF-AA0F-4EEF-AA84-559384CC7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5FCCB05-99D8-4181-B19F-323B6EEB5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5D847EF-C8C5-4658-8121-47F210D40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10BF37B-662E-4A4C-B1E2-0CE9CE1F1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BCD57D9-01BC-4020-9B7E-2DC879589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29582BC-2A36-4D82-92D3-878E22502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6C34B83-EB32-4AAE-AFF4-E7027C0A4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7926D9D-406A-4AA5-9925-415E805F3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2C1B678-FD56-4D57-9C61-D3CC429D4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79D535A-C684-427B-9945-7F325ACD1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2D13072-2F5A-4392-BB59-2EE5A8223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901B61E-2681-4B98-BDDD-A47785F3B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5479764-AD0C-4951-80F9-A4AFA8EAF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C1FCFC2-E624-4302-8131-4C4D20F2E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31949813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5848B55-496D-414B-BA4B-CFA6E4DD6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cec7e2e24b447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985DD3-6F92-480A-8E9C-9FF73629E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367CB9-258C-4A0E-9056-429BAA608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NX-RB-007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05E612-CCCE-4D5A-A7AA-63A0C7A2D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6DDD86-98A8-4212-8E25-DF9637551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28B8A3-92D3-4E29-BFCA-C3476EB58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4DAD0FE-43C1-4FA0-AF28-094D0A7DB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1A3489-5A51-4C20-86DE-EA2717479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b57eb4a5ba42ce"/>
          <a:stretch xmlns:a="http://schemas.openxmlformats.org/drawingml/2006/main"/>
        </p:blipFill>
        <p:spPr>
          <a:xfrm xmlns:a="http://schemas.openxmlformats.org/drawingml/2006/main">
            <a:off x="685800" y="2583005"/>
            <a:ext cx="2609850" cy="121573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37A256-E335-4C92-8B68-CA30A487F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NX-RB-007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2DD90D-DDA4-4F35-8192-1FF5EA061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Manual Rising Bollard - Manual Rising Bollard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339FF9-E7C9-4380-8E91-7CD7465FE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EE8648B-E6AA-44E0-AAE6-D77805A5A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4D8A0D8-EE8A-44A4-A24F-F4E26F6B4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A8773EF-BFD7-4EC5-8F22-532181382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A492ED-6326-44CF-A0EC-E1EA492A6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188A50C-32AA-4C3D-9339-BD18FC4B2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F8598F-84C9-4699-A599-160A015AC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7EF1815-6212-4F1C-A3C7-79A2B395D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173099A-9076-4FED-823C-5252DCB6F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Rising Bollards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1801BCF-49BF-4F03-84AC-152B497BE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F5100CE-7D5B-4450-A5A7-8CA64E819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1B0638A-6636-4220-B8B9-CDB8F7B22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68D8CD3-81B5-48E3-B0AE-B606CCDFF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NX-RB-007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8F2AB39-A3DA-4356-AA96-AFC57FD57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79F577E-C978-4F8B-98EE-0FEB750D2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0A5F7FC-3D3A-45FD-8A12-F1A208ED7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B3DFB2C-67CE-4C08-824A-954DA6926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CC4703E-3726-4A53-A71F-35072BA3E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E870CE6-F865-4EC4-A729-6D030E63E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1418C1A-07D9-49FF-A75A-ACACAB091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6469BA9-C9A4-4786-8F52-75BE354C3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Rising Bollards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96AE6EF-DF09-4A1A-B50F-336183647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AC99099-AE97-4FFF-BF79-D2AB4EB73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437AE2B-CD0B-45C2-8982-1629A7204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A663936-8E72-4DD0-89FE-E5BAF4464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5F7793B-B752-42D2-B83A-75D09D2E5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CA22042-857C-45CD-82C5-997B60FEB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6C12354-B94A-480F-9452-CD9E82799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00194A4-1D6E-4317-873F-01569F84B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827B67D-AC34-460F-B249-794F48E4B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ADECB2C-E264-438C-B53A-807EE4F0E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726FE38-F46E-4F83-A09A-5013A47D5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09C8A1C-9303-47A6-9D66-713CE367E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95B0CD9-CB9B-47CF-A384-00CECC6D6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3E4BA67-B515-436F-A56B-FF5B03A28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4A79645-A227-48F9-AE99-74E3AEEF4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BDC447D-D22E-4DF2-AB82-5D17499CF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CD9A78F-B007-4EE8-AADE-E9ACA48E5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FE1DCBE-B7B6-42B1-A5FB-8FD4BD9AA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58EF582-DA8C-4AB6-B107-DF3CB5471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4236D7C-695D-4E71-AE3D-40A9F9B93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37CA50C-3188-42AA-B0E7-5056F43EA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14289965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39AE799-E86D-4001-A11A-D783E138C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16236d033a437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BCDBCB-2306-4A70-A9D6-38BFA0248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42D878-BCF4-456B-ABB0-DF58FC521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NX-SG-004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905670-AEE2-4533-BD77-3A71E4904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E9F4044-5E86-4D24-BEFB-6229BC753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545950-6BF4-41CE-9DE8-1D5CB7298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EBEDA0-345F-4368-BD98-6F9FD2E67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2D2C64-7FD0-45E1-AB10-D3BDF72DB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1c0f16fbb64407"/>
          <a:stretch xmlns:a="http://schemas.openxmlformats.org/drawingml/2006/main"/>
        </p:blipFill>
        <p:spPr>
          <a:xfrm xmlns:a="http://schemas.openxmlformats.org/drawingml/2006/main">
            <a:off x="685800" y="2387703"/>
            <a:ext cx="2609850" cy="1606344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8E55FF-3012-4DB6-ADC6-AF25832E0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NX-SG-004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5CFB77E-5942-48F3-A796-F85303B96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Electric Telescopic Door - Electric Telescopic Door Series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9D8E3D-5F8F-4071-A7BE-F600F801E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4C7998F-42BC-48C1-A9AB-3643529E3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EA4CEAF-6A9B-4BB5-839A-64A68EC92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1D7FC4-04CD-4609-9328-E081AF164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45394EA-FBE5-49E3-B1E5-462EF62D2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3123A1F-989F-4327-A1A6-36ED72979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52D0D07-7C41-42E1-BD10-F49EF1815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D8C2C02-2C8B-4CAD-86AB-708C7C8C5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104F50D-BA27-42A8-B325-FDA662F61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Sliding Gates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B31B144-0861-487C-8694-AFA3CC4AA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3E3D34A-F0E9-4151-BF7F-52FB58D28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57690A1-A120-4807-9712-46E2D6E8E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3212924-DF20-4ABD-8D8E-7FF7AA3C2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NX-SG-004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2627032-DC8D-49B3-B735-F1A72D283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F8AAF9B-63EA-40DF-BF4A-ADF12E374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05B5F0B-3F37-4845-9488-EA1F4836E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9CED8DA-BB93-45E7-A672-77424A5E1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EFDF185-19BC-4D16-9F80-C689307EA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64D1922-BCE7-4BCA-8B70-73083B696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789DAE4-5216-410C-90DE-5CDC785B9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84FAAFB-27D7-441C-A5A7-6A73738CA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Sliding Gates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674BC85-C519-4F68-8E83-9C8A40AB6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9C6BCDD-1058-4125-83ED-FA69D5233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58A46DA-47AD-4248-B0C5-C9EE091EE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B56432E-F3E8-44D8-8E03-7B8496853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FA2C132-D07F-4028-82E2-FDAECB249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47C2938-D44B-4E8B-A20A-DB7CCD8C1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B075C73-98D2-4A5C-BBE3-15C3CD9C2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2E5E858-BDE1-4906-8F30-4FF21CE78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AABD387-BF34-44FA-AE23-CD32A7394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274C2D9-428A-4E86-8FE3-6B971C622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D0E2B5A-1DBA-48EB-8B36-EB711646C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F74CDF1-E00E-419B-B208-25BD274C3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5C2F463-1E6D-4B50-A73A-DDD9F31A3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B9FD244-BADD-43AF-A2DE-54C345EDF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DEB6115-DC62-4124-8E66-074EAF3E5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E3C7D77-DC2C-4380-83F9-6FAC11D5A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C201FC9-2022-469E-B7CF-C3BBAE2CF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1377943-07C2-4235-8296-9E35A045F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8BA7497-B184-47D9-B587-7A07F160B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F0532F4-2BCF-4B7A-8B5D-67AF82624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9EB4C2D-A171-47A4-8DB1-1E315446B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11839719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396FFCA-23D0-47BE-BC83-B56CD8374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faf4ad9d564ee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F24CA5-3BEE-42EA-9EEC-1E01465B8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560CA9-E5AC-4E73-A7FE-38CC175CB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NX-TE-022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115E82-769C-4645-9153-338328F7F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8623C8-0EB8-4DED-9428-2242F3177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D857DC-A46B-47D8-9254-E8B90B96A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346BFAF-BE9B-4BF4-B747-942FF8118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4C40A60-07B3-4DE1-B464-02CE37BE2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478f8895c1468a"/>
          <a:stretch xmlns:a="http://schemas.openxmlformats.org/drawingml/2006/main"/>
        </p:blipFill>
        <p:spPr>
          <a:xfrm xmlns:a="http://schemas.openxmlformats.org/drawingml/2006/main">
            <a:off x="685800" y="2416620"/>
            <a:ext cx="2609850" cy="154851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BB4584-11F1-4E15-8730-19093DDA4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1A3887C-8DB0-405E-A959-032E03127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Road Barriers and Signs - Road Barriers and Signs Collection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3DE583-DCBF-4635-817E-D943AF7B2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F8E112-1526-48C0-89C6-64FB8D248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1219C97-1665-4BAB-8617-6F163F810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4281F92-404D-4E5D-B46A-CBE8E2FCE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0511BD0-7CCC-42EC-B8E8-AEA4936EA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D44F995-0C65-4E7E-BC89-329A025DB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FB03DCB-83B7-440A-B8FC-079ED3AD3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5CA5AAF-3BEB-4940-8BBB-EB21ABA10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69B6E34-941E-48B3-A0B5-9D77AB739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74256C7-0094-431D-9DBF-0FD1D915A0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1EE3C3B-8684-43EE-8462-1DE69EBD2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3155288-0418-44A1-9263-D79CF793A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EF49D8E-23D8-4F42-8370-65FD28B67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NX-TE-022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DFD3520-98F9-435A-92CC-A3D9B63CC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8FE7A87-0ED6-4C85-BDB5-40B266341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A9B4F8B-048F-401D-BED2-B0C6F3AC6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5EF8EEB-78C3-40A2-B0A9-3274E7C04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06B4F1C-B8E9-4B59-BA43-2D9CA6C3E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7099FC3-7E45-4BFD-8797-7B41A52B4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2C67D15-4812-418A-A5E7-6F0F2A839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707C172-785D-4D05-9E5E-48213F731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853DE24-6941-4BA0-8AFE-0F0DDF938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4A02EAF-5E7B-4129-B602-10D5B88E1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CFEFD91-0151-4892-8659-301BC4BA7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69AC9AD-D3D9-4981-A0A6-835A10264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C85F445-8A6D-4A64-8E90-5E4065C14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CA8BD61-3FFB-447B-8C69-4F3278338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6BFE654-F54D-4C07-9A07-EFF127114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CAAFE1A-D0C7-46A5-8F21-7F1DB5479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826CC41-AA00-4E8F-B552-6FFBCE9DE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7E230F8-6BFA-4881-9DC7-51408B000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28F18D4-D332-4F03-B79E-06E9B9D45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8A96A83-60D8-4846-93C8-E1D95EF86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F9C2F6E-6656-442E-828C-A260A3407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D5CC0A9-05DD-4996-9A3D-2A05D13D2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031C932-32B8-48F5-98CD-CF4553E04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093F65F-4D4A-4468-8FBA-E4D32AB32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8C2C8AC-2486-44AE-BCD3-96292F6DF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AE30797-4093-4A40-8C95-6B8FACD6B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E238515-6FEB-4731-86F4-D567E6EA5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40FAA8D-A742-4644-BEC6-D598F7FA9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04A1D72-EBBD-4EB3-A032-34EC67640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8860702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F21BC92-A513-4AB7-AC36-C6CF5D23A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d7a9ccfa2542f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DB26D1-D2C9-4AE7-9E86-E69C21D0F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2CDCEA-2D20-43DF-8366-747A0319D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NX-TE-023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630AA6-92B7-463E-8D52-53A84EC9E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04878B-AF75-49BA-89C8-8ADB232BA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713F49-DEAE-4320-B110-EA2556522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89C869-4676-4151-957E-D4EE717AC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3D7656-030E-49F1-A92E-359197FE2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ebe9e86a5849f8"/>
          <a:stretch xmlns:a="http://schemas.openxmlformats.org/drawingml/2006/main"/>
        </p:blipFill>
        <p:spPr>
          <a:xfrm xmlns:a="http://schemas.openxmlformats.org/drawingml/2006/main">
            <a:off x="685800" y="2563190"/>
            <a:ext cx="2609850" cy="125537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F8DD00-09A9-4180-86A8-24BF5DB64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231659-B712-4405-8683-6F6987FE0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Wide-angle Mirror - Wide-angle Mirror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DD37B3F-DE3C-4BB6-AA37-D0FA75A21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2BFCC2-E744-4547-A1F2-D69ED03C7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F08D6C9-ADFA-4C33-A039-CCC85F2DF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69B516A-A713-441A-9376-21F8352B9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BD63CE5-7461-4503-B0EF-9A1C7F6A5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3D0DC0B-3EA7-4306-A3E5-5852063DD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CD0EDE8-A81B-4E6F-855C-A16356684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59EB416-61D4-4803-91F7-5953D9B19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4532D22-C296-4EF1-A9A0-7ABCBECE8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D37E074-B1F2-49CD-8AC0-7E50979DE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6BFB182-E6A7-47CD-B75E-B480FBF78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E40968C-AA53-4A27-9D45-2C0CE0778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D0A80AA-D6BC-4B7E-A9D3-B42F19641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NX-TE-023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7347597-D7BD-4B07-A05A-20F98CC85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0C3AE67-E5B1-4A35-B90A-DC7506B5C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CF9A6D1-5AD4-43E7-B0BB-F067BEB12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D03C657-EA7F-43DA-B4E6-0CFBE22B6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9AE2C2B-32AA-4DD5-837C-DED603786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906036E-B886-4B31-B155-A5C66E2B7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C0C26E0-9BEC-49B5-87EF-23354CB50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61F2A87-37F7-4D1A-A3DE-D5ED22CD7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BD28E18-2066-4ECE-8A62-C6B25E6E8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072F7E9-0A16-4345-9346-54A9213FF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CDEACAA-29AC-46FF-9B73-BD7711288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497080D-38CA-49C9-A5EA-6FAA85536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FCCBB80-44A5-4FF9-896B-FC6DE9DDD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4F278B7-6F1F-4B51-9563-B9BEA21F6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634C80D-80A9-4D4F-A9DB-824F6E190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C63825B-9FA0-4A71-8C63-EC7F4A503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B9AAAD4-BC4F-4F21-9F15-B121C0BBF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8B3E0BE-2E43-4E24-B976-4756DC399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3913D1B-FE3F-4BA2-94A5-6C5B7E9D3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A18B787-2F74-46BD-8206-FD564BA7C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1BC7220-85C5-4A18-ABD7-FFE71CE7D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90D34F8-73B2-4ECB-A563-312EDD3E9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7864E26-216A-4AC5-8467-796D0E6DD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C862AD0-AD09-423B-926D-B151E78B7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A3A94A9-526A-4D35-A693-E9B5B15C0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89992C4-1DF7-4A05-AD24-962819AC0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7AA7D69-15B4-4C88-85D6-0D90C599D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E138A7A-EC4F-4479-B504-165D8AC71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14E86ED-B452-4EBB-BA99-3F5CF2FEE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31228738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9F6E5FD-0FA1-4EDC-AF24-FB89B71B5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40e921f6db426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CAEE65-D2DC-4164-B7AB-B2B69E8D8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9A8320-7C45-45B9-88F6-B0FE41EA5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NX-TE-024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7ABE1F-CC8D-4E1B-AADA-E9FB39CA9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3AC625-00E4-4BAD-ADD4-F2EA8D99E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A51815-96D5-4C71-9A51-BA9689EFD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4ABA57-403C-4D6F-895D-7741C5D4D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895472-00A8-48D7-AF83-9AB8AC9E9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34bec7a3e544d4"/>
          <a:stretch xmlns:a="http://schemas.openxmlformats.org/drawingml/2006/main"/>
        </p:blipFill>
        <p:spPr>
          <a:xfrm xmlns:a="http://schemas.openxmlformats.org/drawingml/2006/main">
            <a:off x="685800" y="2287465"/>
            <a:ext cx="2609850" cy="18068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39B20A-8C90-4245-AF23-94E94DFE0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5A7584-54E3-4A1E-A205-A57003421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Parking Space Ground Lock - Parking Space Ground Lock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CCFB58-20B6-452F-B003-6E382AAAB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267A29-7B6A-42BC-8ED1-A255C2BA7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E412691-6653-4285-98E5-AD4DF0B6A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53C2105-2ED5-41AA-9C3F-CB9885D30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B509188-085F-44DF-80BF-B47FF36F1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E096DAA-126C-4DF9-8E3C-791E928D0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E412008-B3F8-4951-9204-6498A7591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F4D8AFF-10E2-4D90-A24C-9A26AFD81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7B164F6-F5CA-43EF-B35A-BE65472DE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A3EC9A5-BA5F-4B16-88DC-D60146BB1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4DB17D5-8D49-479B-8BED-70C2922A2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E683B50-A5CE-4214-A62D-316E67003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FFC79ED-8128-4D3B-808F-6558BB645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NX-TE-024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47393A4-F713-417B-BF56-DCCE7D9B6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E16F6BB-0525-4728-BF6E-8CAF110AA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A026168-D14E-4F84-A400-B9E2AFC3E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831ECCF-D59A-4C7E-8188-5009C56CE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43E886E-DC1D-4022-B780-9AA4F44EB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5C01539-55F1-4843-AB25-DC96D04DD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235C368-84C8-4F71-98C4-CE553566E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CCACE0C-A8A8-4B90-A252-601CA3963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FCCF18B-E2E1-4E1D-AD2B-7FE23D4ED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95FB98D-D2F5-4C0C-9E37-04B95DBE0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FAEB8A0-80CB-4AC4-B767-6CC5892F0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D86F65F-B687-48B8-A7A9-6B997218A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3AE4B90-7A4B-4FE3-A307-6B6A96B64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570219E-DF53-4A52-9D3E-690394EF0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F565F06-1EC5-4585-8266-11F669396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7EC9FB1-91F0-4F09-AE35-445A4B13E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EFF2AE4-8CF5-493D-8068-08C1B90BD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1EA1E7D-8699-4E94-AA0F-84B3E8216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25C284B-CE83-44AD-B815-41D5C7FCE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0C5A08D-A89A-4AA5-ACDD-1EEB92E01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A784A5E-DA1A-42E6-9EFE-FB93E4627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8DFE86B-8FBF-4586-B6C0-9A71F69B7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7B29270-7DF2-465C-ABE3-00C4BFF04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4F2999A-07CD-4F1C-971F-AC1455D8C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E4818D9-D5A0-4687-87A9-7AB3045B3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39269DB-A05A-4FCF-B625-95AE57267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D3B2976-6A72-4C93-85A1-CCDFCA165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4C1144B-AD29-4BD2-AE18-D0595535F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5A04014-E979-4990-BD2A-490185F50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72273475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D9A2C9D-8EA4-43A2-A344-23B2B92A1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3050bd8eb044e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0BE433-4CB5-4963-93A1-97C5B264F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26DC23-D099-40CD-8508-B18F4A64D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NX-TE-026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212705-EE5B-43B4-84FE-A56B90F03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E36277-38D4-48A8-98B6-DEB913239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EAFF3AB-B8DE-47E9-9E7C-82BA5CB73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2E5F49-C328-45F8-9A8D-3E27C70BE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01CD253-A2F9-4791-9A84-DC9E2AAFA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363e4ca103443d"/>
          <a:stretch xmlns:a="http://schemas.openxmlformats.org/drawingml/2006/main"/>
        </p:blipFill>
        <p:spPr>
          <a:xfrm xmlns:a="http://schemas.openxmlformats.org/drawingml/2006/main">
            <a:off x="685800" y="2879150"/>
            <a:ext cx="2609850" cy="62344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4E4F09-96C5-4792-80F8-0D451E2B2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517DB4-8C85-4A4E-8BA5-8C1523342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Traffic Bollard - Traffic Bollard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9D31FA-B527-420D-B9B4-C687A4B16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7D5A22C-1DA6-49D2-A162-1A3FEB01C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1EF1F50-85D9-4F16-992F-032BD2F0C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FDBE950-2983-4C1A-A8D7-A99CE249F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9705634-63A5-4869-BBDC-435B15DF2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EFF2970-F98E-4DF6-93FC-8DA08C531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5F7C802-0464-417B-9030-0B5F058BA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3B3A8E1-3D12-41EB-B52B-6EE613277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5A61388-5E4C-48DC-BB2E-3BE792977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00AEF23-70C0-4DE7-A3CB-7920E654C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D68C9CD-683B-447D-A924-342DD4AB1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7261B3B-496B-4A93-851E-DE97A5424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9DD777F-6FF3-4B34-BD6E-3454AB378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NX-TE-026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0E79353-B962-4971-B4D8-9B28C6311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AC73BB3-052B-416E-A85A-C4B45DA80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124CFCE-BE1C-4EE8-B33E-EB767983A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9545793-633F-4834-B345-C443AA67D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001129B-B78F-487A-AE83-E23D1E43A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DB7EE0B-4EB0-4FFF-B405-D59377821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FF168A6-701A-4EEB-B18E-6AC554416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905C05E-93D8-44BC-89C1-DE205159F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883A43E-BE7F-4145-BA42-90CE66D0F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A367E82-1469-4D7F-9920-4328AD5BB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1360886-F682-42D3-B0C0-9499EFA0E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732ADCE-051A-411D-9F4D-DC07F2B4D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1115E1B-3390-455C-8FA2-57C2D3AEE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2A03B8E-C95B-48A2-94B9-6381A57CD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F41CF30-F76D-4355-95A3-B8BE4D2CC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68A467F-2A59-407F-958C-25E507A4A6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6923FCB-7D90-4E8A-810F-2E9BBA13E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B82A072-47D8-4DF2-8267-32E472BFF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2ECC579-6831-4AB8-A2B9-4669FA7BC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3C84B9A-2568-4967-B4C8-9C4A7B990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2790A2D-8E73-4C61-B4AC-797A79F19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F664007-2234-4B15-8534-388E40020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067B870-CA35-47D5-90A8-1C40D9D9E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6500140-7C94-43E0-B4C4-277BF1A96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436EDD4-AE77-497D-B494-5585F1E5F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0991DB2-EBF4-414D-9E50-847544583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7FAB433-D1F1-4F2F-A227-B8DA8F433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86F9D46-5B60-425D-B8F5-1CE5F4C41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F50DAA4-3982-48EF-AA9A-664B6C3DE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6345843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9375686-ED36-4A55-929E-084A3E6B1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6ad93be0ce417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C6B056-B6F2-46DA-B5E8-59B8DC99A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BA821E-8181-445B-8011-F6C1AB407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NX-TE-028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77C914-61B5-414F-8617-DAF432A3F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CE07B6-1BA2-4D0D-ABB9-07367F7AF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A156AD-D3BF-4D42-9DB5-D6A8326AE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3B0A21-672D-42F2-AA9E-F2EC231BB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3DAF5C7-391D-4040-9910-036C87A41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fd6be64b78413f"/>
          <a:stretch xmlns:a="http://schemas.openxmlformats.org/drawingml/2006/main"/>
        </p:blipFill>
        <p:spPr>
          <a:xfrm xmlns:a="http://schemas.openxmlformats.org/drawingml/2006/main">
            <a:off x="942373" y="2057400"/>
            <a:ext cx="209670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81EC0D-F091-4175-AA6A-27274D514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C1607F-2C00-41DF-89E8-3E1723AA0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Movable Traffic Barrier - Movable Traffic Barrier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05E3F7-BDF3-4160-BBCD-F9DEC6E87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C5E51DC-C7C6-41B2-B6A6-B7CBD2A09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2B7E34-48B7-4201-8F5F-66FDD23DF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FFD2739-9261-4290-A242-6750908F6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FCC900D-F63A-4A4B-86BE-37E496739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B5D65C-96CB-4EBF-9F95-39B0373D0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B1A7C7F-0670-40F8-AE1E-A04A76B93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C3D1D9D-3F11-450B-9DCD-8A1845BF4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B48A271-B9C0-4631-A7DE-E2FDFFECE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96387FC-DF86-41AF-97E9-FCF5D0D8D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6646C23-993B-49D9-8BE6-02F3B9C9A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C5E02FC-B4D3-416F-81EE-8FC42EC6D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SKU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000D017-1BCF-47A7-A4DA-D49347A2E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NX-TE-028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3CE1176-57A2-4B26-9455-A8EBFF963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E9D80AB-BBE2-4EDD-B899-1F1ED8D61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C095793-478A-458F-A18D-2E20FC03B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Supply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33B356C-D674-4180-BBC2-D2F6B5EE2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orders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4A189DB-03D3-4643-8ADA-600F48F1E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E390405-97F4-4FC4-B7E1-5895502D1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009DA82-72C8-4BFE-912D-4CBE4C978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B6E8B42-45B5-42C9-9687-FA87E886B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Traffic Equipment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B36788F-2478-4368-BE1D-16F83CA7F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5BB98DC-FDBC-4319-8CD5-1DDF3F59E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7FF057E-1681-4622-81C8-D1785D755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group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2F2C1CA-37D7-43D4-B642-2EC53863B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&amp; Site Equipment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98DC602-F48C-4402-AB06-FD37E00B0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0657545-31AA-4FC6-98E9-0575554CC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F8717C6-74C3-4023-9F4B-B2A757495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5558234-DC62-4B78-B250-DC7A22357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1C99F07-AFA7-4F9F-9A2E-66104B781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D5A048E-AF2B-461A-A4D8-42636DAF4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F25B891-F4BE-4D22-B0F5-206382BF3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5525390-7C70-4742-BAA1-3B9DB012B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after scope confirmation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46F928C-7A84-4596-A6BD-D329454F7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D8E052E-08EE-4D2E-9B2F-3BFD858C0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FA69760-F2A0-41E8-8CFA-920E623DC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Required input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1224C87-69FC-46B9-90BC-BF12BA639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Lane layout, quantity, control method and destination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59C4803-6EDF-4D05-B5EB-35450A9B2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64043CD-FE9A-4404-8A6C-166B2B0DE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79B4CA2-B382-453D-B329-11BF6F0DA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099E920-3D9F-4A3D-9D62-6528C3162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required datasheet, drawing and installation references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E2870C1-2C82-4D79-97AC-633C299C0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61960283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55BC642-7B2B-4C32-B494-F47A4782A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ec68791786493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CFDD7C-264C-4D43-B4A5-9D56DA6C1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64033B-B664-4C08-A6C5-CE971E1BC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E786C9-DB05-4971-8B38-03A7B645C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3D803F-ACC0-45B0-98F8-ABD729A4F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E70C50-7D29-4121-8B44-87C2E6B81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8A954CB-35B4-479A-88F1-725566B19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E9A362-65F6-4387-915A-FAAE07907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E5A4F28-0172-4BF9-B405-AAB2C16A3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B67F94-BFAB-4144-8770-C26C53CB8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B320B3-1981-444E-A9B4-E7784F08D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A4D72F2-4D8F-41B5-8E7D-D1823166D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2555D7-FC90-471B-B7B3-829103A90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869D87-3891-4C29-8C63-430B2D714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669DF7-6D3A-4E9C-99F6-471164C67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NX-PA-016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278C231-6366-47CC-8B92-F052086C0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BB27184-A060-4A3E-BB89-94AB75946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NX-TE-028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3453D94-AA1F-4E54-9C75-58DA333C3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1730A94-EC7B-4379-ADC5-2BEDC3791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61A4012-1044-47E5-9ACD-D1FB4A10F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82D6ACA-8AE3-4B2C-95B5-1CBD8E351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D02 - Advertising and Media Barrier D02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FB129DB-58D3-4135-BDDC-D76536697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C42185A-F075-4BEC-802E-4C0CB3EC9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GT03 - GT03 Stainless Steel Guard Booth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61CB6EB-639A-4216-AD57-BB396A224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74F3A31-3392-4253-BEDE-C17B8EFFB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G01/G02 - Electric Magnetic Door G01/G02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DF9B807-885B-48F7-87E2-FCE9F66F4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2EDBA7D-5676-4278-8904-3181814E5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Movable Traffic Barrier - Movable Traffic Barrier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55D155F-2106-4185-9F8B-F0EEAFF42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1823AD-18D2-4A03-AC9A-6F71A691A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1957F6F-DFBC-41CA-91BC-142181E8B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99DBD6B-ABC3-4E45-8DAD-C73385236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Advertising Barrier Gates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15286A9-94BE-4CF5-AE29-FB6A4B6C6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AAF8E78-8A3A-47C9-BA82-9473AEC7E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Guard Booths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0F511EC-BFC0-410D-9770-ADE84DA1E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AC4FA0F-C145-4AB1-AF9B-26C098FD6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Pedestrian Access Control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F64A851-F81B-4367-BD68-96DFD6B06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81CC8F6-D433-406D-B7E8-2684776C0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Traffic Equipment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4CC4870-39EF-4C22-844A-5021DAE59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AFF873E-9140-46BC-8E07-BBB197FE8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50C51E9-841F-4C9E-A448-EE4CC6A29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4850A70-9136-4EC9-B9CA-DB5E862D5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SKU: NX-AD-013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23B2124-34A4-4AE9-879D-E018B4BF8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27412AD-2624-4269-AAA1-691BC03D4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SKU: NX-GB-040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B00E424-E378-4854-AEC6-2F7D8E2A5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0CE5008-978E-4DD7-BD85-5AAB69CF0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SKU: NX-PA-016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B2A02A2-DEE8-47B6-B8AD-497EED082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5481A63-3F79-4C41-AB43-93FF48B96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SKU: NX-TE-028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300FF6E-A4AB-4F81-BDCD-5523C6691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3E9D9CC-3002-4175-90D4-C2889DDD4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46720F9-368F-430B-A445-91E031BBC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D7A8AC3-A9C9-4A2F-8E11-FA912E841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 community · Commercial parking · Property…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86DF66B-1CB3-4C0C-807B-6946072C0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510829A-3D61-484E-8CB2-AA834F42C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Property entrance · Factory checkpoint · Parking mana…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5C0F124-62BF-4854-BE7C-9545FBB00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AE9270A-1137-485D-9439-34C460A91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Campus entrance · Office building · Factory personnel…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08EF315-27B6-4105-A88D-EEFC101F3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E375CC7-5D94-4458-866E-918B1761B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Parking circulation · Industrial roadway · Entrance s…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62F5250-7776-4C4E-9413-A7477190D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1060859201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50121A97-C676-489A-AD62-1A75F2B91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8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6846229fec4fd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A47A9B-E277-45FB-96DE-085B1B59B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B1C3DF-93CF-4A7D-A607-0DBC7B0C1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FB5F5C-C45E-4D1A-9415-9CC845E0C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680288-5C48-4664-87B3-D0AFDC0BB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241516-95EB-4D00-898B-1D860424F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DB0ACA-BD2F-435B-AA20-5F36E92AF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96D224-C5BA-40E5-A1DE-47D1E44B0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07A08E-5C77-467C-AD79-9AD30EDA1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NX-AD-013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906027-D2BE-4F19-AC4E-C2EAB8AEC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0B30602-C262-4196-8A68-EF61156EC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16059A3-A521-453B-B295-0E6CEE38F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43CA019-95F5-419B-9CDF-BC7CFC7DF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NX-AD-016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A874A4-1D8C-4012-AF79-28A50CA4A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214EE8E-356D-4A52-94F1-2965F1C56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NX-BG-036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B8B2A26-B0A8-45C8-9B2B-90A6CC4E0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371288A-0FB3-4141-BAF7-C118E235D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NX-BG-037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3A93EC8-CA87-4C02-B256-319183A5E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65034E7-803C-4798-BF8B-31E41B5F5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NX-BG-039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88E08F9-F86B-40B3-A5B3-9BCFA96A5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F73963A-7B6F-4461-B486-8581D1CE2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NX-BG-040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4F33F7A-8433-4BBA-99FB-F962E992B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F2D0101-764C-4AD6-AA0A-1A9AC98D9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NX-BG-042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0D0D6A4-2776-4613-8555-7DCA24C9D7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1E2227B-7AF5-40CC-81AE-A48FAE7DD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NX-DG-008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381CFEF-0278-456F-B079-663631189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DDA2EFD-8F3B-4F76-AF61-C464FBA9D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NX-GB-037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A8CCAF5-3248-4839-9E49-CBC9CA026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48A1071-3937-43DF-AC9A-0000A49A1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NX-GB-038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A21483E-27F8-4840-A4D7-4DB7D44D4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4951678-BA6E-4FA0-BDB4-FF89B62E5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NX-GB-039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18882D1-9F90-4BC7-B2F1-7579A5468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53E1360-8429-4E7D-9EA9-6F901DAFF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NX-GB-040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000F3B7-BAB8-496B-8B93-4340BE7B9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3C2DE31-B276-4FEA-8853-7A6CDA23F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NX-GB-041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6D404BC-6BAB-420F-9E8C-2962E5B95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547F019-A09A-45D5-AA38-80005518E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NX-GB-042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42EDF96-6442-4EB1-84FA-AA4B3FD8F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2D2DDC7-A352-46A3-8863-FEBFF9233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NX-GB-043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40502D4-48D6-4A3C-BA40-839B1B434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DC29EE-292F-4CDA-A75D-29BA76D84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NX-GB-044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BA60D9F-0E30-4ACC-9F46-C5331144D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7A0BD64-A6DF-417A-88B9-7C0866219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NX-GB-045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6B15DFF-D56B-4DB9-952C-B12E69288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D2B84E2-1F7D-448E-9B9D-EAF2BF8B2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NX-GB-046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0A9C463-81E8-43B6-AEDE-A1FFB989C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924B67E-A9E9-4703-807B-74AECF147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NX-GB-047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48EAF13-CB93-41EC-8CFD-51508449F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49E2FED-C250-4A3D-91B7-D64FA3536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NX-GB-048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218CD11-A42F-4B81-A867-FE5FCBD7F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F159769-0147-43F0-9C2D-3E0CF5352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NX-LP-010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EAD29AB-A00A-455A-9461-7DCE4B081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5DFEE76-2C7B-4321-97D0-AD900627B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NX-LP-011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8BE0E7F-09B4-4501-B7C7-D7AF89492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3BC9016-3BD2-45D2-8AE7-125340CD4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NX-LP-012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B1A81CA-CFE1-46B7-ADB6-8E9FFE60D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FA2797A-EB60-4869-9FF5-29A0701BA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NX-PA-016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C04AAA4-F624-41DE-A7EE-2B059C5AA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6FD6C51-3122-45DD-A9B7-B39E9D358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NX-PA-017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21D8022-3790-4BDD-B035-7507F37D6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AEE0F19-6FD5-40B7-96A7-1DE5A3CCC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NX-PA-018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B464AFF-1333-46BB-A952-7A438BDCA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462435C-C082-4270-AA54-ADCC0AD11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NX-PA-019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F37FA11-ED94-4314-A6B8-986278DD1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55BBD27-6103-4D4E-8F6E-B9460EB90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NX-PA-020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8E15767-0336-4A2A-BA9C-CC2AF99B3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FC2B483-A667-418A-8D57-BCD1A6E44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NX-PP-004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7BB9F60-CA7C-46A4-BC7F-7BA1E768D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AAB3EDC-200E-4407-92E0-9D1E64655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NX-RB-007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956E722-1DA9-4F13-BF6E-60AFEA378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98A3F2F-0FA4-4A85-AD9B-A3D4365FD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NX-SG-004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9D33393-A5C8-4E34-BAD4-409FA6C30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3F18273-E185-4A68-A02C-E9A108580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NX-TE-022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393A212-921F-4303-8373-4E9F18710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5CB1CC57-D669-4E89-8653-43E5A126F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NX-TE-023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982276A8-2E50-4D2B-AB03-000361E93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2CF402E3-92C3-4072-8171-3C15820E9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NX-TE-024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F78DBA11-016B-4957-B5E5-100F88BE0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EAA7250F-DCD8-470F-A7AA-41B2C4169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NX-TE-026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E27D5AB8-3985-4578-9B82-AD1604EB1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02F29597-4E0C-44E7-BDC7-A1A9B5EFF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NX-TE-028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5AF171A9-3507-4494-97EE-7C6C6363C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A65D0513-0091-4F7B-ADD9-859A0CCD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37 exact website model records shown on this page · 37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12645931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6C527E-FF5A-4461-94C3-5F2427E6A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ba4fdf6fd0411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71223A-1244-4B3E-AE97-AFD08ACC3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196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F73D3B-A051-43A4-8E11-7548509A9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10A37B-5743-4608-9D46-4993351D7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21C378-3A43-4492-968F-5DF95D08D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A95C4A-AF84-4663-B86C-D96332F51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80421D-5761-46B0-B11B-D88F520F6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83B999-D35A-4A56-87A7-83DF2B8CD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98CBD33-90D9-4826-93E0-371B4A24C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DB1EC37-FBDB-4B7F-A501-83644E06F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C5D1F42-8842-4DB2-BFF6-29EA1443B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model, quantity and customization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8D060F-BD8D-4A98-B64D-E644A0582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257C0C-B2E4-474F-9BAF-AA57073A4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4F7632-A6D9-4D6E-8EDC-3093B0988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9ECB95D-DD9F-45FD-8C3B-3523B7882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project scope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5CE9013-9077-441C-9052-1AD9AC362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651792-6D06-4C72-9082-A9BCE8514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57816CF-27CF-4E03-B779-2BDE0658D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C9D6A38-9669-4CC3-B5B7-E9BFF325B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China main 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EE41AAE-8681-4410-AD56-745B4E783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CC0EDFF-F7A0-4CD0-BFC3-56ACCF7F1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4D9CD1B-0B13-48EC-A5BE-91010C8A7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11E8D03-030C-4215-9524-1DAFB56CE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Available; confirm project scope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D1A3501-15A4-4052-8C74-B42BAB80E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50AE450-1D19-465E-9E48-067FE3BEC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FF7E194-81C8-4F65-A3F9-BBD83A048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FE49B10-CB53-47FF-AF03-C2D9468DA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0CE9A2E-14AF-4899-93B9-16FF10650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78386161"/>
      </p:ext>
    </p:extLst>
  </p:cSld>
</p:sld>
</file>

<file path=ppt/slides/slide4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2860e98b194700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86331B-3750-43B3-9C27-0A94F1D71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B8A615-DE83-4B9A-8874-CC51E89DF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f66055c07e4397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F1A589-942D-4820-8877-7CAFC634C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905D62-485E-4A7A-BFD1-1BAC95AEF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3080AF-05AB-44F3-A432-5E531ADD6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Vehicle &amp; Pedestrian Entrance Control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E80341-2BE0-41EC-8CD1-85D38FCE8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1425F4A-B58B-4786-86E2-D4059099A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500E754-AA42-4741-8CA7-EB5A96D07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44</a:t>
            </a:r>
          </a:p>
        </p:txBody>
      </p:sp>
    </p:spTree>
    <p:extLst>
      <p:ext uri="{BB962C8B-B14F-4D97-AF65-F5344CB8AC3E}">
        <p14:creationId xmlns:p14="http://schemas.microsoft.com/office/powerpoint/2010/main" val="5552135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2026-08-29T15:24:02.9670000Z</dcterms:created>
  <dcterms:modified xsi:type="dcterms:W3CDTF">2026-08-29T15:24:02.9670000Z</dcterms:modified>
</coreProperties>
</file>