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71f78c694ff47de" /><Relationship Type="http://schemas.openxmlformats.org/officeDocument/2006/relationships/extended-properties" Target="/docProps/app.xml" Id="R9e2bcf540cdf4d00" /><Relationship Type="http://schemas.openxmlformats.org/officeDocument/2006/relationships/officeDocument" Target="/ppt/presentation.xml" Id="R112a589e393d471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64928386bff44ce"/>
  </p:sldMasterIdLst>
  <p:notesMasterIdLst>
    <p:notesMasterId xmlns:r="http://schemas.openxmlformats.org/officeDocument/2006/relationships" r:id="Rf75c632769024457"/>
  </p:notesMasterIdLst>
  <p:sldIdLst>
    <p:sldId xmlns:r="http://schemas.openxmlformats.org/officeDocument/2006/relationships" id="256" r:id="R45734f7df6da44df"/>
    <p:sldId xmlns:r="http://schemas.openxmlformats.org/officeDocument/2006/relationships" id="257" r:id="R63dc1607f9434874"/>
    <p:sldId xmlns:r="http://schemas.openxmlformats.org/officeDocument/2006/relationships" id="258" r:id="Rdc72683684c24df1"/>
    <p:sldId xmlns:r="http://schemas.openxmlformats.org/officeDocument/2006/relationships" id="259" r:id="R59db334a82a54dda"/>
    <p:sldId xmlns:r="http://schemas.openxmlformats.org/officeDocument/2006/relationships" id="260" r:id="Rb0450da514ee4080"/>
    <p:sldId xmlns:r="http://schemas.openxmlformats.org/officeDocument/2006/relationships" id="261" r:id="R4a7f19e76eb24095"/>
    <p:sldId xmlns:r="http://schemas.openxmlformats.org/officeDocument/2006/relationships" id="262" r:id="R473e5e050ae340f1"/>
    <p:sldId xmlns:r="http://schemas.openxmlformats.org/officeDocument/2006/relationships" id="263" r:id="Reb35b05d39484945"/>
    <p:sldId xmlns:r="http://schemas.openxmlformats.org/officeDocument/2006/relationships" id="264" r:id="R4dcf4c830fd94738"/>
    <p:sldId xmlns:r="http://schemas.openxmlformats.org/officeDocument/2006/relationships" id="265" r:id="R69dc1d0100f14910"/>
    <p:sldId xmlns:r="http://schemas.openxmlformats.org/officeDocument/2006/relationships" id="266" r:id="R659febe8c0a44625"/>
    <p:sldId xmlns:r="http://schemas.openxmlformats.org/officeDocument/2006/relationships" id="267" r:id="Rd57ed78cfbd24ac1"/>
    <p:sldId xmlns:r="http://schemas.openxmlformats.org/officeDocument/2006/relationships" id="268" r:id="R45b5a58a0eb04712"/>
    <p:sldId xmlns:r="http://schemas.openxmlformats.org/officeDocument/2006/relationships" id="269" r:id="Rb61f6d16d1f64268"/>
    <p:sldId xmlns:r="http://schemas.openxmlformats.org/officeDocument/2006/relationships" id="270" r:id="R8a17d39c79084c47"/>
    <p:sldId xmlns:r="http://schemas.openxmlformats.org/officeDocument/2006/relationships" id="271" r:id="R8e801096b9624800"/>
    <p:sldId xmlns:r="http://schemas.openxmlformats.org/officeDocument/2006/relationships" id="272" r:id="R529bf01276944532"/>
    <p:sldId xmlns:r="http://schemas.openxmlformats.org/officeDocument/2006/relationships" id="273" r:id="R2b43966ac5a44eae"/>
    <p:sldId xmlns:r="http://schemas.openxmlformats.org/officeDocument/2006/relationships" id="274" r:id="Rbf16d644b7c644e6"/>
    <p:sldId xmlns:r="http://schemas.openxmlformats.org/officeDocument/2006/relationships" id="275" r:id="R7aed5a5c7ca041a8"/>
    <p:sldId xmlns:r="http://schemas.openxmlformats.org/officeDocument/2006/relationships" id="276" r:id="R99f0ac20e3df499e"/>
    <p:sldId xmlns:r="http://schemas.openxmlformats.org/officeDocument/2006/relationships" id="277" r:id="R7ca9d3cc00c7413f"/>
    <p:sldId xmlns:r="http://schemas.openxmlformats.org/officeDocument/2006/relationships" id="278" r:id="R5ef9ffb19f104fbd"/>
    <p:sldId xmlns:r="http://schemas.openxmlformats.org/officeDocument/2006/relationships" id="279" r:id="Re4159d1f914d43e8"/>
    <p:sldId xmlns:r="http://schemas.openxmlformats.org/officeDocument/2006/relationships" id="280" r:id="R88e41ac15d014399"/>
    <p:sldId xmlns:r="http://schemas.openxmlformats.org/officeDocument/2006/relationships" id="281" r:id="R891a70b9af274896"/>
    <p:sldId xmlns:r="http://schemas.openxmlformats.org/officeDocument/2006/relationships" id="282" r:id="R9d247fdf2da943db"/>
    <p:sldId xmlns:r="http://schemas.openxmlformats.org/officeDocument/2006/relationships" id="283" r:id="Rd7b0173f17e64428"/>
    <p:sldId xmlns:r="http://schemas.openxmlformats.org/officeDocument/2006/relationships" id="284" r:id="R610c9ca3bca449aa"/>
    <p:sldId xmlns:r="http://schemas.openxmlformats.org/officeDocument/2006/relationships" id="285" r:id="Ra6918174ade847b3"/>
    <p:sldId xmlns:r="http://schemas.openxmlformats.org/officeDocument/2006/relationships" id="286" r:id="R558169478f1941b4"/>
    <p:sldId xmlns:r="http://schemas.openxmlformats.org/officeDocument/2006/relationships" id="287" r:id="R560e8b5001b84f41"/>
    <p:sldId xmlns:r="http://schemas.openxmlformats.org/officeDocument/2006/relationships" id="288" r:id="Ra3888baa243c41ac"/>
    <p:sldId xmlns:r="http://schemas.openxmlformats.org/officeDocument/2006/relationships" id="289" r:id="R908d38d60100458a"/>
    <p:sldId xmlns:r="http://schemas.openxmlformats.org/officeDocument/2006/relationships" id="290" r:id="Re7f049cc3e744fc1"/>
    <p:sldId xmlns:r="http://schemas.openxmlformats.org/officeDocument/2006/relationships" id="291" r:id="R09974ae0151a4408"/>
    <p:sldId xmlns:r="http://schemas.openxmlformats.org/officeDocument/2006/relationships" id="292" r:id="R1bccdd8998f743a0"/>
    <p:sldId xmlns:r="http://schemas.openxmlformats.org/officeDocument/2006/relationships" id="293" r:id="R903a803fa1354494"/>
    <p:sldId xmlns:r="http://schemas.openxmlformats.org/officeDocument/2006/relationships" id="294" r:id="R2dad96f61e8f4d59"/>
    <p:sldId xmlns:r="http://schemas.openxmlformats.org/officeDocument/2006/relationships" id="295" r:id="R90e75e1fd16b46f9"/>
    <p:sldId xmlns:r="http://schemas.openxmlformats.org/officeDocument/2006/relationships" id="296" r:id="Rc931a4114f27454e"/>
    <p:sldId xmlns:r="http://schemas.openxmlformats.org/officeDocument/2006/relationships" id="297" r:id="R616b13f24a574be5"/>
    <p:sldId xmlns:r="http://schemas.openxmlformats.org/officeDocument/2006/relationships" id="298" r:id="Rea3523570f4f49ea"/>
    <p:sldId xmlns:r="http://schemas.openxmlformats.org/officeDocument/2006/relationships" id="299" r:id="Rf0745f2acab041ce"/>
    <p:sldId xmlns:r="http://schemas.openxmlformats.org/officeDocument/2006/relationships" id="300" r:id="Rb5cf1cb27fa14ded"/>
    <p:sldId xmlns:r="http://schemas.openxmlformats.org/officeDocument/2006/relationships" id="301" r:id="Re66dcf4a3c784d15"/>
    <p:sldId xmlns:r="http://schemas.openxmlformats.org/officeDocument/2006/relationships" id="302" r:id="Rae4c7d084bbe408a"/>
    <p:sldId xmlns:r="http://schemas.openxmlformats.org/officeDocument/2006/relationships" id="303" r:id="R8061da3891ac4e7b"/>
    <p:sldId xmlns:r="http://schemas.openxmlformats.org/officeDocument/2006/relationships" id="304" r:id="Rf4a8af2a6b7e4fc1"/>
    <p:sldId xmlns:r="http://schemas.openxmlformats.org/officeDocument/2006/relationships" id="305" r:id="Rcc13286d57e24448"/>
    <p:sldId xmlns:r="http://schemas.openxmlformats.org/officeDocument/2006/relationships" id="306" r:id="R851c1f7240bc4835"/>
    <p:sldId xmlns:r="http://schemas.openxmlformats.org/officeDocument/2006/relationships" id="307" r:id="R7ccb0c65bef94e12"/>
    <p:sldId xmlns:r="http://schemas.openxmlformats.org/officeDocument/2006/relationships" id="308" r:id="Rad9769f204424c8c"/>
    <p:sldId xmlns:r="http://schemas.openxmlformats.org/officeDocument/2006/relationships" id="309" r:id="R0c1ca223b8e74092"/>
    <p:sldId xmlns:r="http://schemas.openxmlformats.org/officeDocument/2006/relationships" id="310" r:id="Rff0153b9f0ee4f02"/>
    <p:sldId xmlns:r="http://schemas.openxmlformats.org/officeDocument/2006/relationships" id="311" r:id="Rdf2f1042039449b9"/>
    <p:sldId xmlns:r="http://schemas.openxmlformats.org/officeDocument/2006/relationships" id="312" r:id="Rb849321619764acc"/>
    <p:sldId xmlns:r="http://schemas.openxmlformats.org/officeDocument/2006/relationships" id="313" r:id="R8f9a6444a40e4b06"/>
    <p:sldId xmlns:r="http://schemas.openxmlformats.org/officeDocument/2006/relationships" id="314" r:id="R54fed7c9b5754a82"/>
    <p:sldId xmlns:r="http://schemas.openxmlformats.org/officeDocument/2006/relationships" id="315" r:id="Rf5af0b3255174e13"/>
    <p:sldId xmlns:r="http://schemas.openxmlformats.org/officeDocument/2006/relationships" id="316" r:id="Raca86313be4947fe"/>
    <p:sldId xmlns:r="http://schemas.openxmlformats.org/officeDocument/2006/relationships" id="317" r:id="R1b78fc9877304fdf"/>
    <p:sldId xmlns:r="http://schemas.openxmlformats.org/officeDocument/2006/relationships" id="318" r:id="R6b835a7ce3fe4667"/>
    <p:sldId xmlns:r="http://schemas.openxmlformats.org/officeDocument/2006/relationships" id="319" r:id="R5b7d1f14b7a5430b"/>
    <p:sldId xmlns:r="http://schemas.openxmlformats.org/officeDocument/2006/relationships" id="320" r:id="R17906b575f994b33"/>
    <p:sldId xmlns:r="http://schemas.openxmlformats.org/officeDocument/2006/relationships" id="321" r:id="Rb73a758a2d594299"/>
    <p:sldId xmlns:r="http://schemas.openxmlformats.org/officeDocument/2006/relationships" id="322" r:id="Rde1dcc4a90ca4a7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2b62a6af6c14bc8" /><Relationship Type="http://schemas.openxmlformats.org/officeDocument/2006/relationships/slideMaster" Target="/ppt/slideMasters/slideMaster1.xml" Id="Rd64928386bff44ce" /><Relationship Type="http://schemas.openxmlformats.org/officeDocument/2006/relationships/notesMaster" Target="/ppt/notesMasters/notesMaster1.xml" Id="Rf75c632769024457" /><Relationship Type="http://schemas.openxmlformats.org/officeDocument/2006/relationships/presProps" Target="/ppt/presProps.xml" Id="Rc1970208690b4c18" /><Relationship Type="http://schemas.openxmlformats.org/officeDocument/2006/relationships/tableStyles" Target="/ppt/tableStyles.xml" Id="R8e2e45894dc247a6" /><Relationship Type="http://schemas.openxmlformats.org/officeDocument/2006/relationships/slide" Target="/ppt/slides/slide1.xml" Id="R45734f7df6da44df" /><Relationship Type="http://schemas.openxmlformats.org/officeDocument/2006/relationships/slide" Target="/ppt/slides/slide2.xml" Id="R63dc1607f9434874" /><Relationship Type="http://schemas.openxmlformats.org/officeDocument/2006/relationships/slide" Target="/ppt/slides/slide3.xml" Id="Rdc72683684c24df1" /><Relationship Type="http://schemas.openxmlformats.org/officeDocument/2006/relationships/slide" Target="/ppt/slides/slide4.xml" Id="R59db334a82a54dda" /><Relationship Type="http://schemas.openxmlformats.org/officeDocument/2006/relationships/slide" Target="/ppt/slides/slide5.xml" Id="Rb0450da514ee4080" /><Relationship Type="http://schemas.openxmlformats.org/officeDocument/2006/relationships/slide" Target="/ppt/slides/slide6.xml" Id="R4a7f19e76eb24095" /><Relationship Type="http://schemas.openxmlformats.org/officeDocument/2006/relationships/slide" Target="/ppt/slides/slide7.xml" Id="R473e5e050ae340f1" /><Relationship Type="http://schemas.openxmlformats.org/officeDocument/2006/relationships/slide" Target="/ppt/slides/slide8.xml" Id="Reb35b05d39484945" /><Relationship Type="http://schemas.openxmlformats.org/officeDocument/2006/relationships/slide" Target="/ppt/slides/slide9.xml" Id="R4dcf4c830fd94738" /><Relationship Type="http://schemas.openxmlformats.org/officeDocument/2006/relationships/slide" Target="/ppt/slides/slide10.xml" Id="R69dc1d0100f14910" /><Relationship Type="http://schemas.openxmlformats.org/officeDocument/2006/relationships/slide" Target="/ppt/slides/slide11.xml" Id="R659febe8c0a44625" /><Relationship Type="http://schemas.openxmlformats.org/officeDocument/2006/relationships/slide" Target="/ppt/slides/slide12.xml" Id="Rd57ed78cfbd24ac1" /><Relationship Type="http://schemas.openxmlformats.org/officeDocument/2006/relationships/slide" Target="/ppt/slides/slide13.xml" Id="R45b5a58a0eb04712" /><Relationship Type="http://schemas.openxmlformats.org/officeDocument/2006/relationships/slide" Target="/ppt/slides/slide14.xml" Id="Rb61f6d16d1f64268" /><Relationship Type="http://schemas.openxmlformats.org/officeDocument/2006/relationships/slide" Target="/ppt/slides/slide15.xml" Id="R8a17d39c79084c47" /><Relationship Type="http://schemas.openxmlformats.org/officeDocument/2006/relationships/slide" Target="/ppt/slides/slide16.xml" Id="R8e801096b9624800" /><Relationship Type="http://schemas.openxmlformats.org/officeDocument/2006/relationships/slide" Target="/ppt/slides/slide17.xml" Id="R529bf01276944532" /><Relationship Type="http://schemas.openxmlformats.org/officeDocument/2006/relationships/slide" Target="/ppt/slides/slide18.xml" Id="R2b43966ac5a44eae" /><Relationship Type="http://schemas.openxmlformats.org/officeDocument/2006/relationships/slide" Target="/ppt/slides/slide19.xml" Id="Rbf16d644b7c644e6" /><Relationship Type="http://schemas.openxmlformats.org/officeDocument/2006/relationships/slide" Target="/ppt/slides/slide20.xml" Id="R7aed5a5c7ca041a8" /><Relationship Type="http://schemas.openxmlformats.org/officeDocument/2006/relationships/slide" Target="/ppt/slides/slide21.xml" Id="R99f0ac20e3df499e" /><Relationship Type="http://schemas.openxmlformats.org/officeDocument/2006/relationships/slide" Target="/ppt/slides/slide22.xml" Id="R7ca9d3cc00c7413f" /><Relationship Type="http://schemas.openxmlformats.org/officeDocument/2006/relationships/slide" Target="/ppt/slides/slide23.xml" Id="R5ef9ffb19f104fbd" /><Relationship Type="http://schemas.openxmlformats.org/officeDocument/2006/relationships/slide" Target="/ppt/slides/slide24.xml" Id="Re4159d1f914d43e8" /><Relationship Type="http://schemas.openxmlformats.org/officeDocument/2006/relationships/slide" Target="/ppt/slides/slide25.xml" Id="R88e41ac15d014399" /><Relationship Type="http://schemas.openxmlformats.org/officeDocument/2006/relationships/slide" Target="/ppt/slides/slide26.xml" Id="R891a70b9af274896" /><Relationship Type="http://schemas.openxmlformats.org/officeDocument/2006/relationships/slide" Target="/ppt/slides/slide27.xml" Id="R9d247fdf2da943db" /><Relationship Type="http://schemas.openxmlformats.org/officeDocument/2006/relationships/slide" Target="/ppt/slides/slide28.xml" Id="Rd7b0173f17e64428" /><Relationship Type="http://schemas.openxmlformats.org/officeDocument/2006/relationships/slide" Target="/ppt/slides/slide29.xml" Id="R610c9ca3bca449aa" /><Relationship Type="http://schemas.openxmlformats.org/officeDocument/2006/relationships/slide" Target="/ppt/slides/slide30.xml" Id="Ra6918174ade847b3" /><Relationship Type="http://schemas.openxmlformats.org/officeDocument/2006/relationships/slide" Target="/ppt/slides/slide31.xml" Id="R558169478f1941b4" /><Relationship Type="http://schemas.openxmlformats.org/officeDocument/2006/relationships/slide" Target="/ppt/slides/slide32.xml" Id="R560e8b5001b84f41" /><Relationship Type="http://schemas.openxmlformats.org/officeDocument/2006/relationships/slide" Target="/ppt/slides/slide33.xml" Id="Ra3888baa243c41ac" /><Relationship Type="http://schemas.openxmlformats.org/officeDocument/2006/relationships/slide" Target="/ppt/slides/slide34.xml" Id="R908d38d60100458a" /><Relationship Type="http://schemas.openxmlformats.org/officeDocument/2006/relationships/slide" Target="/ppt/slides/slide35.xml" Id="Re7f049cc3e744fc1" /><Relationship Type="http://schemas.openxmlformats.org/officeDocument/2006/relationships/slide" Target="/ppt/slides/slide36.xml" Id="R09974ae0151a4408" /><Relationship Type="http://schemas.openxmlformats.org/officeDocument/2006/relationships/slide" Target="/ppt/slides/slide37.xml" Id="R1bccdd8998f743a0" /><Relationship Type="http://schemas.openxmlformats.org/officeDocument/2006/relationships/slide" Target="/ppt/slides/slide38.xml" Id="R903a803fa1354494" /><Relationship Type="http://schemas.openxmlformats.org/officeDocument/2006/relationships/slide" Target="/ppt/slides/slide39.xml" Id="R2dad96f61e8f4d59" /><Relationship Type="http://schemas.openxmlformats.org/officeDocument/2006/relationships/slide" Target="/ppt/slides/slide40.xml" Id="R90e75e1fd16b46f9" /><Relationship Type="http://schemas.openxmlformats.org/officeDocument/2006/relationships/slide" Target="/ppt/slides/slide41.xml" Id="Rc931a4114f27454e" /><Relationship Type="http://schemas.openxmlformats.org/officeDocument/2006/relationships/slide" Target="/ppt/slides/slide42.xml" Id="R616b13f24a574be5" /><Relationship Type="http://schemas.openxmlformats.org/officeDocument/2006/relationships/slide" Target="/ppt/slides/slide43.xml" Id="Rea3523570f4f49ea" /><Relationship Type="http://schemas.openxmlformats.org/officeDocument/2006/relationships/slide" Target="/ppt/slides/slide44.xml" Id="Rf0745f2acab041ce" /><Relationship Type="http://schemas.openxmlformats.org/officeDocument/2006/relationships/slide" Target="/ppt/slides/slide45.xml" Id="Rb5cf1cb27fa14ded" /><Relationship Type="http://schemas.openxmlformats.org/officeDocument/2006/relationships/slide" Target="/ppt/slides/slide46.xml" Id="Re66dcf4a3c784d15" /><Relationship Type="http://schemas.openxmlformats.org/officeDocument/2006/relationships/slide" Target="/ppt/slides/slide47.xml" Id="Rae4c7d084bbe408a" /><Relationship Type="http://schemas.openxmlformats.org/officeDocument/2006/relationships/slide" Target="/ppt/slides/slide48.xml" Id="R8061da3891ac4e7b" /><Relationship Type="http://schemas.openxmlformats.org/officeDocument/2006/relationships/slide" Target="/ppt/slides/slide49.xml" Id="Rf4a8af2a6b7e4fc1" /><Relationship Type="http://schemas.openxmlformats.org/officeDocument/2006/relationships/slide" Target="/ppt/slides/slide50.xml" Id="Rcc13286d57e24448" /><Relationship Type="http://schemas.openxmlformats.org/officeDocument/2006/relationships/slide" Target="/ppt/slides/slide51.xml" Id="R851c1f7240bc4835" /><Relationship Type="http://schemas.openxmlformats.org/officeDocument/2006/relationships/slide" Target="/ppt/slides/slide52.xml" Id="R7ccb0c65bef94e12" /><Relationship Type="http://schemas.openxmlformats.org/officeDocument/2006/relationships/slide" Target="/ppt/slides/slide53.xml" Id="Rad9769f204424c8c" /><Relationship Type="http://schemas.openxmlformats.org/officeDocument/2006/relationships/slide" Target="/ppt/slides/slide54.xml" Id="R0c1ca223b8e74092" /><Relationship Type="http://schemas.openxmlformats.org/officeDocument/2006/relationships/slide" Target="/ppt/slides/slide55.xml" Id="Rff0153b9f0ee4f02" /><Relationship Type="http://schemas.openxmlformats.org/officeDocument/2006/relationships/slide" Target="/ppt/slides/slide56.xml" Id="Rdf2f1042039449b9" /><Relationship Type="http://schemas.openxmlformats.org/officeDocument/2006/relationships/slide" Target="/ppt/slides/slide57.xml" Id="Rb849321619764acc" /><Relationship Type="http://schemas.openxmlformats.org/officeDocument/2006/relationships/slide" Target="/ppt/slides/slide58.xml" Id="R8f9a6444a40e4b06" /><Relationship Type="http://schemas.openxmlformats.org/officeDocument/2006/relationships/slide" Target="/ppt/slides/slide59.xml" Id="R54fed7c9b5754a82" /><Relationship Type="http://schemas.openxmlformats.org/officeDocument/2006/relationships/slide" Target="/ppt/slides/slide60.xml" Id="Rf5af0b3255174e13" /><Relationship Type="http://schemas.openxmlformats.org/officeDocument/2006/relationships/slide" Target="/ppt/slides/slide61.xml" Id="Raca86313be4947fe" /><Relationship Type="http://schemas.openxmlformats.org/officeDocument/2006/relationships/slide" Target="/ppt/slides/slide62.xml" Id="R1b78fc9877304fdf" /><Relationship Type="http://schemas.openxmlformats.org/officeDocument/2006/relationships/slide" Target="/ppt/slides/slide63.xml" Id="R6b835a7ce3fe4667" /><Relationship Type="http://schemas.openxmlformats.org/officeDocument/2006/relationships/slide" Target="/ppt/slides/slide64.xml" Id="R5b7d1f14b7a5430b" /><Relationship Type="http://schemas.openxmlformats.org/officeDocument/2006/relationships/slide" Target="/ppt/slides/slide65.xml" Id="R17906b575f994b33" /><Relationship Type="http://schemas.openxmlformats.org/officeDocument/2006/relationships/slide" Target="/ppt/slides/slide66.xml" Id="Rb73a758a2d594299" /><Relationship Type="http://schemas.openxmlformats.org/officeDocument/2006/relationships/slide" Target="/ppt/slides/slide67.xml" Id="Rde1dcc4a90ca4a7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c0e24ca3bc04bc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049a5566e9c42d7" /><Relationship Type="http://schemas.openxmlformats.org/officeDocument/2006/relationships/notesMaster" Target="/ppt/notesMasters/notesMaster1.xml" Id="Rbc9c63e93cfb45b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2948e00e7a344a6" /><Relationship Type="http://schemas.openxmlformats.org/officeDocument/2006/relationships/notesMaster" Target="/ppt/notesMasters/notesMaster1.xml" Id="R7b1b598aa98845b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502090519744d45" /><Relationship Type="http://schemas.openxmlformats.org/officeDocument/2006/relationships/notesMaster" Target="/ppt/notesMasters/notesMaster1.xml" Id="Rb7d10fa220fd409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f90eb3b84c44eac" /><Relationship Type="http://schemas.openxmlformats.org/officeDocument/2006/relationships/notesMaster" Target="/ppt/notesMasters/notesMaster1.xml" Id="R275f997e7d5449d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373d6aed761453e" /><Relationship Type="http://schemas.openxmlformats.org/officeDocument/2006/relationships/notesMaster" Target="/ppt/notesMasters/notesMaster1.xml" Id="R4692f082b0814a2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ad8d1af2a5a4094" /><Relationship Type="http://schemas.openxmlformats.org/officeDocument/2006/relationships/notesMaster" Target="/ppt/notesMasters/notesMaster1.xml" Id="R7851f3a9720d4f1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9ca45e710a647e1" /><Relationship Type="http://schemas.openxmlformats.org/officeDocument/2006/relationships/notesMaster" Target="/ppt/notesMasters/notesMaster1.xml" Id="Rd03d9f6afccd465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dbf88888fc84bce" /><Relationship Type="http://schemas.openxmlformats.org/officeDocument/2006/relationships/notesMaster" Target="/ppt/notesMasters/notesMaster1.xml" Id="R6569f6a5b14145f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d1931aa726f49d6" /><Relationship Type="http://schemas.openxmlformats.org/officeDocument/2006/relationships/notesMaster" Target="/ppt/notesMasters/notesMaster1.xml" Id="R62abfd13bc354e8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36711249ee747d9" /><Relationship Type="http://schemas.openxmlformats.org/officeDocument/2006/relationships/notesMaster" Target="/ppt/notesMasters/notesMaster1.xml" Id="Rc1cdf2bec63b42a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29e8179ca024fd6" /><Relationship Type="http://schemas.openxmlformats.org/officeDocument/2006/relationships/notesMaster" Target="/ppt/notesMasters/notesMaster1.xml" Id="R23991f123d45484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0069ff233a54736" /><Relationship Type="http://schemas.openxmlformats.org/officeDocument/2006/relationships/notesMaster" Target="/ppt/notesMasters/notesMaster1.xml" Id="R32ba94f2165d412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9594477485447a3" /><Relationship Type="http://schemas.openxmlformats.org/officeDocument/2006/relationships/notesMaster" Target="/ppt/notesMasters/notesMaster1.xml" Id="Rdbf69a9f95ae4ac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f7e36ab2db64532" /><Relationship Type="http://schemas.openxmlformats.org/officeDocument/2006/relationships/notesMaster" Target="/ppt/notesMasters/notesMaster1.xml" Id="R24afd1e64fac418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8f794bab1b545c2" /><Relationship Type="http://schemas.openxmlformats.org/officeDocument/2006/relationships/notesMaster" Target="/ppt/notesMasters/notesMaster1.xml" Id="R938fa7225c774e1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5f2f0bef4c84340" /><Relationship Type="http://schemas.openxmlformats.org/officeDocument/2006/relationships/notesMaster" Target="/ppt/notesMasters/notesMaster1.xml" Id="Rfc5c4a89cc5549b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3d6d3b0fa51495d" /><Relationship Type="http://schemas.openxmlformats.org/officeDocument/2006/relationships/notesMaster" Target="/ppt/notesMasters/notesMaster1.xml" Id="R1a4e08966089438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16fb6f68641461b" /><Relationship Type="http://schemas.openxmlformats.org/officeDocument/2006/relationships/notesMaster" Target="/ppt/notesMasters/notesMaster1.xml" Id="R7b8e278d7ce945c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fa7dabc79074877" /><Relationship Type="http://schemas.openxmlformats.org/officeDocument/2006/relationships/notesMaster" Target="/ppt/notesMasters/notesMaster1.xml" Id="Rad16a4f615044bd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4dac07c850a4875" /><Relationship Type="http://schemas.openxmlformats.org/officeDocument/2006/relationships/notesMaster" Target="/ppt/notesMasters/notesMaster1.xml" Id="R9c2ee27451d8415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7e8f60b29224984" /><Relationship Type="http://schemas.openxmlformats.org/officeDocument/2006/relationships/notesMaster" Target="/ppt/notesMasters/notesMaster1.xml" Id="Ra9597dafae0742a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7e6c318da3b4ec3" /><Relationship Type="http://schemas.openxmlformats.org/officeDocument/2006/relationships/notesMaster" Target="/ppt/notesMasters/notesMaster1.xml" Id="Re5f2ed4094c1419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df8e07b52d634e93" /><Relationship Type="http://schemas.openxmlformats.org/officeDocument/2006/relationships/notesMaster" Target="/ppt/notesMasters/notesMaster1.xml" Id="Ra4021483304c4eb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6467a8cd46c43a6" /><Relationship Type="http://schemas.openxmlformats.org/officeDocument/2006/relationships/notesMaster" Target="/ppt/notesMasters/notesMaster1.xml" Id="R8c1c3ae16cf94ee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9e2a960dbd645bf" /><Relationship Type="http://schemas.openxmlformats.org/officeDocument/2006/relationships/notesMaster" Target="/ppt/notesMasters/notesMaster1.xml" Id="R656b4a71dbd444c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8f78d4063d746fe" /><Relationship Type="http://schemas.openxmlformats.org/officeDocument/2006/relationships/notesMaster" Target="/ppt/notesMasters/notesMaster1.xml" Id="Rbbb9941f8e134f5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b82aac0ae7c4f85" /><Relationship Type="http://schemas.openxmlformats.org/officeDocument/2006/relationships/notesMaster" Target="/ppt/notesMasters/notesMaster1.xml" Id="R5f46c054f1c1455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5a03b67fda94f87" /><Relationship Type="http://schemas.openxmlformats.org/officeDocument/2006/relationships/notesMaster" Target="/ppt/notesMasters/notesMaster1.xml" Id="Rc24398da9d78477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eef740e927c46a3" /><Relationship Type="http://schemas.openxmlformats.org/officeDocument/2006/relationships/notesMaster" Target="/ppt/notesMasters/notesMaster1.xml" Id="R6374ed541596417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9d3495c80bc4659" /><Relationship Type="http://schemas.openxmlformats.org/officeDocument/2006/relationships/notesMaster" Target="/ppt/notesMasters/notesMaster1.xml" Id="Re3b04abdff06401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44a1435d857844b0" /><Relationship Type="http://schemas.openxmlformats.org/officeDocument/2006/relationships/notesMaster" Target="/ppt/notesMasters/notesMaster1.xml" Id="Rc65c6413fb784c9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2cce94b7067475f" /><Relationship Type="http://schemas.openxmlformats.org/officeDocument/2006/relationships/notesMaster" Target="/ppt/notesMasters/notesMaster1.xml" Id="R66bcc23de0ea4ae2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b989ff67810435f" /><Relationship Type="http://schemas.openxmlformats.org/officeDocument/2006/relationships/notesMaster" Target="/ppt/notesMasters/notesMaster1.xml" Id="R271b294f18064b51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949940bdda34b5c" /><Relationship Type="http://schemas.openxmlformats.org/officeDocument/2006/relationships/notesMaster" Target="/ppt/notesMasters/notesMaster1.xml" Id="Ra9505e2fcea247e1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ddc34e73a644639" /><Relationship Type="http://schemas.openxmlformats.org/officeDocument/2006/relationships/notesMaster" Target="/ppt/notesMasters/notesMaster1.xml" Id="R50155915b9e64c4f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f6503e68df30479b" /><Relationship Type="http://schemas.openxmlformats.org/officeDocument/2006/relationships/notesMaster" Target="/ppt/notesMasters/notesMaster1.xml" Id="Rbe54d325b07446ff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0083ff5a66fb4d80" /><Relationship Type="http://schemas.openxmlformats.org/officeDocument/2006/relationships/notesMaster" Target="/ppt/notesMasters/notesMaster1.xml" Id="R6d18e7494805476e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6eb100d2e45742a2" /><Relationship Type="http://schemas.openxmlformats.org/officeDocument/2006/relationships/notesMaster" Target="/ppt/notesMasters/notesMaster1.xml" Id="Rea67c495369a4be9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d3005cc4f806452f" /><Relationship Type="http://schemas.openxmlformats.org/officeDocument/2006/relationships/notesMaster" Target="/ppt/notesMasters/notesMaster1.xml" Id="R99c4e372eb0340fd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1e85a79af72e468f" /><Relationship Type="http://schemas.openxmlformats.org/officeDocument/2006/relationships/notesMaster" Target="/ppt/notesMasters/notesMaster1.xml" Id="Rb61127d35d604d0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85e41ff97674467e" /><Relationship Type="http://schemas.openxmlformats.org/officeDocument/2006/relationships/notesMaster" Target="/ppt/notesMasters/notesMaster1.xml" Id="R4366f6d675b5468f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02fda9051c054689" /><Relationship Type="http://schemas.openxmlformats.org/officeDocument/2006/relationships/notesMaster" Target="/ppt/notesMasters/notesMaster1.xml" Id="R5cca03505c204fe4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16a6f38ee62641d9" /><Relationship Type="http://schemas.openxmlformats.org/officeDocument/2006/relationships/notesMaster" Target="/ppt/notesMasters/notesMaster1.xml" Id="R696e6e9310e34f19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7e6af1c41eb94810" /><Relationship Type="http://schemas.openxmlformats.org/officeDocument/2006/relationships/notesMaster" Target="/ppt/notesMasters/notesMaster1.xml" Id="R3c2c1b74d7a44aba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fe74697771d94617" /><Relationship Type="http://schemas.openxmlformats.org/officeDocument/2006/relationships/notesMaster" Target="/ppt/notesMasters/notesMaster1.xml" Id="R54405b8c975748c2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601815ad9bb34769" /><Relationship Type="http://schemas.openxmlformats.org/officeDocument/2006/relationships/notesMaster" Target="/ppt/notesMasters/notesMaster1.xml" Id="R6a96093c50a74094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d12ffd57a31a4a52" /><Relationship Type="http://schemas.openxmlformats.org/officeDocument/2006/relationships/notesMaster" Target="/ppt/notesMasters/notesMaster1.xml" Id="Ra5066bf9a56e48d4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5b929669d2aa42d1" /><Relationship Type="http://schemas.openxmlformats.org/officeDocument/2006/relationships/notesMaster" Target="/ppt/notesMasters/notesMaster1.xml" Id="R8aab7f723c90416a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ee96fdcd20904117" /><Relationship Type="http://schemas.openxmlformats.org/officeDocument/2006/relationships/notesMaster" Target="/ppt/notesMasters/notesMaster1.xml" Id="R0cf79222450049d8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4d4bf8bd475446e8" /><Relationship Type="http://schemas.openxmlformats.org/officeDocument/2006/relationships/notesMaster" Target="/ppt/notesMasters/notesMaster1.xml" Id="Re31608d24f144c1c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4588edb5d1454b05" /><Relationship Type="http://schemas.openxmlformats.org/officeDocument/2006/relationships/notesMaster" Target="/ppt/notesMasters/notesMaster1.xml" Id="Rfca39ed27cad482e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c95db9dabe1942a1" /><Relationship Type="http://schemas.openxmlformats.org/officeDocument/2006/relationships/notesMaster" Target="/ppt/notesMasters/notesMaster1.xml" Id="R32b431b6110248b2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c8a57ac7df4549da" /><Relationship Type="http://schemas.openxmlformats.org/officeDocument/2006/relationships/notesMaster" Target="/ppt/notesMasters/notesMaster1.xml" Id="R6096c4dd26a04449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8dff8f1286e5462d" /><Relationship Type="http://schemas.openxmlformats.org/officeDocument/2006/relationships/notesMaster" Target="/ppt/notesMasters/notesMaster1.xml" Id="Rc8907b03ea3f4dd5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025a07fedd7c4f29" /><Relationship Type="http://schemas.openxmlformats.org/officeDocument/2006/relationships/notesMaster" Target="/ppt/notesMasters/notesMaster1.xml" Id="R086b88315b9548c8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f86554d8e262467d" /><Relationship Type="http://schemas.openxmlformats.org/officeDocument/2006/relationships/notesMaster" Target="/ppt/notesMasters/notesMaster1.xml" Id="R2308b1457f1347b3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914942b3a941454b" /><Relationship Type="http://schemas.openxmlformats.org/officeDocument/2006/relationships/notesMaster" Target="/ppt/notesMasters/notesMaster1.xml" Id="R7c4ae00eb70d4cc7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4767cfa9c3ba412a" /><Relationship Type="http://schemas.openxmlformats.org/officeDocument/2006/relationships/notesMaster" Target="/ppt/notesMasters/notesMaster1.xml" Id="R18a2a4938d4145b8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e2e7203645ca43f2" /><Relationship Type="http://schemas.openxmlformats.org/officeDocument/2006/relationships/notesMaster" Target="/ppt/notesMasters/notesMaster1.xml" Id="Rfc8fd7381f10463c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d9b5135d02634da7" /><Relationship Type="http://schemas.openxmlformats.org/officeDocument/2006/relationships/notesMaster" Target="/ppt/notesMasters/notesMaster1.xml" Id="Rcd2af3b927624a7a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d634e0b612cb490d" /><Relationship Type="http://schemas.openxmlformats.org/officeDocument/2006/relationships/notesMaster" Target="/ppt/notesMasters/notesMaster1.xml" Id="R85eb8db644cd415a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f4357415e0a64b7b" /><Relationship Type="http://schemas.openxmlformats.org/officeDocument/2006/relationships/notesMaster" Target="/ppt/notesMasters/notesMaster1.xml" Id="Rf30e9b1a15384773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6be0f373a7bf4d5f" /><Relationship Type="http://schemas.openxmlformats.org/officeDocument/2006/relationships/notesMaster" Target="/ppt/notesMasters/notesMaster1.xml" Id="R5a4072f1c83e440f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9e981e86009749f9" /><Relationship Type="http://schemas.openxmlformats.org/officeDocument/2006/relationships/notesMaster" Target="/ppt/notesMasters/notesMaster1.xml" Id="R44fc3f1bf9ed427a" /></Relationships>
</file>

<file path=ppt/notesSlides/_rels/notesSlide65.xml.rels>&#65279;<?xml version="1.0" encoding="utf-8"?><Relationships xmlns="http://schemas.openxmlformats.org/package/2006/relationships"><Relationship Type="http://schemas.openxmlformats.org/officeDocument/2006/relationships/slide" Target="/ppt/slides/slide65.xml" Id="Reefd91fb5aa34aa6" /><Relationship Type="http://schemas.openxmlformats.org/officeDocument/2006/relationships/notesMaster" Target="/ppt/notesMasters/notesMaster1.xml" Id="R786c25940fab4a01" /></Relationships>
</file>

<file path=ppt/notesSlides/_rels/notesSlide66.xml.rels>&#65279;<?xml version="1.0" encoding="utf-8"?><Relationships xmlns="http://schemas.openxmlformats.org/package/2006/relationships"><Relationship Type="http://schemas.openxmlformats.org/officeDocument/2006/relationships/slide" Target="/ppt/slides/slide66.xml" Id="Raa6983ae50834ca3" /><Relationship Type="http://schemas.openxmlformats.org/officeDocument/2006/relationships/notesMaster" Target="/ppt/notesMasters/notesMaster1.xml" Id="R90f75046d0cb47a9" /></Relationships>
</file>

<file path=ppt/notesSlides/_rels/notesSlide67.xml.rels>&#65279;<?xml version="1.0" encoding="utf-8"?><Relationships xmlns="http://schemas.openxmlformats.org/package/2006/relationships"><Relationship Type="http://schemas.openxmlformats.org/officeDocument/2006/relationships/slide" Target="/ppt/slides/slide67.xml" Id="R5e3f3b8b0be2481e" /><Relationship Type="http://schemas.openxmlformats.org/officeDocument/2006/relationships/notesMaster" Target="/ppt/notesMasters/notesMaster1.xml" Id="R622f8960d7164eb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D:\NexPro-Link-安放解决方案供应商网站\public\images\cctv\NexPro-BL512D3-4MP-DIC.png</a:t>
            </a:r>
          </a:p>
          <a:p xmlns:a="http://schemas.openxmlformats.org/drawingml/2006/main">
            <a:r>
              <a:t>- D:\NexPro-Link-安放解决方案供应商网站\public\images\cctv\NexPro-BL512M55-5MP-DIC.png</a:t>
            </a:r>
          </a:p>
          <a:p xmlns:a="http://schemas.openxmlformats.org/drawingml/2006/main">
            <a:r>
              <a:t>- D:\NexPro-Link-安放解决方案供应商网站\public\images\cctv\NexPro-BL1050D3-4MP-DIC.png</a:t>
            </a:r>
          </a:p>
          <a:p xmlns:a="http://schemas.openxmlformats.org/drawingml/2006/main">
            <a:r>
              <a:t>- D:\NexPro-Link-安放解决方案供应商网站\public\images\cctv\NexPro-BL1050M55-5MP-DIC.png</a:t>
            </a:r>
          </a:p>
          <a:p xmlns:a="http://schemas.openxmlformats.org/drawingml/2006/main">
            <a:r>
              <a:t>- D:\NexPro-Link-安放解决方案供应商网站\public\images\cctv\NexPro-BL1070D3-4MP-TRI.png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D:\NexPro-Link-安放解决方案供应商网站\public\images\cctv\NexPro-BL512D3-4MP-DIC.png</a:t>
            </a:r>
          </a:p>
          <a:p xmlns:a="http://schemas.openxmlformats.org/drawingml/2006/main">
            <a:r>
              <a:t>- D:\NexPro-Link-安放解决方案供应商网站\public\images\cctv\NexPro-BL512M55-5MP-DIC.png</a:t>
            </a:r>
          </a:p>
          <a:p xmlns:a="http://schemas.openxmlformats.org/drawingml/2006/main">
            <a:r>
              <a:t>- D:\NexPro-Link-安放解决方案供应商网站\public\images\cctv\NexPro-BL1050D3-4MP-DIC.png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D:\NexPro-Link-安放解决方案供应商网站\public\images\cctv\NexPro-BL512D3-4MP-DIC.png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D:\NexPro-Link-安放解决方案供应商网站\public\images\cctv\NexPro-BL512M55-5MP-DIC.png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D:\NexPro-Link-安放解决方案供应商网站\public\images\cctv\NexPro-BL1050D3-4MP-DIC.png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D:\NexPro-Link-安放解决方案供应商网站\public\images\cctv\NexPro-BL1050M55-5MP-DIC.png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D:\NexPro-Link-安放解决方案供应商网站\public\images\cctv\NexPro-BL1070D3-4MP-TRI.png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D:\NexPro-Link-安放解决方案供应商网站\public\images\cctv\NexPro-BL1070Y51-4MP-TRI.png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D:\NexPro-Link-安放解决方案供应商网站\public\images\cctv\NexPro-BL1070M55-5MP-TRI.png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D:\NexPro-Link-安放解决方案供应商网站\public\images\cctv\NexPro-BL9017D3-4MP-TRI正面.png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D:\NexPro-Link-安放解决方案供应商网站\public\images\cctv\NexPro-BL9017Y51-4MP-TRI.png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D:\NexPro-Link-安放解决方案供应商网站\public\images\cctv\NexPro-BL9017M55-5MP-TRI.png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D:\NexPro-Link-安放解决方案供应商网站\public\images\cctv\NexPro-BL9017D3-4MP-TRI正面.png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D:\NexPro-Link-安放解决方案供应商网站\public\images\cctv\NexPro-BL9017Y51-4MP-TRI.png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D:\NexPro-Link-安放解决方案供应商网站\public\images\cctv\NexPro-BL9017M55-5MP-TRI.png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D:\NexPro-Link-安放解决方案供应商网站\public\images\cctv\NexPro-DM106D3-4MP-DIC.png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D:\NexPro-Link-安放解决方案供应商网站\public\images\cctv\NexPro-DM106D3-4MP-DIC-DJ.png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D:\NexPro-Link-安放解决方案供应商网站\public\images\cctv\NexPro-DM106MQ5-5MP-DIC-DJ.png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D:\NexPro-Link-安放解决方案供应商网站\public\images\cctv\NexPro-DM206D3-4MP-DIC.png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D:\NexPro-Link-安放解决方案供应商网站\public\images\cctv\NexPro-DM206D3-4MP-DIC-DJ.png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D:\NexPro-Link-安放解决方案供应商网站\public\images\cctv\NexPro-DM206MQ5-5MP-DIC-DJ.png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D:\NexPro-Link-安放解决方案供应商网站\public\images\cctv\NexPro-DM406D3-4MP-TRI.png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D:\NexPro-Link-安放解决方案供应商网站\public\images\cctv\NexPro-DM406D3-4MP-TRI-DJ.png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D:\NexPro-Link-安放解决方案供应商网站\public\images\cctv\NexPro-DM406D3-4MP-TRI-DJ.png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D:\NexPro-Link-安放解决方案供应商网站\public\images\cctv\NexPro-DM406MQ5-5MP-TRI-DJ.png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D:\NexPro-Link-安放解决方案供应商网站\public\images\cctv\NexPro-DM406MQ5-5MP-TRI-DJ.png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D:\NexPro-Link-安放解决方案供应商网站\public\images\cctv\NexPro-PTL10-4MP-40X.png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D:\NexPro-Link-安放解决方案供应商网站\public\images\cctv\NexPro-PTL10-5MP-25X.png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D:\NexPro-Link-安放解决方案供应商网站\public\images\cctv\NexPro-PTL10-5MP-25X-FC.png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D:\NexPro-Link-安放解决方案供应商网站\public\images\cctv\NexPro-NVR1108-5MP.png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D:\NexPro-Link-安放解决方案供应商网站\public\images\cctv\NexPro-NVR1116-5MP.png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D:\NexPro-Link-安放解决方案供应商网站\public\images\cctv\NexPro-NVR2232-4K.png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D:\NexPro-Link-安放解决方案供应商网站\public\images\cctv\NexPro-NVR4449-4K.png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D:\NexPro-Link-安放解决方案供应商网站\public\images\cctv\NexPro-NVR8864-4K.png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 SW-POE1010B.jpg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 SW-POE1618G.jpg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 SW-POE2426G.jpg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D:\NexPro-Link-安放解决方案供应商网站\public\images\cctv\NexPro-PT6100CK-3MP.png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D:\NexPro-Link-安放解决方案供应商网站\public\images\cctv\NexPro-PT6100CK-3MP.png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D:\NexPro-Link-安放解决方案供应商网站\public\images\cctv\NexPro-PT6100JT40Y-4MP.png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D:\NexPro-Link-安放解决方案供应商网站\public\images\cctv\NexPro-PT6100JT40Y-4MP.png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D:\NexPro-Link-安放解决方案供应商网站\public\images\cctv\NexPro-PT6100J20-4MP.png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D:\NexPro-Link-安放解决方案供应商网站\public\images\cctv\NexPro-PT6100J20-4MP.png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D:\NexPro-Link-安放解决方案供应商网站\public\images\cctv\NexPro-PT6058WZ40Y-6MP.png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D:\NexPro-Link-安放解决方案供应商网站\public\images\cctv\NexPro-PT6058WZ40Y-6MP.png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D:\NexPro-Link-安放解决方案供应商网站\public\images\cctv\NexPro-PT6058WZ40Y-6MP.png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D:\NexPro-Link-安放解决方案供应商网站\public\images\cctv\NexPro-PT6058WZ40Y-6MP.png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D:\NexPro-Link-安放解决方案供应商网站\public\images\cctv\NexPro-PTQ008CK40Y-7MP.png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D:\NexPro-Link-安放解决方案供应商网站\public\images\cctv\NexPro-PTQ008CK40Y-7MP.png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D:\NexPro-Link-安放解决方案供应商网站\public\images\cctv\NexPro-PTN008CK50Y-7MP.png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D:\NexPro-Link-安放解决方案供应商网站\public\images\cctv\NexPro-PTN008CK50Y-7MP.png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D:\NexPro-Link-安放解决方案供应商网站\public\images\cctv\NexPro-SC1040M15-GK.png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D:\NexPro-Link-安放解决方案供应商网站\public\images\cctv\NexPro-BL9017M55-5MP-TRI.png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D:\NexPro-Link-安放解决方案供应商网站\public\images\cctv\NexPro-BL9017Y51-4MP-TRI.png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D:\NexPro-Link-安放解决方案供应商网站\public\images\cctv\NexPro-SC550LED-4MP-3.6-12.png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D:\NexPro-Link-安放解决方案供应商网站\public\images\cctv\NexPro-SC550LED-4MP-5-50.png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D:\NexPro-Link-安放解决方案供应商网站\public\images\cctv\NexPro-SC550LED-4MP-5-50.png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D:\NexPro-Link-安放解决方案供应商网站\public\images\cctv\NexPro-DL9018WZ-DJ.png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D:\NexPro-Link-安放解决方案供应商网站\public\images\cctv\NexPro-DL9018WZ-DJ.png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D:\NexPro-Link-安放解决方案供应商网站\public\images\cctv\NexPro-DL9018WZ-POE.png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D:\NexPro-Link-安放解决方案供应商网站\public\images\cctv\NexPro-DL9018WZ-POE.png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baa2752c224d5c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d4f8e60b09542f5" /><Relationship Type="http://schemas.openxmlformats.org/officeDocument/2006/relationships/slideLayout" Target="/ppt/slideLayouts/slideLayout1.xml" Id="Rdecbb8b14eff49d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ecbb8b14eff49d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919acc7c69402a" /><Relationship Type="http://schemas.openxmlformats.org/officeDocument/2006/relationships/image" Target="/ppt/media/image.png" Id="R5c0f3162bd6d42f6" /><Relationship Type="http://schemas.openxmlformats.org/officeDocument/2006/relationships/image" Target="/ppt/media/image2.png" Id="Re61cc1235ec54cb0" /><Relationship Type="http://schemas.openxmlformats.org/officeDocument/2006/relationships/image" Target="/ppt/media/image3.png" Id="Ra3fe51a86e84404b" /><Relationship Type="http://schemas.openxmlformats.org/officeDocument/2006/relationships/image" Target="/ppt/media/image4.png" Id="R4f396fbfc0944326" /><Relationship Type="http://schemas.openxmlformats.org/officeDocument/2006/relationships/image" Target="/ppt/media/image5.png" Id="Rfc8627a8cdeb498d" /><Relationship Type="http://schemas.openxmlformats.org/officeDocument/2006/relationships/image" Target="/ppt/media/image6.png" Id="Rdd677888954b4a42" /><Relationship Type="http://schemas.openxmlformats.org/officeDocument/2006/relationships/image" Target="/ppt/media/image7.png" Id="R2384987dec914cf3" /><Relationship Type="http://schemas.openxmlformats.org/officeDocument/2006/relationships/notesSlide" Target="/ppt/notesSlides/notesSlide1.xml" Id="R12d002590bfe441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951404ad2e4cc6" /><Relationship Type="http://schemas.openxmlformats.org/officeDocument/2006/relationships/image" Target="/ppt/media/image8.png" Id="R4e118d5334384c0e" /><Relationship Type="http://schemas.openxmlformats.org/officeDocument/2006/relationships/image" Target="/ppt/media/image9.png" Id="R196f916063ea4cd7" /><Relationship Type="http://schemas.openxmlformats.org/officeDocument/2006/relationships/image" Target="/ppt/media/image10.png" Id="Rff6d8555910e4c22" /><Relationship Type="http://schemas.openxmlformats.org/officeDocument/2006/relationships/image" Target="/ppt/media/image11.png" Id="R1c3c773f82ea4676" /><Relationship Type="http://schemas.openxmlformats.org/officeDocument/2006/relationships/notesSlide" Target="/ppt/notesSlides/notesSlide2.xml" Id="R8e354910659141a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e9672e49084acf" /><Relationship Type="http://schemas.openxmlformats.org/officeDocument/2006/relationships/image" Target="/ppt/media/image12.png" Id="Ra9c3bf58b1df4a05" /><Relationship Type="http://schemas.openxmlformats.org/officeDocument/2006/relationships/notesSlide" Target="/ppt/notesSlides/notesSlide3.xml" Id="Rfabab2599d004bf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3af1d7bc4041e7" /><Relationship Type="http://schemas.openxmlformats.org/officeDocument/2006/relationships/image" Target="/ppt/media/image13.png" Id="R37eb270026fc4551" /><Relationship Type="http://schemas.openxmlformats.org/officeDocument/2006/relationships/image" Target="/ppt/media/image14.png" Id="R42f6b96d1685460d" /><Relationship Type="http://schemas.openxmlformats.org/officeDocument/2006/relationships/notesSlide" Target="/ppt/notesSlides/notesSlide4.xml" Id="R78c93f197b244d7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465d7b38164443" /><Relationship Type="http://schemas.openxmlformats.org/officeDocument/2006/relationships/image" Target="/ppt/media/image15.png" Id="R4545d39ac80142ca" /><Relationship Type="http://schemas.openxmlformats.org/officeDocument/2006/relationships/image" Target="/ppt/media/image16.png" Id="R1c2c60c8c0ea4dfb" /><Relationship Type="http://schemas.openxmlformats.org/officeDocument/2006/relationships/notesSlide" Target="/ppt/notesSlides/notesSlide5.xml" Id="R9ed557a8e58644e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c214f8a3234dbf" /><Relationship Type="http://schemas.openxmlformats.org/officeDocument/2006/relationships/image" Target="/ppt/media/image17.png" Id="R52bf93c6b3d04046" /><Relationship Type="http://schemas.openxmlformats.org/officeDocument/2006/relationships/image" Target="/ppt/media/image18.png" Id="R83f9a834a70d43ab" /><Relationship Type="http://schemas.openxmlformats.org/officeDocument/2006/relationships/notesSlide" Target="/ppt/notesSlides/notesSlide6.xml" Id="Rf5438fb552cf44d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fc25f289834296" /><Relationship Type="http://schemas.openxmlformats.org/officeDocument/2006/relationships/image" Target="/ppt/media/image19.png" Id="R88cfbee531de459c" /><Relationship Type="http://schemas.openxmlformats.org/officeDocument/2006/relationships/image" Target="/ppt/media/image20.png" Id="R205285264c4a4b06" /><Relationship Type="http://schemas.openxmlformats.org/officeDocument/2006/relationships/notesSlide" Target="/ppt/notesSlides/notesSlide7.xml" Id="Raccc1f82132d4ac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37a6332b7447e7" /><Relationship Type="http://schemas.openxmlformats.org/officeDocument/2006/relationships/image" Target="/ppt/media/image21.png" Id="Refd96363a9ce4a9e" /><Relationship Type="http://schemas.openxmlformats.org/officeDocument/2006/relationships/image" Target="/ppt/media/image22.png" Id="R74c92ac852fc422c" /><Relationship Type="http://schemas.openxmlformats.org/officeDocument/2006/relationships/notesSlide" Target="/ppt/notesSlides/notesSlide8.xml" Id="Ra9a89c5dd58141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826c51b411409a" /><Relationship Type="http://schemas.openxmlformats.org/officeDocument/2006/relationships/image" Target="/ppt/media/image23.png" Id="Rd1de075372b04453" /><Relationship Type="http://schemas.openxmlformats.org/officeDocument/2006/relationships/image" Target="/ppt/media/image24.png" Id="R4c57f1c5c4a4448f" /><Relationship Type="http://schemas.openxmlformats.org/officeDocument/2006/relationships/notesSlide" Target="/ppt/notesSlides/notesSlide9.xml" Id="R584feac3222943f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e96adb03c8401c" /><Relationship Type="http://schemas.openxmlformats.org/officeDocument/2006/relationships/image" Target="/ppt/media/image25.png" Id="Rcc22cb04d1924032" /><Relationship Type="http://schemas.openxmlformats.org/officeDocument/2006/relationships/image" Target="/ppt/media/image26.png" Id="R0e1d2ebf5be84432" /><Relationship Type="http://schemas.openxmlformats.org/officeDocument/2006/relationships/notesSlide" Target="/ppt/notesSlides/notesSlide10.xml" Id="R743a0c025972482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05ee202afa4602" /><Relationship Type="http://schemas.openxmlformats.org/officeDocument/2006/relationships/image" Target="/ppt/media/image27.png" Id="R6a58479fd66a47c9" /><Relationship Type="http://schemas.openxmlformats.org/officeDocument/2006/relationships/image" Target="/ppt/media/image28.png" Id="R2687adeb31a14a76" /><Relationship Type="http://schemas.openxmlformats.org/officeDocument/2006/relationships/notesSlide" Target="/ppt/notesSlides/notesSlide11.xml" Id="Rb1755b7610794f3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b081e38cb849bf" /><Relationship Type="http://schemas.openxmlformats.org/officeDocument/2006/relationships/image" Target="/ppt/media/image29.png" Id="R16b02235d13e480e" /><Relationship Type="http://schemas.openxmlformats.org/officeDocument/2006/relationships/image" Target="/ppt/media/image30.png" Id="Rd5f0361c401d42e5" /><Relationship Type="http://schemas.openxmlformats.org/officeDocument/2006/relationships/notesSlide" Target="/ppt/notesSlides/notesSlide12.xml" Id="Rbb139dbe920b464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c8e0e620574309" /><Relationship Type="http://schemas.openxmlformats.org/officeDocument/2006/relationships/image" Target="/ppt/media/image31.png" Id="Rf26a6c584e10400b" /><Relationship Type="http://schemas.openxmlformats.org/officeDocument/2006/relationships/image" Target="/ppt/media/image32.png" Id="R060385a648624f38" /><Relationship Type="http://schemas.openxmlformats.org/officeDocument/2006/relationships/notesSlide" Target="/ppt/notesSlides/notesSlide13.xml" Id="R680907219d564b9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214d06bdcb407e" /><Relationship Type="http://schemas.openxmlformats.org/officeDocument/2006/relationships/image" Target="/ppt/media/image33.png" Id="Rca2c725364e34602" /><Relationship Type="http://schemas.openxmlformats.org/officeDocument/2006/relationships/image" Target="/ppt/media/image34.png" Id="Rd7c7762e3c1c44f2" /><Relationship Type="http://schemas.openxmlformats.org/officeDocument/2006/relationships/notesSlide" Target="/ppt/notesSlides/notesSlide14.xml" Id="R85f8d254ec694c3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015e72c9a64def" /><Relationship Type="http://schemas.openxmlformats.org/officeDocument/2006/relationships/image" Target="/ppt/media/image35.png" Id="Rd222ca55ab1c406d" /><Relationship Type="http://schemas.openxmlformats.org/officeDocument/2006/relationships/image" Target="/ppt/media/image36.png" Id="Rb2546f1465574087" /><Relationship Type="http://schemas.openxmlformats.org/officeDocument/2006/relationships/notesSlide" Target="/ppt/notesSlides/notesSlide15.xml" Id="Rc89f1dba13f240f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a9f15403564cf8" /><Relationship Type="http://schemas.openxmlformats.org/officeDocument/2006/relationships/image" Target="/ppt/media/image37.png" Id="Rf2bba051f1fd4c53" /><Relationship Type="http://schemas.openxmlformats.org/officeDocument/2006/relationships/image" Target="/ppt/media/image38.png" Id="Rf861d0def8154f33" /><Relationship Type="http://schemas.openxmlformats.org/officeDocument/2006/relationships/notesSlide" Target="/ppt/notesSlides/notesSlide16.xml" Id="R14d935d664ce41f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4719998bc64e9c" /><Relationship Type="http://schemas.openxmlformats.org/officeDocument/2006/relationships/image" Target="/ppt/media/image39.png" Id="R2d9ad13a07f8442b" /><Relationship Type="http://schemas.openxmlformats.org/officeDocument/2006/relationships/image" Target="/ppt/media/image40.png" Id="Rba7f3006f85c4ed9" /><Relationship Type="http://schemas.openxmlformats.org/officeDocument/2006/relationships/notesSlide" Target="/ppt/notesSlides/notesSlide17.xml" Id="Red925e32b3d64e2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6c27166f814ac4" /><Relationship Type="http://schemas.openxmlformats.org/officeDocument/2006/relationships/image" Target="/ppt/media/image41.png" Id="R7efe161e86a54bef" /><Relationship Type="http://schemas.openxmlformats.org/officeDocument/2006/relationships/image" Target="/ppt/media/image42.png" Id="Rb3c54006b14547fa" /><Relationship Type="http://schemas.openxmlformats.org/officeDocument/2006/relationships/notesSlide" Target="/ppt/notesSlides/notesSlide18.xml" Id="Ra003737db0dd431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345165f7bb43ee" /><Relationship Type="http://schemas.openxmlformats.org/officeDocument/2006/relationships/image" Target="/ppt/media/image43.png" Id="R3498e92442044a60" /><Relationship Type="http://schemas.openxmlformats.org/officeDocument/2006/relationships/image" Target="/ppt/media/image44.png" Id="Rbd1418830bea4bfe" /><Relationship Type="http://schemas.openxmlformats.org/officeDocument/2006/relationships/notesSlide" Target="/ppt/notesSlides/notesSlide19.xml" Id="Rc269721baf5b446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3efd13f48045bd" /><Relationship Type="http://schemas.openxmlformats.org/officeDocument/2006/relationships/image" Target="/ppt/media/image45.png" Id="R3b70b096706a42ae" /><Relationship Type="http://schemas.openxmlformats.org/officeDocument/2006/relationships/image" Target="/ppt/media/image46.png" Id="R8d3b7c01a1b142e9" /><Relationship Type="http://schemas.openxmlformats.org/officeDocument/2006/relationships/notesSlide" Target="/ppt/notesSlides/notesSlide20.xml" Id="R01bc2228f17946a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f33d1f88544515" /><Relationship Type="http://schemas.openxmlformats.org/officeDocument/2006/relationships/image" Target="/ppt/media/image47.png" Id="R1a75564f6208428d" /><Relationship Type="http://schemas.openxmlformats.org/officeDocument/2006/relationships/image" Target="/ppt/media/image48.png" Id="R743f3bcfaa0f4425" /><Relationship Type="http://schemas.openxmlformats.org/officeDocument/2006/relationships/notesSlide" Target="/ppt/notesSlides/notesSlide21.xml" Id="R72bf2f0cd8864e2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938ae20e8e4744" /><Relationship Type="http://schemas.openxmlformats.org/officeDocument/2006/relationships/image" Target="/ppt/media/image49.png" Id="R202a2c1967424431" /><Relationship Type="http://schemas.openxmlformats.org/officeDocument/2006/relationships/image" Target="/ppt/media/image50.png" Id="Re61f2f28b8104f90" /><Relationship Type="http://schemas.openxmlformats.org/officeDocument/2006/relationships/notesSlide" Target="/ppt/notesSlides/notesSlide22.xml" Id="Re145172d43584da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c8f55d4e40493f" /><Relationship Type="http://schemas.openxmlformats.org/officeDocument/2006/relationships/image" Target="/ppt/media/image51.png" Id="Rc46d2ef16c2144f1" /><Relationship Type="http://schemas.openxmlformats.org/officeDocument/2006/relationships/image" Target="/ppt/media/image52.png" Id="Rf5ff1cb95fb24be3" /><Relationship Type="http://schemas.openxmlformats.org/officeDocument/2006/relationships/notesSlide" Target="/ppt/notesSlides/notesSlide23.xml" Id="R38bb88b24091431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04f673435d46ea" /><Relationship Type="http://schemas.openxmlformats.org/officeDocument/2006/relationships/image" Target="/ppt/media/image53.png" Id="R8572e5564a624972" /><Relationship Type="http://schemas.openxmlformats.org/officeDocument/2006/relationships/image" Target="/ppt/media/image54.png" Id="Reb0d0d27bbeb4b53" /><Relationship Type="http://schemas.openxmlformats.org/officeDocument/2006/relationships/notesSlide" Target="/ppt/notesSlides/notesSlide24.xml" Id="Rf9f90494ed984067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41753e3b9e43f0" /><Relationship Type="http://schemas.openxmlformats.org/officeDocument/2006/relationships/image" Target="/ppt/media/image55.png" Id="Rbfb7d000b67340b4" /><Relationship Type="http://schemas.openxmlformats.org/officeDocument/2006/relationships/image" Target="/ppt/media/image56.png" Id="Rab02a7e5313a413a" /><Relationship Type="http://schemas.openxmlformats.org/officeDocument/2006/relationships/notesSlide" Target="/ppt/notesSlides/notesSlide25.xml" Id="R721341b293744dc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928c08b5f74833" /><Relationship Type="http://schemas.openxmlformats.org/officeDocument/2006/relationships/image" Target="/ppt/media/image57.png" Id="R797ac05e3d194099" /><Relationship Type="http://schemas.openxmlformats.org/officeDocument/2006/relationships/image" Target="/ppt/media/image58.png" Id="R4a0589e20dcd41b1" /><Relationship Type="http://schemas.openxmlformats.org/officeDocument/2006/relationships/notesSlide" Target="/ppt/notesSlides/notesSlide26.xml" Id="Rb88262580e724fa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c5bfdcaa034676" /><Relationship Type="http://schemas.openxmlformats.org/officeDocument/2006/relationships/image" Target="/ppt/media/image59.png" Id="Rf1ba0b4372e745f9" /><Relationship Type="http://schemas.openxmlformats.org/officeDocument/2006/relationships/image" Target="/ppt/media/image60.png" Id="R1f2e8ad748ea4378" /><Relationship Type="http://schemas.openxmlformats.org/officeDocument/2006/relationships/notesSlide" Target="/ppt/notesSlides/notesSlide27.xml" Id="R4a737bb260964b3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fdd3159ec74deb" /><Relationship Type="http://schemas.openxmlformats.org/officeDocument/2006/relationships/image" Target="/ppt/media/image61.png" Id="R393c4466adb446f5" /><Relationship Type="http://schemas.openxmlformats.org/officeDocument/2006/relationships/image" Target="/ppt/media/image62.png" Id="R0d51ace6b93b4eed" /><Relationship Type="http://schemas.openxmlformats.org/officeDocument/2006/relationships/notesSlide" Target="/ppt/notesSlides/notesSlide28.xml" Id="R2652fc572c9f4df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0e208320fe4e1e" /><Relationship Type="http://schemas.openxmlformats.org/officeDocument/2006/relationships/image" Target="/ppt/media/image63.png" Id="R82917bdbe1364f57" /><Relationship Type="http://schemas.openxmlformats.org/officeDocument/2006/relationships/image" Target="/ppt/media/image64.png" Id="R21d4d6bbc8174a8b" /><Relationship Type="http://schemas.openxmlformats.org/officeDocument/2006/relationships/notesSlide" Target="/ppt/notesSlides/notesSlide29.xml" Id="R85e6cdb734c4436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a0b1d0641b4a1d" /><Relationship Type="http://schemas.openxmlformats.org/officeDocument/2006/relationships/image" Target="/ppt/media/image65.png" Id="R943333cc3b8f42ed" /><Relationship Type="http://schemas.openxmlformats.org/officeDocument/2006/relationships/image" Target="/ppt/media/image66.png" Id="R0497e6c748bd42e2" /><Relationship Type="http://schemas.openxmlformats.org/officeDocument/2006/relationships/notesSlide" Target="/ppt/notesSlides/notesSlide30.xml" Id="R51d7ab0235cc412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b036d61f6e44e7" /><Relationship Type="http://schemas.openxmlformats.org/officeDocument/2006/relationships/image" Target="/ppt/media/image67.png" Id="Rb58c9989b6904b1b" /><Relationship Type="http://schemas.openxmlformats.org/officeDocument/2006/relationships/image" Target="/ppt/media/image68.png" Id="R694ac449e8c24a81" /><Relationship Type="http://schemas.openxmlformats.org/officeDocument/2006/relationships/notesSlide" Target="/ppt/notesSlides/notesSlide31.xml" Id="R8517e55d9c2a464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448729f05d451d" /><Relationship Type="http://schemas.openxmlformats.org/officeDocument/2006/relationships/image" Target="/ppt/media/image69.png" Id="Rbf976741ce47447d" /><Relationship Type="http://schemas.openxmlformats.org/officeDocument/2006/relationships/image" Target="/ppt/media/image70.png" Id="R62c039080892402d" /><Relationship Type="http://schemas.openxmlformats.org/officeDocument/2006/relationships/notesSlide" Target="/ppt/notesSlides/notesSlide32.xml" Id="Rccc24456c4e34be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92c06346164b85" /><Relationship Type="http://schemas.openxmlformats.org/officeDocument/2006/relationships/image" Target="/ppt/media/image71.png" Id="Rf555a6949ba4423d" /><Relationship Type="http://schemas.openxmlformats.org/officeDocument/2006/relationships/image" Target="/ppt/media/image72.png" Id="R488a97d79b324437" /><Relationship Type="http://schemas.openxmlformats.org/officeDocument/2006/relationships/notesSlide" Target="/ppt/notesSlides/notesSlide33.xml" Id="R9c98510f7d7d4b3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78884db44e4ef7" /><Relationship Type="http://schemas.openxmlformats.org/officeDocument/2006/relationships/image" Target="/ppt/media/image73.png" Id="R90391f00944348f4" /><Relationship Type="http://schemas.openxmlformats.org/officeDocument/2006/relationships/image" Target="/ppt/media/image74.png" Id="R46ebf6a0eebb43ef" /><Relationship Type="http://schemas.openxmlformats.org/officeDocument/2006/relationships/notesSlide" Target="/ppt/notesSlides/notesSlide34.xml" Id="Rf4b70ba7bbda436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9ec4e03dbc45da" /><Relationship Type="http://schemas.openxmlformats.org/officeDocument/2006/relationships/image" Target="/ppt/media/image75.png" Id="R825bd0cecd4e4e56" /><Relationship Type="http://schemas.openxmlformats.org/officeDocument/2006/relationships/image" Target="/ppt/media/image76.png" Id="R6a2234b1747846b1" /><Relationship Type="http://schemas.openxmlformats.org/officeDocument/2006/relationships/notesSlide" Target="/ppt/notesSlides/notesSlide35.xml" Id="R6bb15d655c374454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7a46e936784d05" /><Relationship Type="http://schemas.openxmlformats.org/officeDocument/2006/relationships/image" Target="/ppt/media/image77.png" Id="Rea8b9c268f4e4300" /><Relationship Type="http://schemas.openxmlformats.org/officeDocument/2006/relationships/image" Target="/ppt/media/image.jpeg" Id="R7762a4b3dec0470d" /><Relationship Type="http://schemas.openxmlformats.org/officeDocument/2006/relationships/notesSlide" Target="/ppt/notesSlides/notesSlide36.xml" Id="R24538d1da5b845b0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0ad9f02fe1496d" /><Relationship Type="http://schemas.openxmlformats.org/officeDocument/2006/relationships/image" Target="/ppt/media/image78.png" Id="R129d645d31c34250" /><Relationship Type="http://schemas.openxmlformats.org/officeDocument/2006/relationships/image" Target="/ppt/media/image2.jpeg" Id="R8d63374ee2064ae0" /><Relationship Type="http://schemas.openxmlformats.org/officeDocument/2006/relationships/notesSlide" Target="/ppt/notesSlides/notesSlide37.xml" Id="Rc0d3757bc8564cc5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b351659af3417e" /><Relationship Type="http://schemas.openxmlformats.org/officeDocument/2006/relationships/image" Target="/ppt/media/image79.png" Id="R4178a380a22a4fa0" /><Relationship Type="http://schemas.openxmlformats.org/officeDocument/2006/relationships/image" Target="/ppt/media/image3.jpeg" Id="R78f9d9aa11344dd6" /><Relationship Type="http://schemas.openxmlformats.org/officeDocument/2006/relationships/notesSlide" Target="/ppt/notesSlides/notesSlide38.xml" Id="R21ef5c84643148e7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4181246b4f4e67" /><Relationship Type="http://schemas.openxmlformats.org/officeDocument/2006/relationships/image" Target="/ppt/media/image80.png" Id="R2f47927017934f13" /><Relationship Type="http://schemas.openxmlformats.org/officeDocument/2006/relationships/image" Target="/ppt/media/image81.png" Id="Rde11f926c6d645fa" /><Relationship Type="http://schemas.openxmlformats.org/officeDocument/2006/relationships/notesSlide" Target="/ppt/notesSlides/notesSlide39.xml" Id="R9f6ed45e4f42494a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f1c8f429784d90" /><Relationship Type="http://schemas.openxmlformats.org/officeDocument/2006/relationships/image" Target="/ppt/media/image82.png" Id="R0466e1231af24a95" /><Relationship Type="http://schemas.openxmlformats.org/officeDocument/2006/relationships/image" Target="/ppt/media/image83.png" Id="R5afab50dadfc49f3" /><Relationship Type="http://schemas.openxmlformats.org/officeDocument/2006/relationships/notesSlide" Target="/ppt/notesSlides/notesSlide40.xml" Id="R7552b0e3e9794cc8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59417f57174f61" /><Relationship Type="http://schemas.openxmlformats.org/officeDocument/2006/relationships/image" Target="/ppt/media/image84.png" Id="Rcd512b86fd9c495d" /><Relationship Type="http://schemas.openxmlformats.org/officeDocument/2006/relationships/image" Target="/ppt/media/image85.png" Id="R19b0a6e6bc794dbd" /><Relationship Type="http://schemas.openxmlformats.org/officeDocument/2006/relationships/notesSlide" Target="/ppt/notesSlides/notesSlide41.xml" Id="R47c0d525a4d54342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a24fe00e5644c9" /><Relationship Type="http://schemas.openxmlformats.org/officeDocument/2006/relationships/image" Target="/ppt/media/image86.png" Id="R66e035583cd74050" /><Relationship Type="http://schemas.openxmlformats.org/officeDocument/2006/relationships/image" Target="/ppt/media/image87.png" Id="R2070a9cb49bc4495" /><Relationship Type="http://schemas.openxmlformats.org/officeDocument/2006/relationships/notesSlide" Target="/ppt/notesSlides/notesSlide42.xml" Id="R1ba2a02c82344e95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f42418fc3b42bd" /><Relationship Type="http://schemas.openxmlformats.org/officeDocument/2006/relationships/image" Target="/ppt/media/image88.png" Id="R24aa32805ad14ab5" /><Relationship Type="http://schemas.openxmlformats.org/officeDocument/2006/relationships/image" Target="/ppt/media/image89.png" Id="R6895aff67d274d5e" /><Relationship Type="http://schemas.openxmlformats.org/officeDocument/2006/relationships/notesSlide" Target="/ppt/notesSlides/notesSlide43.xml" Id="Rdcb93c737c7842e8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d907a6c60745f1" /><Relationship Type="http://schemas.openxmlformats.org/officeDocument/2006/relationships/image" Target="/ppt/media/image90.png" Id="R71c744fa539c44d1" /><Relationship Type="http://schemas.openxmlformats.org/officeDocument/2006/relationships/image" Target="/ppt/media/image91.png" Id="Ra3f0cd9584274248" /><Relationship Type="http://schemas.openxmlformats.org/officeDocument/2006/relationships/notesSlide" Target="/ppt/notesSlides/notesSlide44.xml" Id="Rbe6ba2d695314f4d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8d95b4933f4e25" /><Relationship Type="http://schemas.openxmlformats.org/officeDocument/2006/relationships/image" Target="/ppt/media/image92.png" Id="R58106d0307254acc" /><Relationship Type="http://schemas.openxmlformats.org/officeDocument/2006/relationships/image" Target="/ppt/media/image93.png" Id="Ra0627d29d0064110" /><Relationship Type="http://schemas.openxmlformats.org/officeDocument/2006/relationships/notesSlide" Target="/ppt/notesSlides/notesSlide45.xml" Id="R750b785c964547b5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bbc55d34eb4d2d" /><Relationship Type="http://schemas.openxmlformats.org/officeDocument/2006/relationships/image" Target="/ppt/media/image94.png" Id="Rfdce5b39b4704efa" /><Relationship Type="http://schemas.openxmlformats.org/officeDocument/2006/relationships/image" Target="/ppt/media/image95.png" Id="R0b684ec45e044147" /><Relationship Type="http://schemas.openxmlformats.org/officeDocument/2006/relationships/notesSlide" Target="/ppt/notesSlides/notesSlide46.xml" Id="Re4f7d1ac50b94d7b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8913dce969467f" /><Relationship Type="http://schemas.openxmlformats.org/officeDocument/2006/relationships/image" Target="/ppt/media/image96.png" Id="R68f160b897084e05" /><Relationship Type="http://schemas.openxmlformats.org/officeDocument/2006/relationships/image" Target="/ppt/media/image97.png" Id="R0ca8375c4c6743ca" /><Relationship Type="http://schemas.openxmlformats.org/officeDocument/2006/relationships/notesSlide" Target="/ppt/notesSlides/notesSlide47.xml" Id="R81f955a42e2d4aed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59f0b59d994318" /><Relationship Type="http://schemas.openxmlformats.org/officeDocument/2006/relationships/image" Target="/ppt/media/image98.png" Id="Rf24d0d7eeb024c89" /><Relationship Type="http://schemas.openxmlformats.org/officeDocument/2006/relationships/image" Target="/ppt/media/image99.png" Id="R4f08b33fc0d8413a" /><Relationship Type="http://schemas.openxmlformats.org/officeDocument/2006/relationships/notesSlide" Target="/ppt/notesSlides/notesSlide48.xml" Id="Rb8af736248b34bc9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222ad9f02f49d3" /><Relationship Type="http://schemas.openxmlformats.org/officeDocument/2006/relationships/image" Target="/ppt/media/image100.png" Id="R25b327b701f84909" /><Relationship Type="http://schemas.openxmlformats.org/officeDocument/2006/relationships/image" Target="/ppt/media/image101.png" Id="Rb7b0bc0261204a86" /><Relationship Type="http://schemas.openxmlformats.org/officeDocument/2006/relationships/notesSlide" Target="/ppt/notesSlides/notesSlide49.xml" Id="R62db9a9f0de04cf6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d27286c82f4e43" /><Relationship Type="http://schemas.openxmlformats.org/officeDocument/2006/relationships/image" Target="/ppt/media/image102.png" Id="Rb5ffc655e47a44c9" /><Relationship Type="http://schemas.openxmlformats.org/officeDocument/2006/relationships/image" Target="/ppt/media/image103.png" Id="R9e8dd892895a49ab" /><Relationship Type="http://schemas.openxmlformats.org/officeDocument/2006/relationships/notesSlide" Target="/ppt/notesSlides/notesSlide50.xml" Id="Ra83c181f382b4eec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c379c87638472a" /><Relationship Type="http://schemas.openxmlformats.org/officeDocument/2006/relationships/image" Target="/ppt/media/image104.png" Id="Rf0f38d0c3e3f4f14" /><Relationship Type="http://schemas.openxmlformats.org/officeDocument/2006/relationships/image" Target="/ppt/media/image105.png" Id="R355445934c6643ed" /><Relationship Type="http://schemas.openxmlformats.org/officeDocument/2006/relationships/notesSlide" Target="/ppt/notesSlides/notesSlide51.xml" Id="R1b62ac18095349a2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7d8b45b93c455b" /><Relationship Type="http://schemas.openxmlformats.org/officeDocument/2006/relationships/image" Target="/ppt/media/image106.png" Id="Re9ec14ff5fce4683" /><Relationship Type="http://schemas.openxmlformats.org/officeDocument/2006/relationships/image" Target="/ppt/media/image107.png" Id="Rcfd1e00faca0403e" /><Relationship Type="http://schemas.openxmlformats.org/officeDocument/2006/relationships/notesSlide" Target="/ppt/notesSlides/notesSlide52.xml" Id="Ra16b6b2ad02c4228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d27240321b4cc7" /><Relationship Type="http://schemas.openxmlformats.org/officeDocument/2006/relationships/image" Target="/ppt/media/image108.png" Id="Rb79430cde7674d97" /><Relationship Type="http://schemas.openxmlformats.org/officeDocument/2006/relationships/image" Target="/ppt/media/image109.png" Id="R8903828999ea4e2e" /><Relationship Type="http://schemas.openxmlformats.org/officeDocument/2006/relationships/notesSlide" Target="/ppt/notesSlides/notesSlide53.xml" Id="Rf86d631c2a5742af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8b718268104c84" /><Relationship Type="http://schemas.openxmlformats.org/officeDocument/2006/relationships/image" Target="/ppt/media/image110.png" Id="R60bf10245add48a0" /><Relationship Type="http://schemas.openxmlformats.org/officeDocument/2006/relationships/image" Target="/ppt/media/image111.png" Id="R4c03d1b64d1c4289" /><Relationship Type="http://schemas.openxmlformats.org/officeDocument/2006/relationships/notesSlide" Target="/ppt/notesSlides/notesSlide54.xml" Id="R811e3fa75f444853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1532f486f74f17" /><Relationship Type="http://schemas.openxmlformats.org/officeDocument/2006/relationships/image" Target="/ppt/media/image112.png" Id="R339f8d788b8d4df5" /><Relationship Type="http://schemas.openxmlformats.org/officeDocument/2006/relationships/image" Target="/ppt/media/image113.png" Id="R11c3b97e5fe741a8" /><Relationship Type="http://schemas.openxmlformats.org/officeDocument/2006/relationships/notesSlide" Target="/ppt/notesSlides/notesSlide55.xml" Id="Rf32d08b5f986468e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69485453a94288" /><Relationship Type="http://schemas.openxmlformats.org/officeDocument/2006/relationships/image" Target="/ppt/media/image114.png" Id="R2e78d61f6b654f3c" /><Relationship Type="http://schemas.openxmlformats.org/officeDocument/2006/relationships/image" Target="/ppt/media/image115.png" Id="Rdb6018aa96a84f46" /><Relationship Type="http://schemas.openxmlformats.org/officeDocument/2006/relationships/notesSlide" Target="/ppt/notesSlides/notesSlide56.xml" Id="R5f5110b51e604722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df910d513b4f4e" /><Relationship Type="http://schemas.openxmlformats.org/officeDocument/2006/relationships/image" Target="/ppt/media/image116.png" Id="Rcf94e43a53534e54" /><Relationship Type="http://schemas.openxmlformats.org/officeDocument/2006/relationships/image" Target="/ppt/media/image117.png" Id="Rcd6f8c11c08d4ccd" /><Relationship Type="http://schemas.openxmlformats.org/officeDocument/2006/relationships/notesSlide" Target="/ppt/notesSlides/notesSlide57.xml" Id="R23232fed09fa435b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6bac21a6a74ac9" /><Relationship Type="http://schemas.openxmlformats.org/officeDocument/2006/relationships/image" Target="/ppt/media/image118.png" Id="R5175826355a44c2b" /><Relationship Type="http://schemas.openxmlformats.org/officeDocument/2006/relationships/image" Target="/ppt/media/image119.png" Id="Rd2fb6037d64a4dc2" /><Relationship Type="http://schemas.openxmlformats.org/officeDocument/2006/relationships/notesSlide" Target="/ppt/notesSlides/notesSlide58.xml" Id="Ra42c01980c5f47e7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4d97d4e8404ca1" /><Relationship Type="http://schemas.openxmlformats.org/officeDocument/2006/relationships/image" Target="/ppt/media/image120.png" Id="R3da31009366c431f" /><Relationship Type="http://schemas.openxmlformats.org/officeDocument/2006/relationships/image" Target="/ppt/media/image121.png" Id="R4200444780654ea6" /><Relationship Type="http://schemas.openxmlformats.org/officeDocument/2006/relationships/notesSlide" Target="/ppt/notesSlides/notesSlide59.xml" Id="Ra20b3ca5f04c4dd3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2e06aa84cb42d7" /><Relationship Type="http://schemas.openxmlformats.org/officeDocument/2006/relationships/image" Target="/ppt/media/image122.png" Id="R1420e5c77bb74d92" /><Relationship Type="http://schemas.openxmlformats.org/officeDocument/2006/relationships/image" Target="/ppt/media/image123.png" Id="R10f438bcebd04dae" /><Relationship Type="http://schemas.openxmlformats.org/officeDocument/2006/relationships/notesSlide" Target="/ppt/notesSlides/notesSlide60.xml" Id="R51a4867188494646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6cbb4ba2fc479b" /><Relationship Type="http://schemas.openxmlformats.org/officeDocument/2006/relationships/image" Target="/ppt/media/image124.png" Id="Rf683e12784ae46da" /><Relationship Type="http://schemas.openxmlformats.org/officeDocument/2006/relationships/image" Target="/ppt/media/image125.png" Id="R231016aa96514518" /><Relationship Type="http://schemas.openxmlformats.org/officeDocument/2006/relationships/notesSlide" Target="/ppt/notesSlides/notesSlide61.xml" Id="R41e21509659d4d4c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8564cd5d8c4112" /><Relationship Type="http://schemas.openxmlformats.org/officeDocument/2006/relationships/image" Target="/ppt/media/image126.png" Id="R3d00b1a764504e31" /><Relationship Type="http://schemas.openxmlformats.org/officeDocument/2006/relationships/image" Target="/ppt/media/image127.png" Id="R883f8909e2c24ddb" /><Relationship Type="http://schemas.openxmlformats.org/officeDocument/2006/relationships/notesSlide" Target="/ppt/notesSlides/notesSlide62.xml" Id="R27dbfa87f48d4139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048fa7eec34bb1" /><Relationship Type="http://schemas.openxmlformats.org/officeDocument/2006/relationships/image" Target="/ppt/media/image128.png" Id="R68799768063c4e84" /><Relationship Type="http://schemas.openxmlformats.org/officeDocument/2006/relationships/notesSlide" Target="/ppt/notesSlides/notesSlide63.xml" Id="Rb99e047bb6fc48f5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7ee28d3b154e5d" /><Relationship Type="http://schemas.openxmlformats.org/officeDocument/2006/relationships/image" Target="/ppt/media/image129.png" Id="R32599c17fdae40ca" /><Relationship Type="http://schemas.openxmlformats.org/officeDocument/2006/relationships/notesSlide" Target="/ppt/notesSlides/notesSlide64.xml" Id="Rd3aa0d5361314d41" /></Relationships>
</file>

<file path=ppt/slides/_rels/slide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73bc885e6347b4" /><Relationship Type="http://schemas.openxmlformats.org/officeDocument/2006/relationships/image" Target="/ppt/media/image130.png" Id="Rf8ebba9d769c4e3d" /><Relationship Type="http://schemas.openxmlformats.org/officeDocument/2006/relationships/notesSlide" Target="/ppt/notesSlides/notesSlide65.xml" Id="R516a4379e192417e" /></Relationships>
</file>

<file path=ppt/slides/_rels/slide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ee9fa946d548cd" /><Relationship Type="http://schemas.openxmlformats.org/officeDocument/2006/relationships/image" Target="/ppt/media/image131.png" Id="R573a1093b3324990" /><Relationship Type="http://schemas.openxmlformats.org/officeDocument/2006/relationships/notesSlide" Target="/ppt/notesSlides/notesSlide66.xml" Id="R77f2a1ccf01e4b49" /></Relationships>
</file>

<file path=ppt/slides/_rels/slide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3a4a782faa46d1" /><Relationship Type="http://schemas.openxmlformats.org/officeDocument/2006/relationships/image" Target="/ppt/media/image132.png" Id="Rf6844a9708624c73" /><Relationship Type="http://schemas.openxmlformats.org/officeDocument/2006/relationships/image" Target="/ppt/media/image133.png" Id="R0493daef58f8437f" /><Relationship Type="http://schemas.openxmlformats.org/officeDocument/2006/relationships/notesSlide" Target="/ppt/notesSlides/notesSlide67.xml" Id="Reb681b4717104358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0f3162bd6d42f6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6E0CC3-D713-438C-9BD7-63F1C0DB9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38562F-8CD6-43A8-B4E2-AFE050A09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1cc1235ec54cb0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023658-673A-4890-A736-B073DCAD5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F148DC-95AE-4AB0-8C51-8FD5E1A19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663E3C-1345-4DC5-A20D-7C15BBAE0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FF998A8-5FDB-4843-BBAF-B463C6F13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ED7AAF-176E-41CD-9D6E-B44642C66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24874A-3781-41FB-81E9-DE698F1E4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724423-AE2A-4736-8B59-E59FBAC9A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4F2285-66ED-4ED5-82BF-68A869A13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9F234A3-F7E4-4728-AD8B-4AB816446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005C1C2-ECDD-4A63-9E11-F7C1E1510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fe51a86e84404b"/>
          <a:stretch xmlns:a="http://schemas.openxmlformats.org/drawingml/2006/main"/>
        </p:blipFill>
        <p:spPr>
          <a:xfrm xmlns:a="http://schemas.openxmlformats.org/drawingml/2006/main">
            <a:off x="7143750" y="552450"/>
            <a:ext cx="3200400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7F68350-2A95-42D3-9F8E-2AD629632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765CE69-A865-4B28-9004-4C7B5E07D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NexPro-BL512D3-4MP-DIC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B83C906-E54E-41DF-9910-3E8857E32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396fbfc0944326"/>
          <a:stretch xmlns:a="http://schemas.openxmlformats.org/drawingml/2006/main"/>
        </p:blipFill>
        <p:spPr>
          <a:xfrm xmlns:a="http://schemas.openxmlformats.org/drawingml/2006/main">
            <a:off x="6442075" y="3181350"/>
            <a:ext cx="1803400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B9B25DE-6153-49BE-A4B2-08C05EE3C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CDF4CC5-0C50-44E1-8C72-0DC547DED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NexPro-BL512M55-5MP-DIC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2D3D653-A928-47C3-9F05-B6D98EB48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8627a8cdeb498d"/>
          <a:stretch xmlns:a="http://schemas.openxmlformats.org/drawingml/2006/main"/>
        </p:blipFill>
        <p:spPr>
          <a:xfrm xmlns:a="http://schemas.openxmlformats.org/drawingml/2006/main">
            <a:off x="9467850" y="3181350"/>
            <a:ext cx="1352550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7E790AF-B978-4420-80ED-85D26E273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D926573-732A-457C-9A6A-C65B76D21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NexPro-BL1050D3-4MP-DIC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4B82044-4DA4-4EA8-9ED8-AEA56FA5E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677888954b4a42"/>
          <a:stretch xmlns:a="http://schemas.openxmlformats.org/drawingml/2006/main"/>
        </p:blipFill>
        <p:spPr>
          <a:xfrm xmlns:a="http://schemas.openxmlformats.org/drawingml/2006/main">
            <a:off x="6667500" y="4781550"/>
            <a:ext cx="1352550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93584A1-144D-42BF-B6A5-799A7805D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CB1FFEE-0911-4873-A9D0-6D8EB18C0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NexPro-BL1050M55-5MP-DIC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0F3CA91-EF46-45A3-B347-2E5419E02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84987dec914cf3"/>
          <a:stretch xmlns:a="http://schemas.openxmlformats.org/drawingml/2006/main"/>
        </p:blipFill>
        <p:spPr>
          <a:xfrm xmlns:a="http://schemas.openxmlformats.org/drawingml/2006/main">
            <a:off x="9303468" y="4781550"/>
            <a:ext cx="1681315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B66DB1B-6ADC-4492-A06C-14DE1EE89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7F57732-EEFA-43BE-962F-19A7FFEBE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NexPro-BL1070D3-4MP-TRI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765E31B-1626-43EB-868C-B898575CE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49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C78BF96-0139-4E4F-9EA0-DB02CAAE2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8848CA0-9363-467B-A600-3CFEC62DA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33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89CE52B-B0A9-4043-B40F-024B1583B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9E5A6CF-1D7A-41CF-9DEE-FD5164D08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75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30D80FC-3EC1-4BE2-A504-325CF6C42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146656910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45B115A-494A-4DD2-9BBA-3B9D74B71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118d5334384c0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D4A35F-D54B-43D7-8F8D-E6516DC4C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5A155E-2A7C-431C-A043-C24559C8D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C86C9A-B4BE-4345-9447-85C0F8BB2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1A8E91-D38B-4AE4-BAB1-33D4C645F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FAE57C2-7956-474A-9D09-3806F1996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299656F-0681-4EFB-912D-4F5CB400C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3FFFBA2-73F9-43CC-AB53-945E7B834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6f916063ea4cd7"/>
          <a:stretch xmlns:a="http://schemas.openxmlformats.org/drawingml/2006/main"/>
        </p:blipFill>
        <p:spPr>
          <a:xfrm xmlns:a="http://schemas.openxmlformats.org/drawingml/2006/main">
            <a:off x="1120775" y="2019300"/>
            <a:ext cx="2159000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964F7C6-22B3-4AD2-886C-514ABAE48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NexPro-BL512D3-4MP-DIC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4CC17E5-0DD5-4CD3-9C95-F4FDF6F8F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6d8555910e4c22"/>
          <a:stretch xmlns:a="http://schemas.openxmlformats.org/drawingml/2006/main"/>
        </p:blipFill>
        <p:spPr>
          <a:xfrm xmlns:a="http://schemas.openxmlformats.org/drawingml/2006/main">
            <a:off x="4816475" y="2019300"/>
            <a:ext cx="2159000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6BDD389-7C89-42C1-AA08-8E83B8338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NexPro-BL512M55-5MP-DIC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9EF761-7C41-4378-83D9-ECD7C7CDD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3c773f82ea4676"/>
          <a:stretch xmlns:a="http://schemas.openxmlformats.org/drawingml/2006/main"/>
        </p:blipFill>
        <p:spPr>
          <a:xfrm xmlns:a="http://schemas.openxmlformats.org/drawingml/2006/main">
            <a:off x="8782050" y="2019300"/>
            <a:ext cx="1619250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9AC37C1-8BDE-4F3A-A197-08AA19ABD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NexPro-BL1050D3-4MP-DIC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EB4B064-9626-4644-86DD-984697357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9BFAF3F-FB33-4F77-A381-8620F79F0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Perimeter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5C5D975-6A0D-4BE2-9CF1-E54A7C624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A100DF9-B881-41C0-A59F-7F1C3AA74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Parking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A25EE71-9035-4306-B5AF-DEBF84BC6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EE36E07-670B-4CA1-BE84-C1B2D908D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Factory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D17709C-9E62-4A0C-A3AE-D5F7A84FF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D66A089-5714-4E0B-8C3D-AC7DEED5F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Corridor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4270FC2-F169-479F-930E-E4D875379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EF765F2-059C-4614-B48E-E711175D36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Small Perimeter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88A7F49-146D-4D88-ADB4-BD8BB37AE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88B2D96-B54E-49AB-B33F-813179B9F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Retail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087F30B-FB0D-421A-AC9D-3E77AD71C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3469759-80F3-49EC-9EC9-A07C4EF5A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Office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BA28039-7117-410C-B89F-D0E8F7D20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167A7C0-6ACD-4CF9-B1C2-02A5B44D4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Large Perimeter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63603BA-5A1E-4CCC-A02D-08117D63F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2CCA05F-43CD-4C60-9C19-BC98E256F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Parking Lot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33C5013-4E19-4CAF-A446-5975470C4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9284677-9E0E-48A4-A368-046EFD89B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Industrial Bay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94C842D-606D-4E61-9179-45526BF92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A12AFA0-08E2-4BF8-9EC9-2D2779DB1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Loading Area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17A10E5-EDB9-47DB-A4FE-8DA5676E2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EE66F08-D009-48AC-BA89-1C4B1150D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Industrial</a:t>
            </a:r>
          </a:p>
        </p:txBody>
      </p:sp>
    </p:spTree>
    <p:extLst>
      <p:ext uri="{BB962C8B-B14F-4D97-AF65-F5344CB8AC3E}">
        <p14:creationId xmlns:p14="http://schemas.microsoft.com/office/powerpoint/2010/main" val="166329098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21AC289-DDD7-4960-AB28-98910FD56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c3bf58b1df4a0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CC48B5-C77A-4AD3-AA4B-CE5D7B6CE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61F40D-149A-4B03-B528-7D7BEECE1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128235-4E4B-4FB0-99DB-DB4E54ECC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C7CA36-80B5-4F04-978A-EC06D940F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F9A625-F144-4685-826C-ED7943A70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DB2A1D-21C5-40E2-85EF-71B8CE1E5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F4D35A-3327-4861-B172-1F720F008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D99721B-A4D8-45DA-9D8A-14B5B5D79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28EA004-57A0-4DC5-9C69-D32B961EB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512 Series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48CA73-D798-4ECC-A23B-ED190A84C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3EABFEE-8513-4B3D-A6D8-663D2D7CA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NexPro-BL512D3-4MP-DIC · NexPro-BL512M55-5MP-DIC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B30A34B-5008-41BB-9640-CF48B8884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1E9CCD3-9F13-4774-A041-E01F18AEB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ACB84EE-C18B-4636-8329-96AF51776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1050 Series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6721DEE-A21F-41AE-ADF5-7B9163901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34902B4-B58E-4E52-8488-F291E567F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NexPro-BL1050D3-4MP-DIC · NexPro-BL1050M55-5MP-DIC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65CB3AA-D561-46C0-9D47-DF7B94E1B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47295B9-EF1A-4EC5-98D7-FDADDF7F3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6308D1A-F043-45FC-969E-F3E0273A8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1070 Series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C3B078B-BF05-4EF3-B44D-50B12B151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17BBC53-EC90-4192-8A9C-7B1376B11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NexPro-BL1070D3-4MP-TRI · NexPro-BL1070Y51-4MP-TRI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489C756-00A5-4AAE-9995-913203AF4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790AF46-1F5B-46AE-9FC0-39C36EC55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68A719E-7343-4B06-8EA3-9AFE25086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9017 Series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F4A7F06-D5E5-46F0-9A36-87212E5D3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376BFE2-8C06-4796-A318-71E3202AE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NexPro-BL9017D3-4MP-TRI · NexPro-BL9017Y51-4MP-TRI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B180C5C-B26B-461D-B9F0-A2F427563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8527EF5-4609-473C-9A8C-D4282DA8F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52F11D0-6D1E-4CEC-8F3D-8B9BD7E47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9013 Series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3A3486B-3151-42E8-9298-8D1D4704C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2B86BF4-E029-4459-A1D8-40FDBA1D6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NexPro-BL9013D3-4MP-TRI · NexPro-BL9013Y51-4MP-TRI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57763C4-23E7-4837-806E-F4CAB806E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59DBE54-54A5-48E3-BB12-CCBEAC5F0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4910E6F-F13B-40F8-B025-D1A668A88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106 Series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F36CE9D-ED55-4AA3-9D68-7061ADC67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28F3C4B-902E-4258-97E9-1DE94EBDE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NexPro-DM106D3-4MP-DIC · NexPro-DM106D3-4MP-DIC-DJ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FA858D0-5596-4C66-9D88-FB4340039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A59E8F1-D6C1-42C8-A982-F8D5107A9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CD79126-C281-4187-BE22-20FE5E0F2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206 Series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29D53F0-821F-4B4F-989C-557DA66A2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DBC0685-3229-4BE3-AF74-73156DF63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NexPro-DM206D3-4MP-DIC · NexPro-DM206D3-4MP-DIC-DJ</a:t>
            </a:r>
          </a:p>
        </p:txBody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34238AC-5207-485D-A494-7712E6F53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CDD4A40-61F0-45B2-865F-64C8B469E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2D1D5BB-5FC0-4971-AA37-1D9C0E134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406 Series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4AD319B-A192-4218-B005-025DEE9AF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35146CC-E409-47E3-A57A-232066C60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NexPro-DM406D3-4MP-TRI · NexPro-DM406D3-4MP-TRI-DJ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C73B95F-B2C2-44C1-A004-84B9EBA47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51A1341-9026-4E3C-AD9D-5920C6963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0CA45C0-2521-49F2-9B30-87291E1E7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PTL10 Series</a:t>
            </a:r>
          </a:p>
        </p:txBody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1BC23EB-3E94-44A4-9457-4746046E7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CEB9BC6-D16A-403B-8E15-A69F84AAA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09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NexPro-PTL10-4MP-40X · NexPro-PTL10-5MP-25X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37C16AC-CB4C-4BED-B3E6-03602F009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66A115B-1559-4B6A-82AF-BD562D615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246607C-7A2A-4E72-AD5C-B025AF1A0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097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10CH 1-Bay 5MP NVR (H.265+)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7DAEC3F-E8EF-4168-9E8D-1A8515576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4596DA6-BC8A-4726-81B1-CBFDFE8DD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NexPro-NVR1108-5MP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4BBBBF4-A59D-4DED-AE22-738B2777B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669C8F0-81D9-4FC0-9414-5E5D1EF1A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973D3F3-5B33-43A1-BA02-A9FA03C91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097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16CH 1-Bay 5MP NVR (H.265+)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F725069-119D-47DE-9CD9-E1627605C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2BC998A-61CB-4BD3-9051-CCCF7FC97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NexPro-NVR1116-5MP</a:t>
            </a:r>
          </a:p>
        </p:txBody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DE0D559-20C7-4B9C-AEE5-1C66D217B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79D2417-D104-4769-BFF2-03112707C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551BC58-9E13-4800-8520-1E22D3FA5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08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32CH 2-Bay 4K NVR (H.265+)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AD4232E-41A4-4C33-9EF2-19B76B67E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B259A54-6062-4C7F-AC67-154F05CB3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NexPro-NVR2232-4K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D0C5150-DB0E-4889-B50D-ACEB6E347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9347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3D3B12D-D6C9-440A-AC85-86C27562E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048375"/>
            <a:ext cx="10668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Plus 21 additional approved families — see the model register and product specification documents.</a:t>
            </a:r>
          </a:p>
        </p:txBody>
      </p:sp>
    </p:spTree>
    <p:extLst>
      <p:ext uri="{BB962C8B-B14F-4D97-AF65-F5344CB8AC3E}">
        <p14:creationId xmlns:p14="http://schemas.microsoft.com/office/powerpoint/2010/main" val="46748374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E172B86-EAA1-4582-9A14-F27176DA5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eb270026fc455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3C6425-B759-483D-9680-DF75F73DF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58AF85-23C7-4FEF-A95B-9B22EE313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NexPro-BL512D3-4MP-DIC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D867EC-EAFB-460E-802A-D73B62366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466425-46C6-498A-A90D-A69DC7DB7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A42F785-F56D-4843-B883-805F895A6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438A361-5DFD-4B9D-9A70-682CE3587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5FF072-5275-4B4E-AD39-CAB75B85A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f6b96d1685460d"/>
          <a:stretch xmlns:a="http://schemas.openxmlformats.org/drawingml/2006/main"/>
        </p:blipFill>
        <p:spPr>
          <a:xfrm xmlns:a="http://schemas.openxmlformats.org/drawingml/2006/main">
            <a:off x="685800" y="2212181"/>
            <a:ext cx="2609850" cy="195738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A012641-D8CD-48C1-A74B-F8EBAD1F0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6025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NexPro-BL512D3-4MP-DIC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6782521-0888-4F17-85A3-C4F3CD23C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Dual-Light Bullet (24-LED,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6AD88A-5C39-43DD-9248-A4B5FB6BF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58FEF5E-1CE1-4017-99FB-83190C529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62F633D-E5D0-406C-97A2-2F3D2C86D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5812436-5236-405A-985B-199D34113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E77F845-2A77-443F-9863-26BF2E5E6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15F4953-1BED-44E3-8AFB-D8777AB3D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F10A013-D22D-4900-9C57-A6B1C4682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0229CB0-B724-4029-A45C-40BB0D288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AE8F5AD-ACA3-4CF8-9ED0-F5251722A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6C3E3EB-85B1-430B-AF63-BED75FEF0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FB39E42-337B-42E8-A5DE-E9636550F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792F567-4A0C-4690-8159-0B632C387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44961E7-7F5C-40D6-BF58-D0D124729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24D8BB6-7186-4978-B205-56FC43AAB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F718D22-1DEB-4B0D-A115-23D7A785B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E889938-E76D-43DD-B789-4D9A7559C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1F1D064-85FA-484C-BDF1-6D320AFFE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dual light (12×20mil IR + 12×0.5W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70C87F9-C936-4A0C-B712-CED866685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B4DA37B-49E2-42FA-BE17-FAD585213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139FEB3-F9D0-48B0-BB1C-E24429456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DEA15B1-B06D-48BC-9451-09CDC960C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Dual-Light Network Bullet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7921CE6-648F-4E88-92B6-949E50802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9B1C4FF-5EB4-4707-A3C8-32408E661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6D12C40-3DF1-499E-9199-AA67E7B33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DDDD242-999A-4CB2-B712-1B974439C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3401850-7D23-43A9-B751-0BE428615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05B4C04-DD50-48DD-92CE-2AB95A16E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566FAD1-0BDB-4B67-934B-4499881E9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6A5CF86-CFE1-465E-A78A-19E92031F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9BC600F-2EE2-4298-AB33-7FEBBE08D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F91999D-D3E0-41D2-A6F8-E3E64B555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D2BCA3D-DFFF-43B1-B825-F09935436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94B4E81-D41B-4F8A-A123-6B2BA042D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8985420-ACB3-4243-84A1-E109D7A13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7B6E3D3-4513-4905-AB02-8E42CABF7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C23733B-C146-4C81-9394-9A074B61C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1EAC7D0-DE16-448C-82F5-C726E4760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50668B2-8DEE-485C-8AD3-A831E951E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0A8F418-536A-4715-80B0-A6D56ABE5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0A64577-F622-4233-8D12-500E2FC3F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016EF3D-7EA9-4EE6-8A63-261B805AF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09D382B-3693-4935-A75B-0A3B52CD1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1CAC584-7B56-4691-BA7F-B36F0E254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DAE2165-0FBB-456B-9147-B44633FF7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7AB7BE0-82F5-4151-83EC-A5E06E94A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 (IR, white, auto)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3FD8864-A270-4979-93BD-3BE3FEE0C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9740528-265A-4CB2-AD1C-E4BE60402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913E4D9-9B30-46F7-8012-7CFF82E40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6166197-3858-469E-9101-EFC427AFD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4A00E25-38C3-4264-812F-FD374BAE6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3EA2F01-1880-4191-A887-8738AF954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D1117F7-1C2E-4A29-85D8-ECC4E8B7F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34D2E2C3-F51E-4C33-A306-F78FF437D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8297564-4064-4A55-8D30-77D3715AC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42B21304-5E00-4BA0-95E8-0E4EB70AC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C98AA19-4594-41E5-B951-5A97B683B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96585A2-9F81-40D0-ACBB-B1A60919D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999C039-7469-4BC4-8F09-84A792408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331469D-E264-41EE-B782-9666B7C2F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2A937F8-32FA-40DB-BBE3-11D388098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A7F7011F-22E0-4185-9D3B-9295049AC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19D5860-BFCC-4A19-83FB-943CF02B5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1068110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87AF405-70F2-46E7-BD7A-D47C56510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45d39ac80142c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BD2438-7522-4BC2-8562-6BCC6B232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B7D3B5-F83F-47AE-9F57-894E14FA4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NexPro-BL512M55-5MP-DIC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81835C-9C6B-46DE-9B49-82A049AE9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224C7F-B54F-4550-B449-1468506A0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A3E8178-6D19-467B-AD20-62E36595A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33CBF26-8AB4-4D66-915C-738D63E74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19BA7ED-E543-4D56-98BE-294FE3CBB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2c60c8c0ea4dfb"/>
          <a:stretch xmlns:a="http://schemas.openxmlformats.org/drawingml/2006/main"/>
        </p:blipFill>
        <p:spPr>
          <a:xfrm xmlns:a="http://schemas.openxmlformats.org/drawingml/2006/main">
            <a:off x="685800" y="2212181"/>
            <a:ext cx="2609850" cy="195738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A6D4F0-91ED-433E-A783-73FE28DE5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1434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NexPro-BL512M55-5MP-DIC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5BA09B-F2B2-45CE-BDB1-4A0D884B7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Dual-Light Bullet (24-LED,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3730A80-BA83-44A2-886E-76F1514CD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6AA47CB-7E4A-4D3B-BD78-03DE6A81E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A2D3554-5777-4316-B6E9-085338437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13BA079-CC04-4E75-A38B-17269C827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7741682-6D93-4EF7-A9E2-628553F94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C831243-E523-4C49-9BA2-4D0E39CAB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EDEEBC5-CA5C-4CF0-A862-A78F3FA6F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5D449BE-6553-4037-8DED-6F86B6CE3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1E2DCC6-38DD-4229-A3FF-D4C94E68F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ED3CA4D-C7CC-40D3-B942-384D9E4F5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5AD3B97-B463-436F-A68F-47DE16472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C429E80-0F67-413C-82E2-B0B70151B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FD18108-F323-47CE-8CAA-95C1071CD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2326730-AABF-4CD1-9C07-F77955279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EA24378-B72C-464F-969B-BD013DE7D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AFCA299-7FF8-4FD4-8228-C854DE115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B9A1175-E3A0-4B1F-9E78-DDE62F069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dual light (12×20mil IR + 12×0.5W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D588A44-1FBD-45DD-8F9B-F6A8D7B66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2115E33-6334-4937-8408-68AE70C45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B83164B-EA72-4115-B2D0-6877730DF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16692EE-C9DD-4633-A65E-559BA0F61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Full-Color Dual-Light Network Bullet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BEF55A3-89C7-4146-A6D8-73D98FE1E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22FC617-2A9B-496D-9770-8C2E1AA9E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BFAD5C1-5A74-40ED-986A-C02ADF2FD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B1F5A1C-0D34-45BD-95F1-E49E30E13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F244C07-AC0B-43BF-A0D7-050EA02FE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A0D2F5B-4983-485F-9FD4-93988C73B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EAC9A75-B4CB-4C9E-B10C-3AB824B24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A1B6ED2-37AA-4D58-85DB-3630FBF87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B5607DE-8B49-4315-ABBC-EB1F41AC0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48AF07C-F522-49AC-801B-A67A084A4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66185B0-4EB5-45A4-AAE9-1E060D7CC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9ECD5DA-4AE5-4B14-B379-5148A4633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B29D14C-9872-42D8-950C-CC34397A3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6146053-A683-476D-AFBF-89F0F80DC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02E9998-B7DC-4D7B-84DE-B988D6800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FFA8851-A3C3-40E1-8555-EE34C5258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024DA83-C602-4F28-8FF0-FBA7EBDBD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B8D4B25-3E9A-45C7-8A73-99368370F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C15A0CF-F54B-45BE-85D7-14ECD970A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C7784ED-C349-47D9-AABC-520B368FDD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E6EDABE-0CEF-4AF3-A734-979A7AA18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42434B5-4C68-45D2-8FB8-DF2D68C92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3922926-AD6D-4811-9463-93C70BD06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DAC33DF-A61D-44D5-A109-058978EF5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 (IR, white, auto)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D3CDF9A-4876-4206-8539-0B1677F2B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B175B73-93F1-41FD-B287-FBD575D7C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733F1AD-A0AE-4BAC-A187-80682CE99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6B3C736-6001-487C-A062-8940F1085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74E335E-1861-4048-A7A6-4060A9126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82DE1B7-9573-4273-9DA3-3199A8C8F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64B7CC2-7E7A-4824-A6B9-68FAE11BE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9442433-A33F-425C-8A2A-D36C197F1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47F3363-EA93-4284-BA96-5F7424AD9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1670CA7-788F-4847-A03A-B2316210D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2476B9B-9164-4A6F-A9E0-5B7B3A01A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D381A14-EC0C-4D73-912B-8E7CCB082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93BB0E1-9AC1-4FB9-9B2A-A18EE30E5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7D35E0B-9A08-4BA7-B5CD-AAF533D44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347C14E-55B3-4008-BBF8-9D25273F2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18CE772-E421-46C4-B68A-6CA0F6DF9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872F91C-5AE5-4986-8A7A-C95F895EA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9263257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52D73F5-A97C-41E5-B57F-CE9301745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bf93c6b3d0404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5CCDA1-90FF-40D7-A59A-749D69726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B33DF2-2546-4A89-B593-2D7E5FA57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NexPro-BL1050D3-4MP-DIC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205C5E-D539-49C5-8746-2B9B33904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75B38E-1C1B-49D3-95D0-0787F3076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1DBDBAE-124B-4D2A-A971-4A8A2CDA5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840DDB-241D-4920-9139-DF63F4989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B29BFA-B473-4F74-9426-B2C02C71F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f9a834a70d43ab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B17774-970A-4DC2-8ABC-CC89C7C75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039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NexPro-BL1050D3-4MP-DIC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8DF604-A950-4AB6-B6F7-D3C31EA26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Compact Dual-Light Bullet (8-LED,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86469D-2C07-4053-8E56-F0B5A55B3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692D04A-6944-43C2-8B50-572F67F24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57E0D86-0DE5-49E1-99C5-1A0EC5A07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D215134-FE6D-44EB-8846-E43643CCE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38F7AF0-E9B2-4B24-A5F0-8FBD40641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1372887-C69C-426C-B741-14A7F1083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6346085-E271-44A1-9AA9-F56BCD470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E7DD98F-D42F-4D93-BF09-726CAE1F2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CA50AFE-92D2-471A-9698-FCE977E06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EB275B0-1748-4230-9833-15D3F86E3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E7A4715-5158-46BA-99F8-6298D1349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E71CCB7-B300-42A0-AEC9-A78FB4EA7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CFAFE09-9CDB-47CA-A602-6704509C4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03D0A13-EA23-4575-9B39-7F3C6BA1A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930BAC7-6E6B-4C26-9643-A41D15B92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3E4B54C-4AFF-4CB7-A5A4-6F5559415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26593AE-AAA8-45CD-A6BA-95C58F67A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8-LED dual light (4×20mil IR + 4×0.5W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8F1EAE2-333B-47A6-90EA-A40E2F614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D167162-E5C7-469D-86AF-D0BDDF96D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E7B644B-627C-4819-BFFE-B4A825760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24340B4-83AD-400B-BE3C-319AFFBF0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Compact Dual-Light Network Bullet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45F8A73-9DA6-42B2-BD0B-B1D51AD11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EEEF3C0-3F01-4129-9685-6B48554C8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C58B5D5-A9E5-433E-83CA-8DC9241F5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3A62F4A-3857-40B1-B547-8E5A7C1C5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3001CB3-E831-4242-8CE0-A0E308E9B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DE2BA3B-D7E2-4E9F-A66B-58F9D03CE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51BFF89-E26E-444C-A37A-7076EFEA2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86C3BED-8788-445E-993E-36117F688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B88AE6F-13EF-4A19-9D31-077F6B6F5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7B0F2AA-6F65-4FBC-88D1-4D05F0CB4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CD49D36-87A4-457B-802A-5072491FD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C3A15DA-A813-447A-BDED-146321FA5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575997F-56E6-4222-BD42-B1FCE8CFC5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67A3F31-DC35-469E-8C0D-5AB681F31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482406A-8CEC-43D4-A30B-26042F18E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D33ABFC-3A53-416C-8526-E147A9A94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FEC7E9C-D914-48A1-B5B1-4406834E0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547FF53-2E62-42E2-984B-04EA7C4D4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2EB8411-E751-4E3F-BC31-64BB90ED6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9D0AA75-DA07-419F-90E6-7D3FCB4A2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FDEDA78-556F-47C7-9CFD-672F697A5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C75C0B3-9FB1-4E7D-912B-193DBC797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57D1228-5C35-40B6-A0D8-74696CDF0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2E318C7-DF9F-4EC5-A576-581BAED49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1988BC4-4B2B-493B-8108-0FD512BD8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97DC36D-18D3-4154-9A71-E246E23C1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C870231-E84F-4F5E-B392-9F4E9D214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2695553-232C-44A9-9FC2-2532219AE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6F3AD86-15D9-47F1-8179-6E53F6B2F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8C45A66-D6E8-4188-AAE2-CA556956C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EB86C07-8EB0-4055-9AF6-238D3F785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DB929AE-4DA6-43EB-94E7-3DB24DCB9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3E47612-ED69-479C-B1EA-D6760EA2C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2A80316-58AC-471C-890B-D29E1C7BD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BAE1EA1-46EA-481C-AF6E-7A75F2788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0368E00-BB25-46B6-A720-06BB25F60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02BBB71-DCD6-42BC-983C-8DCAADCBE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4B84F66-A1E3-49CE-B7E5-F3EAE3B15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796B557-BEA1-464A-8933-73D692E7B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A87A94E-5E29-48FD-8816-B565726C0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8B500C0-82B7-473C-B276-965FC829D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7352542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30F0226F-C993-455E-BDAF-D67C702EC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cfbee531de459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871F40-C6E9-4313-B58C-C3D2174EF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C3B055-0C2C-4B6B-BFE7-C0875B6EE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NexPro-BL1050M55-5MP-DIC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057A6C-883B-4EAA-B4F0-FEC767E6E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99F811-97B6-423C-817D-03E7BBF23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7E15842-8DF9-412E-87CB-113C41FDC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913FF6-3E82-40CB-9074-5F4603E7B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F1590C-ACBB-4619-A89F-4FF1A6DD2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5285264c4a4b06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BEE9E8-092B-473B-A428-33AB47D31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7798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NexPro-BL1050M55-5MP-DIC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3C38973-2D88-4EF0-BB83-BD3AAC7EB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Compact Dual-Light Bullet (8-LED,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BD5AF07-EBFD-4008-9115-B4A38EB62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165331-D293-45EB-B4A5-8667D97E7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3638A09-DB4E-48E6-BA31-6239CA798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E86516E-8C6B-420A-BC92-1B58C7BD8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6AC4726-3C29-4D92-9830-482A02E26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8949193-D200-47A9-AA57-D4F9828FB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5694300-2C68-4C00-BC55-3109773B3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A82A862-7ACE-4C42-9329-3B817E1DF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60D9E64-E20A-45FC-8610-038DA4C0D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3FE0247-58B0-49EF-A4AD-0811E96CF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F4C7754-4DC6-45EA-A5A2-0420B6487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4626FBF-6123-434C-A597-32D914CC7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07D05A7-420A-4971-978E-7F70C7A87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9580727-7CE0-49AA-A2B9-B1AC3AC16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28387C3-4FAE-4F9F-9234-0D15F295E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BFAB34D-D038-4F53-9F6D-03D8A120D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B37A227-F198-4101-BC60-5124483D4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8-LED dual light (4×20mil IR + 4×0.5W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079BE4E-C671-42B4-A8AA-62CD429D1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8F33A98-8673-41F1-BC7E-25CA0288C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191BD1B-D1B5-4148-8163-554E95E9B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F412F03-FE44-40F9-A42B-48F903F0B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Compact Dual-Light Network Bullet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C60556C-13CF-48E1-852D-27C2ADB51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CF62298-D803-4A42-8A49-5CDDD67C0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CF690BB-999A-40EA-BAD5-6C232B30A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74BD2FC-496C-48CF-B119-9183408E5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4854504-213C-472F-A7F5-07B8FECEE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E5DC566-D2B0-4DB4-A5E4-B3F54B3CD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1B0578A-8376-4E39-A64E-D7D14AAFB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43A5D20-8AEB-40F6-9318-1F43ADB11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B654496-5C08-444C-9047-A627A93E8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5457503-5D3D-4CB2-B148-E2D598E8E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6E1B9C6-AC06-46D2-B819-A32608591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0B64AEB-F94D-4A25-8633-CB2A3FC54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74A56FC-BAC8-4400-B5F8-8306834D6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127EE7B-0DC6-4B6D-BB0A-BEEAB46D6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F25F178-3FCA-430A-A947-B26794316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2420C88-15B5-4860-B0E4-7672205387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C8BA513-FFD4-4C15-B886-625B03D8D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0FDF139-97CB-4364-B859-03473CC75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C9EE8AC-8EC8-443F-A26E-25FC85E86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F62E1FC-B94C-41AF-84EC-A1567804A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9DCD22E-EC18-42EC-8EAB-2B431E1D8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B02C587-8262-4DAE-9D89-0E06D9AE8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3A0E626-E812-4072-8CEE-7357A673D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79CFF8A-5A89-470F-8D72-07F11CF32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E909A63-C379-4484-9DE8-4DE96FE37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51D1A48-10D3-46E7-8104-761C9FB77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247795E-43D1-4A0A-8DD6-E5916754D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15509A4-AC33-49A6-B65D-185C0E50F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96CA88E-CC59-4F12-B9CA-26BD3FF14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159692A-C99D-4856-B7C1-BE9C39A44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D0D6310-F95C-4B65-9909-6C731C70D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0138C59-8267-4881-95A5-8DE869C66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AB83D6F-ECCF-4711-80BA-FD20589B4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42FF445-D608-44B1-9279-915CA0D39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350BA17-9661-4AB9-8AC3-FEC7DC90E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0E58DA26-684B-4181-9666-B3BE29DD1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36E74D2-0EBF-41B3-8B36-6F4489EF2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F36E68D-0117-4713-A62C-1C0730979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FC5C5DD7-A1C3-4874-8647-33B357B99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BC2B93A-33B0-45D1-8C55-5BDCCF047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8A0F255-9631-4712-A8B6-83495BCC2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0906788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22C9358-6A81-42B5-8B19-06BA63BD1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d96363a9ce4a9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C2D785-2F84-4BB4-8102-F79C1EE3D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B0C9A7-D373-45CE-981B-9AD0E618C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NexPro-BL1070D3-4MP-TRI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95721E-4DA8-4245-B42F-AC3CF7130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C9DA05-5862-4D83-8391-C832EB30F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665CB5-BF27-4D45-A3AB-E0B5C1B82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D72B04-ACD3-4035-B44D-1EB0B1A46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0795B6-A258-4435-B75E-BAC138016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c92ac852fc422c"/>
          <a:stretch xmlns:a="http://schemas.openxmlformats.org/drawingml/2006/main"/>
        </p:blipFill>
        <p:spPr>
          <a:xfrm xmlns:a="http://schemas.openxmlformats.org/drawingml/2006/main">
            <a:off x="685800" y="2141115"/>
            <a:ext cx="2609850" cy="2099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19F545-AF28-4F98-9A0B-80E2E69BC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3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NexPro-BL1070D3-4MP-TRI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855FEB-1650-4BCB-8C06-61C0747E9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Bullet (Triode Lamp,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52E8A25-715E-45F0-8B34-C4B372A6E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50C37E9-DEE6-4273-8BF2-534F42D98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6759F76-19D5-4FBB-B620-DF6F69D84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CCD12EE-11D3-4219-B40F-D19C181F8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A073C63-5318-4435-9AD4-1AD5B84AA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1BB84BA-7D35-4783-973D-C09E3C0A0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D2748C0-9CAD-4C1B-ACE6-F57BCE91C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E2CBFEC-C556-4D8C-BC56-BB3EB8EA3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CA07676-E07B-483D-86FD-FDC22E10E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312F961-3F58-4A3C-BB8C-6D32F78EE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9652BFE-B590-46A7-979F-9490AF5EC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DA4E3ED-3D3E-4461-B26E-E973924CE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3352B53-F636-4918-9F6D-4C3BCABCD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FFB113A-1298-4E66-B98F-E8E830FCC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F664B58-EAD7-4494-9376-8D255A18B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439AE1D-FEAC-435C-8BA9-CBC13E9FA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4B0843E-96F3-4812-9EB1-50FA4872B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high-power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1F37D41-5164-49D1-A1D5-4FD910CB1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F7309BA-B298-4C97-986F-7C8B60AE7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3C38E9B-7BCC-46C1-87FD-CEBD483EE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33D2513-D648-47AC-AC1A-8A7B67813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Network Bullet Camera with Triode Lamp Board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1479EC0-C064-45B8-A9E3-72B6AD9E7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09DDBB7-AAB0-4A34-89E5-9BBB43D16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D896949-2055-4E5C-8FE5-812209DD8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F3E420C-E8B2-4F69-BDFE-ECFFC773B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DAEA36A-0991-4EAB-B027-0F81C6010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65E62A3-88DC-4BD6-9BDA-97ACF3665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5B2B837-8A1C-4282-B916-9B0AE93D1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68024F4-D7CE-4E83-A892-B8CFE4DA1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33327B7-ABF5-4C79-8A03-1811EC278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5A23CB6-2DDC-4F5F-A736-0D54427A1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5B4FE44-795B-405C-9410-273CBB4E8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009423C-5578-4A55-86A7-6987CE057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 (high efficiency)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17C5B5C-D316-47C1-887B-3F9CDE0F6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42CFF04-78C2-4DAD-8914-445667E34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C32A937-061B-48C4-93A6-1AB35B4CB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2CC7530-CC20-4170-867C-3F1062B6E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5F0D4E2-D786-45FF-A147-495BB38B0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8DAAEEB-E21A-47D7-9ABA-CA44D59C7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E500220-3F55-44E0-869C-436E17CA1D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C429149-32E6-43E5-8F9A-C4FDEF1A0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2FAAE8E-5ADE-413C-8491-6D889A0D1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7CD52BC-0F84-43DC-A450-DA3253B19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D927D2A-BD2B-4C4D-A463-6C0E0196C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12E8150-AF0D-4CF3-86AC-510436730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8F830CF-E59E-4712-833D-CDE42B5CA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EA34E70-33DC-4254-BCCA-E4641ED1F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64EA0D0-B1A6-4B91-A815-1D85DABC8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9DD3F6C-6333-4633-A82E-B0FF9C29E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0EA16A6-1BE8-4CD7-912C-B6318175E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CD07AED-D598-4414-940B-FCD146F04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BE636F8-C13D-4E65-9DB7-C8DDF76C6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8D03AC8-0848-450A-B76E-133C7D1F3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AEB7DD5-CF53-4B70-911B-8D16CBB8F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A9D9398-0CCE-4DFD-BFAB-18E976840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1AE43FF-533E-4653-8D66-8404BD13A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3852EE2-E582-48CC-99F3-156EB3205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24E6F57-7491-4510-9CF7-A0C336C13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20EDC48-7438-4498-B604-AD4C3ED56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4CA1093-6322-4541-BDBB-96F44BC8A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A827B26-A239-44D6-907A-1531E4B5F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448C0996-327A-40EB-BE5D-849F4C9A5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8007099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1D38C310-BA7A-474A-85F7-C1D8B2F42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de075372b0445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B9A54D-4415-43F3-8058-C0011B6E0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61ECE3-FA4E-496F-9EBA-F52099179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NexPro-BL1070Y51-4MP-TRI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2F62B1-1004-4479-B7D9-E5F17FFCC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F8524C-21A6-4F40-9E48-E0F542CCD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F02A9C2-A243-45AE-9CA7-24F23141B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67C1E5-30CE-422C-892D-D9D9771BC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3CBBF7F-9773-4278-9513-FDDBB6FB0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57f1c5c4a4448f"/>
          <a:stretch xmlns:a="http://schemas.openxmlformats.org/drawingml/2006/main"/>
        </p:blipFill>
        <p:spPr>
          <a:xfrm xmlns:a="http://schemas.openxmlformats.org/drawingml/2006/main">
            <a:off x="685800" y="2141115"/>
            <a:ext cx="2609850" cy="2099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DAF05D-0B21-40D3-ABB9-82025F1E2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9593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NexPro-BL1070Y51-4MP-TRI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CFBC996-6C8F-4161-8BA2-43786FE0F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Bullet (5MP Sensor, Triode,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03751D0-15F6-4868-9B4A-83A5DAC20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AA775E-D038-4F03-B4B2-3CE200292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9FE763C-A666-4D01-9117-0B048708F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D572C7E-FCFB-4FCF-8CA1-14CAE408E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85E7225-C8AA-401F-A099-C32507F04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EBE644D-82C4-49FF-9005-13CDC93A5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8557EEE-2022-481D-867F-5AAC65BA6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37E5A33-29B6-484A-827F-618195E5E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563A106-BADD-4239-A1D9-9DD3E06B1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(5MP sensor); 4MP (2560×1440) @ real-time (5MP sensor provides enhanced light sensitivity)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8E33E8D-9B1E-4C16-A2DE-5FD3EF8C0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812A4D8-DD33-414F-9B8A-3E20100A0D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A8A683A-40B4-4400-8B8F-005470B08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F6082E3-320F-4B21-A7EC-A3C8DC427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A4D2709-0771-4A59-9038-9442E0D07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AA79A51-8DEC-42A8-97C5-00784DA8C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837B391-D407-499A-B161-DE8C9E9BD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17B5010-B9C9-47AF-9900-128618A32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F6C1F4A-EBBA-4BC8-B4F2-47C2F4F2B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7E8CAE4-6466-4D21-8729-3A3E03D3B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967829D-F9B0-4D1A-B217-99D764FBC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C96A435-5656-45ED-A476-93796B3FA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Network Bullet Camera (5MP Sensor)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A04923C-F597-4A8B-8EE2-9672AB853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C37FBB5-1FDF-4857-AA15-3A1767763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4EFDBAB-844D-4CF7-852F-574A6D8B3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F27389C-1537-4AA5-895C-6EE1AA5F1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TB38Y51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036CD32-4CB2-49A9-B5A0-06E5432C9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88E3304-5BDD-41E6-95C2-760D52FAA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67EBEE1-6A45-428C-B445-28C2B2FDB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6E1F95B-ACD6-4BD6-B464-552BF0D0B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227B5CE-D476-4094-A0CF-E24B5C840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B204560-9255-407D-ABC9-AE94F7ECA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8775C6D-E3BD-43CB-B00B-5C8220A39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CB1E19A-981C-4CE9-BF23-2786A3C25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5CE122D-B563-4DBF-B817-868823346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8FCD251-8287-4A84-AFCB-E38A98931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3D671BB-E9A4-4261-B2ED-630D7DBC7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751B65A-61E5-4866-BFF7-0D46EB489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94DC64A-BAFD-48E4-8964-303D18E88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76197B7-B69B-4D96-8337-D9F9D9AD2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1A7CCC9-2B7C-4015-8B26-DD47C7709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0262F4D2-10BB-4F87-818A-9FC388684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30E63BE-CD50-4887-B7CE-FD9261982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AFE7965-80B5-4C07-BDAF-04EE82A7A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381E06D-D017-4BD7-B70F-99C0BB301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5837425-7679-43CD-AE13-FD59C8FA3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9665E48-AFAC-4264-9342-521CA8493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F13978C-3CED-47A4-8C73-8FF55FDC4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958D55B-E0A4-41AA-910A-8A3552996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395EFA3-A799-4842-8CF8-25CB05958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8C9E26E-B571-4349-BE52-B152BB6E8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0F1833E-C9BD-4E38-9551-061795340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905B29F-59C1-4F89-91BB-6556CB92A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C05E883-DDC8-4FF1-B6D9-3F72E668F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110BE46-7B03-49B0-9E7E-8CB2271EF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7AA5387-E4B4-4B61-B6AA-DF3ACB13A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3D9D3F8-759E-486B-A71F-8CD2E76D6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DAAF6D9-697A-4BB6-BC17-7C8B966A2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823520E3-0E32-4E98-B6E6-9A66D4F92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F26144E3-6D61-4204-B506-B17B5B3FD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BB47E21-2630-4CC4-94F5-2C25D015F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46091F2-567D-409B-A428-4D497C669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3055E15-B6AE-4CC8-9192-96C2D7677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5727324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CBAC1DE-B4FB-4282-A038-3E4EB5692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22cb04d192403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9A9946-DDFB-4A5A-8228-13C7EBE8D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892C58-FD61-4EEE-8068-9F7B71E96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NexPro-BL1070M55-5MP-TRI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664E10-E33A-4D3C-B654-8FEE1EC39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71D5CE-486C-4453-A6EB-1E9AC3768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50A981-B45F-4B4E-8C8B-245FCCA5D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C568082-6C7C-47EB-8E6C-E7F184D60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779F18-E315-4E14-B3A1-78CA28833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e1d2ebf5be84432"/>
          <a:stretch xmlns:a="http://schemas.openxmlformats.org/drawingml/2006/main"/>
        </p:blipFill>
        <p:spPr>
          <a:xfrm xmlns:a="http://schemas.openxmlformats.org/drawingml/2006/main">
            <a:off x="685800" y="2141115"/>
            <a:ext cx="2609850" cy="209951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A1CD6B-6DA7-4B9B-A768-D6A9F8484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62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NexPro-BL1070M55-5MP-TRI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8AA5AE0-7C39-4017-8D7E-02A2A0BF0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Bullet (Triode Lamp,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F29094F-54D7-4CE3-B62B-FCCF6A480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569EC1-DC29-4BE0-9FF5-B5C920A8A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13B31DE-F672-44E9-8489-29B64265B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2F34D15-0889-4B79-B9A7-ABC98B54B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E2F9EA0-06FB-4717-894B-471872E82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50ADA34-E7EA-483E-93FD-CD1CDDC24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91FA26D-2852-49D3-A2FE-F1D0C676B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2683FDC-2FAA-4A96-B211-17C21ED25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14CBFB6-DE21-4680-98F2-B1256C8CF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358AB55-3E40-4ACA-B169-1BA58DD77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64DA5D8-AF09-4F3E-8521-CC477F631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79ED8C1-3BB2-4EAE-A203-D37066E39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CFBEE82-711F-43E1-AF47-FFB94A2BA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1351AD5-4C1E-419D-B1DE-D3D2970F6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D25BAB6-85BA-48DC-8B49-1E8C973CB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987B90B-83F9-4794-9217-8BB47587C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6CACC6F-BE91-4258-9043-D89CCF883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CBB3693-77FD-4539-B45E-F9EB49600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99A11EC-09A6-4D7D-975C-CB00586282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53E9398-5A4A-4872-B9EA-103378B57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D2FD6C2-065D-45ED-9C27-240C438C8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Full-Color Network Bullet Camera with Triode Lamp Board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FB03BD0-45BB-4230-92DE-4BC25C576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7465094-69E6-4346-99CA-4DE3C82D1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1844123-AEDD-4E19-96EE-D0206B51B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83430C4-98AF-4C20-B83F-B91FC1CA4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C6AC97C-8B96-4CE9-80B2-182A142C0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E2A49FB-1880-447C-9B7B-B5B17EBE6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DD0722F-A401-471C-93BE-623560AC6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14487A2-B613-4FA5-AA85-04B5586C4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B098FCF-8B0D-4F1F-BD8C-33624E33B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DEB9E24-32C1-4336-8F2E-8C8D0470E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CB99BDB-6727-46EE-90A8-678B970E0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99B0E4A-0A70-484A-B003-A92C3C233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2DBF8FE-E5BA-44AE-8285-F64E4C0DF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18129CA-DB5B-4147-B205-570023579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6E64A58-3570-4981-94D6-90CC6D082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25BAD13-180D-44E5-888E-2C820CDC8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E0E47AF-0202-4F0F-956D-A5B9E6789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29D627A-3DE5-497A-88FC-87597399F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C78F4C2-6C86-4CD0-B86B-C8FB7ED1A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47CC518-4557-4D4D-9CDA-A31AF97C4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CE0342B-3940-4D4D-8F8A-DC322AC49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B4C9413-B5CA-400D-BBAD-F5FC5C322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9173774-3156-4806-861B-D3702E03D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CED0A6F-3AAA-4EDD-A538-21ED1B212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6592ABF-3FDA-49FE-959B-9F97EA53D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40D54CD-7000-42FD-93EE-8E8D0DDD5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A25502A-B067-4F74-B858-CBA11A660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4A6FC3C-0F58-468F-91D2-B3FB7F8EA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F496BE5-8483-488C-AC02-B20B46FB1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C826178-2442-4BA3-9110-B93BB21AF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FA0ED55F-1842-4799-930E-F24CBD621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88C9B69-4704-4017-9646-27425D970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ADC6A51-BFEB-4DF7-9E5E-843CAC3C5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A251F86-4728-46D1-B934-0358BF62E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3D8995B-0388-42E7-BB0A-38FA07D62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981C30D2-6960-4D3F-9503-FC88086C3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6F42978-67C8-42B9-8489-9C8749EE7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844D021E-D156-4BB7-B2DA-DB45952EC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ED1C118-2C85-4CFA-B5DC-8ABE321AD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3AC8DF2-919A-4607-9624-42847ECA9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381BE2E0-48EE-4C14-8221-54871B72F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0946804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3EDD278-4F8A-4B9B-96CA-F103BDBCB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58479fd66a47c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7C563F-63D8-46E9-9639-3130F066C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E1B544-47AD-45B9-8B9A-F168796AE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NexPro-BL9017D3-4MP-TRI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8ADC4C-8AE8-4C63-B235-5F75EA44F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1A4776-A151-4B46-85D2-805BEECD3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4D32DF5-2FCC-4AB8-AAAF-5A038548D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63BDFE4-36D6-42C1-89D8-21BDE5D54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7C564F-376E-4FAA-8C93-D327984E6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87adeb31a14a76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68AF629-5786-4C26-A56A-B9576A619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3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NexPro-BL9017D3-4MP-TRI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676E6DD-E24F-46FB-90B9-1B683B29F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Bullet (9017 Housing, Triode,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0C3519D-BAA0-4310-8BF1-18B1D53D4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387F0E7-9824-44E7-A43C-8D87E40BA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35D1D8-B246-4500-9F9B-814F9D99E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5F94F70-60ED-4310-BD75-086036052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4450B4C-6775-4A37-A87D-045E85FEA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414C33D-BE7C-4881-9DD1-1E6BA82EC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B31F95B-5E56-435F-ADE4-52B235F0A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3A407A5-DFD9-43E4-B3F8-E68E5EE04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96EB091-D903-465C-BEF0-5A980058C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0DB2279-F972-40A5-9111-71D80E974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39A32A5-8A40-4FA2-81B8-D1253F6F4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E633564-77EE-4805-8C04-FA9E378E0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0826195-B679-4223-B727-80A325929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DB0AE16-49CE-4956-B6CF-CA3EE98F3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5C543EF-3491-409A-81D0-0E3F73744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9EB2F66-BDB5-4B3C-B884-9E9F6EFD1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F2B66A6-221F-4C97-91D2-5EC555ACE6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D0F9278-43B4-416E-B84B-33C2594C7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BE11987-D9EB-4B77-AA21-B5F5BDA79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8C89181-6EF7-4325-AF73-3BCA50D7B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DF253D4-9769-47C3-9919-E6D0C9331B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Network Bullet Camera (9017 Housing)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2C1E023-DBA0-46A6-9821-39440120B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2179BF9-5FDB-4FFF-9165-22A1FB1D6D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526C695-6EAD-42D6-A97A-0B4C572AB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4582E39-CD43-4FF8-8744-938C93D46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79B4344-E0AA-4972-ACC8-F09501293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B93C5CC-BACC-472E-BDBB-3B9A3D9CD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FAAF194-AFDF-4FE0-9FC3-3554674C0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B4B42BC-0AE9-4150-8C4C-279EF9C15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9EBD054-BB9F-47B7-B9E1-B67588414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953CB45-92B6-4899-B184-2E8F772B3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8FE8710-B021-499A-A0F2-240345559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391ED81-5E2C-4031-8A86-06E9CB294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0DA3380-5334-48C9-BEB8-7ADF4388C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38A6404-7029-49B1-B03F-D824DFC00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FBAA641-7112-43C9-8291-1CF47B8EA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3AC6130-B11A-4293-83F2-D3F76BAFE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AAD0793-5956-4EA7-B218-6BCC148B8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686ADA8-062D-4F52-B64A-22C5387B8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7217147-D8C6-4468-BB50-F6C5C0C4A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3215588-3BD9-4B7C-97BD-9D3D343E2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4C9B7EC-9F01-4BBD-9C49-68DDE65473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03743EB-891C-460A-A79A-EF37361C3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E707AD9-6E21-4EE8-8773-5A2E07E07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5A6349D-3E98-43F4-B7A6-3316F8E55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25A835A-EFAE-44FD-A2B9-D03E76463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D9E1E22-8D35-41A9-8144-3DA3E8090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8D42880-9573-47E4-ABD8-8ADBD8B7B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938C129-B651-420F-A497-DCD08BDDD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659C38C-FAB0-467D-AE0D-E17D1EE5B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F330183-E217-4451-9945-47D5E63F6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2C1BFE6-ED8D-42F0-BC0D-DB61C6D48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3095CBB-A370-46CA-94A7-6F17E5247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1C83F3B-ACF0-434F-9382-5DF11D2FB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7BEF0EB-D009-4DE4-A45F-F8A3C9EF6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F572A76-EF72-4882-A0C6-484060D73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D86F14B-3236-408F-916D-996ED3360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E1FDA630-ECBE-425F-873E-B0F5CA61F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3557267-44D1-443D-AF24-6253065BC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F025AB1-7C7E-4BB5-B684-9244FAEA6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E147399-C728-4B26-9EE2-BA6E1F7C3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FF0D2BA-B4FA-43A1-87EC-E616435CA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1251249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7EC0964-691F-4113-A8DD-48AAE71B7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b02235d13e480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15C072-C41F-4BAE-A399-CEFC34EE4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D897EF-D1DC-4233-982F-65DBDFEF5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NexPro-BL9017Y51-4MP-TRI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485A6B-AFAF-4EBE-9216-7F172AF7C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6E3475-F1C6-407B-8B80-1CE5F57B1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54D49B9-F5B6-43F0-B024-982D51B5B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D86B2E-262F-4693-87B0-67A86843D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DB681E-531E-4605-AE0E-CBC1D180C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f0361c401d42e5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AA72B8-093A-4784-AF30-88B4FC6D9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9593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NexPro-BL9017Y51-4MP-TRI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9A3E21-57A9-4BEB-B8EB-8760B5895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Bullet (5MP Sensor, 9017, Triode,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7F702E-A256-4913-B3B3-DD5A1E9A6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7BF052-388E-44B1-915D-1EB049F1A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3E11A14-B95D-4395-9377-4A377DF88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32E08D5-8FB2-4974-9580-1FD3721A5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6F17311-6BD5-485F-A329-B0B5C6B5D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1FDBC9F-0199-46D1-8D47-B731307F0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8C7EB7E-4A78-44E8-8B1B-6426E4C0C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733C291-8D76-4181-BF70-20B961D0C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205F68B-F730-452D-BEBA-0BA016AE3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(5MP sensor); 4MP (2560×1440) @ real-time (5MP sensor improves low-light capture)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E7797DC-86D4-477A-B11C-0DB02A048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2010A36-C646-484B-9F87-468939FEE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1A62F46-903A-4B44-A316-FC00359C6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A623969-6715-4B04-A4A3-8973338FB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1DFEEB2-ECC1-4531-91BF-A3B6FEDEE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068895E-EC35-46A2-A882-415309D98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CF30110-FA62-4187-983B-AC1B0A242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6B67B21-4091-4FDF-94D2-64F0D611AF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C5B7BEA-54B0-4052-B5FC-5EA954317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DDDB0F6-5509-47C8-9BCB-9D3E56B12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31E4B97-7BB6-47B5-BC9E-1C13EDE22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644104E-232F-4ACF-9FA6-F30B7B476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Network Bullet Camera (5MP Sensor, 9017 Housing)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36C2079-95D0-4D3B-8B36-FD1B7105E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77605CC-80FC-479A-8E33-8AD55BC7E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E57BE65-F48E-4FB0-8451-85FF3E8BA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B927E70-BFB0-4C15-A9B8-78AFB4E53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TB38Y51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1EA9169-A5FA-40D0-9FBA-7ACC6B13E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C162877-1899-4789-8861-F45CD0558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7CB0BC5-0D85-4389-9B6F-6B69E1619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1F30235-C8E2-4AE5-82BC-E8AFCF663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2846C78-ED87-4C53-910B-EE3C6F2B6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8511716-325A-441F-AC05-46CAB810B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F933082-F3AD-4F0D-8A02-DB756B037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928F7B5-D01F-43FD-A3F8-CB785CE64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D4F80B0-446F-4AD7-84FB-578A73DA5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4BFCFAF-194A-404C-B677-EF225C8FB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4206049-83FC-410E-8EA8-66880284E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37EAD96-1D0B-436E-A54D-CDA0A0AD0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5220BCA-70DA-49E9-8732-9CA48FD93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FD0A0E9-8815-457D-B252-551701CB6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4ACD096-B4C2-4311-9F0A-090946F73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95CA8C7-A83C-4CA5-B18A-8BB9030EE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A4D915C-91A6-45B4-8F54-9BC4AD0FE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564F812-87FA-49BB-8B35-BCFEEA3E0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CB68C05-59FD-4F2C-8464-2D897095F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3E35036-2400-4E09-91E3-40A5162CA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C474D1B-2CBD-494B-B91A-166832EB4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E9F94E5-345E-4175-9745-473EE91D1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2723AE6-6FB1-4FE5-8E16-3810A8D38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96C5AAA-4213-44D0-BC10-A7AA70488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86AA426-B634-4786-AF37-4E5510A50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8E79DA7-25F2-402B-9BEA-212F28444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C3DBF72-C04E-4745-B419-01928EDA1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DB9480F-8C10-4CC5-9197-2D94A5EB6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3578E24-EFD8-446B-80AD-5DDF75374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35FE76F-4FFE-411C-A493-F5ED2477D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FAB5EB2-3DA1-4817-9081-0DDE79CBF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56D87AF-FDA1-4F4A-AFD4-B7661D483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4DAA1C0-8D01-4914-8E88-61DA3BD00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5F59B71-48E3-45FE-9DBC-823592F69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3663F24-840B-4128-8EFF-3926F7D48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3FE6548-07F3-498E-BBD2-189D7FCC6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EEDF994-274E-4814-A660-DFD2F4814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9269123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38A7273F-DAB9-486B-8629-7E989094E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6a6c584e10400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DA6CCE-27A6-42F1-BC3D-7ED99AAB9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5F4467-BC9C-4757-89C4-B968E52DC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NexPro-BL9017M55-5MP-TRI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56A8D7-85C2-4B2F-9611-D8691D0BC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13349D-9157-4F7B-A9AF-B796D9261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E87DED-4397-441E-A066-F3EA923A5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5E0718-089C-486F-98D9-86FEFEFAE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E11444C-9769-4664-AF84-31E2FF31D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0385a648624f38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374E04-D865-4241-9687-579D73808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62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NexPro-BL9017M55-5MP-TRI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512C503-14C5-4264-9BED-B8D8254B9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Bullet (9017 Housing, Triode,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1799639-4DED-4DC3-B594-A743A32D0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ED469D-2279-4067-B929-7C2BCA58F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BB7B5E1-3149-4ECD-B4C8-03D43AEB2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FF83858-1220-4A32-B1E3-D28DBB7FD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DB756C3-5B02-473A-BA53-5F8F623CB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55CBE4F-7852-4052-9D47-A757FE557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D02E195-A1C8-4741-B39B-053B59B86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5054CFF-2322-4B07-A9C7-B4793EA55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7193D76-87FC-4B8D-A1B0-E3251F733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441BFFE-30A3-49DA-8139-1BB0884A24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E61FC8E-0DAF-4216-801D-A9A563A92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B036F1A-756D-4E76-897B-AD8E11FA2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1EAA96E-608C-4A92-9022-C566FBD3F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37B5301-3DB3-4BC6-AFC5-1AC98748A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05BA92B-2C40-4EF9-AA29-29DABF924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B1ECDAF-588C-4D1C-9001-90BFDF5492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9A5ED41-4E62-48DC-B88F-1729F9ADA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343950-B06B-4733-B228-702C59B04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CBD2255-268A-41D9-A0E6-D3A9D1B79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70D349D-BDC0-4843-A0AD-003AB6C13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34D151F-33C7-414C-9338-CEF4CF2B4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Full-Color Network Bullet Camera (9017 Housing)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0B9FEA5-13D1-47C6-AD94-641EB61BA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D39912F-AE8C-4A83-A803-720310639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DA91EFE-02BD-499A-9618-E305234E6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294DD10-8055-49ED-94EB-9B3A29B36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8F35D64-98F2-4912-9B12-B0515F678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8C64F2E-3DF2-4A40-8B60-6E5B35C44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6778928-5129-4CAF-AD8F-B48F35E49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EF23D16-461F-4421-BC15-3BE9639AF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D03BAEE-A154-47EC-9314-DF6D79A5F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DF09752-9D54-4AB5-AF45-FBA00B526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246C07F-2F69-4EEE-87CF-DCCB43BE7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4C793DF-3B9A-45D3-BCFB-0B8F26D69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259F7D7-67FC-4430-AAFC-A22002237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DE92B82-9CA5-441C-861F-03E3CB4DC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2EF7064-0747-4CDC-8452-A381B3970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EFF766A-6D96-4A7D-956B-369CB1728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37BB10F-E80A-43B6-918E-884C5C6BE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B140BFA-6471-4E12-97F6-0A03A5AA0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8D69A7B-F284-47A2-8723-8EFD18474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F963CF3-70BA-410F-B478-52F6F46D1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8D356CC-4E61-4434-A6ED-07AEAB8EC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D1E4E68-465C-42ED-9E6F-6F5A12901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2714FEF-1952-4442-8603-891D5C9F9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E8020F0-258B-4EBA-9B21-B3C149F98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CCADEC5-799C-4CF0-9E16-E97E2CBC9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9DAB027-6439-4BB7-BBD3-7275CBB25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ED2434A-A18F-449F-8141-36E6207EB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FEBC178-4381-4E42-9EE5-89F84B49B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36550D7-F6E7-4BBE-93D9-6B3EEFD6A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339ABDD-038F-4532-9739-2AF200D394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D554180-9DE2-4EFF-BDB7-79E00785D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600574C-1695-49E7-AC12-10545932F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53A6E38-F7DA-4ED4-AEA9-9C5663FCC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BB2511A-10EB-4B97-B27A-22FA8E833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E28896D-74DC-47CA-8C9C-291E3CEEE3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A00653B-FFDF-464E-A394-6640DF940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1EE18EE-BCFE-40B4-9D6C-2408249FE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3DD03E9-FB4C-41D9-92D2-55B43FCDC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3A1F465-030D-4343-B2D7-A4A53E7E9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410CD10-39E2-4861-9207-A38A9BA4A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7DCC03F-F85F-439B-B380-B8E359DA5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3125444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7B33537-59D4-4160-8A28-FBBA322A2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2c725364e3460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EC3EB9-B18C-43BF-A0B0-47CFD9317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341D41-6798-4952-8302-0D223988E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NexPro-BL9013D3-4MP-TRI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E1D8D2-B190-4CD2-886F-74BD7B15B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5CA827-1954-49E1-B7F7-B6D8A1C1F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9B7D29-0AB8-46E4-BA37-02066DDF0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98D1EE-1D4B-4A87-BED2-D036A7BFC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CA6A14-C81F-444F-8AE0-34BA64809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c7762e3c1c44f2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5E397F7-EB52-4BB7-8873-7257A89ED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3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NexPro-BL9013D3-4MP-TRI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54FDE3-0F17-4940-B7C9-BDEAF2909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Premium Bullet (Triode,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6135929-B601-48B6-84B6-5F700DA0E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5909FE3-3D03-4EA4-9646-1E8B56BF6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D0ABDE8-9EC5-4D4E-8591-93DD3FD31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CCED33E-04EC-46EC-B12C-D8E7F7E97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4240E76-E1E9-4445-95DB-14291F1C8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BF939E0-7873-4E6A-A278-A753667A1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AD98B0D-C82F-4B31-869D-374D4434F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CCB8DB5-9FA3-45C6-922F-35BAB163E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7C6F707-A471-44B2-8E17-BAA883969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6A46B51-5482-4842-A860-1C4D08780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C3CB935-E9E2-4491-B4B1-05D32782F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A3BB499-9FE8-4391-9A9D-909AF3DC0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B4E9AC7-B3AF-4B4F-8D3C-F7D462DF1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6E3E5DD-8F2D-4AE5-A780-FF3375312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F45EC63-3F69-4497-BE45-48A6E6349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4BFEE47-6FCD-49B0-81DA-DE31E95C6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0D2B432-3269-4E76-8F07-90E95E09E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4031F85-105B-4C47-B176-C9C7DCB9F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FE743C8-98FD-4727-8F8D-8D7FF7613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773799C-1F94-4231-90D5-40907A8FB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BF3140F-CA10-438F-AC42-60576255E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Network Bullet Camera (9013 Premium Housing)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8372832-F5D8-48CF-AB03-64767DA0E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36B9955-D36C-4C02-AACA-386AA7409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28DDE12-8B20-416B-8533-3F5A3ECE4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C3C0E40-BF97-4D51-96F4-6A174215F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1A3FC97-5E7C-49AE-90AB-548BEE647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37D0F86-3016-4FA5-9E6C-DB9475439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C45F16B-ED1E-474B-A274-D641E81BD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F0B97C2-D983-4E8D-BD31-D96FB2635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362BF24-DB28-4033-B19D-2E37DD345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7FCF887-38F9-4F54-AC22-751344652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9B167AE-6076-4095-BF97-2FCE514E7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33E7993-A002-480F-A022-2C9B455BC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5DE16AC-152A-4C03-8153-507DCE3ED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D7B4506-F2F2-4D59-B7B4-8C6A1D2EA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430F6C6-D886-4EB7-8DEB-AAB9641B5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A871D04-02FA-4E9B-AD83-87B184E41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E744498-3EA2-4B94-9F3C-B6B742946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18C5667-1F06-4CF4-9B72-C96FD54B9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DFE5A10-0576-4104-8C49-797622528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D74DCA3-205B-4542-82EE-D886E409E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F5BD1C1-3CD4-49E5-9F8D-0B1825466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A5B7BD6-FDF8-4720-8AD8-537389A12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00B12CD-21DD-4BBF-8AC8-C17B8CEF3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DCDDE81-618D-4C1B-8444-7002704E4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086D53A-6113-45D5-B7E1-30242A5A2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6568888-3E25-4417-8768-5BDCB972F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91C321C-3C1B-4479-A86C-71FD614A1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CD2D40F-8A3F-433C-8EB4-1899CE4B5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4228F8B-032C-4589-B47C-359362978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1EB1180-FD44-44B4-B82B-4C1C9728A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5960B46-EF95-4312-8950-D1B06683E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72BC47C-80D2-42AE-ABC7-39D4E4036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F87DD4B-23D6-440B-B136-9B105074E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73CA3DB-9CEA-46B9-9DAA-9936F9419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3BC00E2-6F1D-49D4-A61F-90E6BACD7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89F687E-793F-43C5-9DFE-527D4C5CA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7D0BC78-6901-4FC5-ABD3-DE7B6BB64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87D001E-D279-44E2-93D7-D16080D40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73B7E35-9236-49A8-B221-E0BA4AEC2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3AD7F6C-9582-40FC-A5F1-40BCB1534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2ABFE5D-6EDE-4D37-A28A-E3F987AA0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73827369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E6ECD518-D913-47D8-8BB6-87D87851E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22ca55ab1c406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E338D5-3326-42F1-B17A-9EA5F860C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28495A-36B0-4F72-84EF-C748A322C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NexPro-BL9013Y51-4MP-TRI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39AF12-F44E-4AD5-8EAF-BEB12FB10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1CE304-F095-4AD9-8E88-C46CD1310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9285D7-63F7-46E0-BF2C-C3E528733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7C0D56C-ABDD-4F86-B964-BDADCCFD5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20F6BB7-4343-4E92-A5B5-314F0782B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546f1465574087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D8B415-157E-4400-ACA1-8AB39F736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9593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NexPro-BL9013Y51-4MP-TRI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CD2B1F-E340-4CF9-A44D-CB814B5A6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Premium Bullet (5MP Sensor, Triode,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B0B2D8-5530-46B3-8E51-FE62C9911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069BAD7-4D91-4D65-9323-CA4BB275F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FADA87-2D94-4369-A971-EF973D456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91373E6-8644-4617-8F2F-AA3F833B0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E7A6ACC-A9BA-4589-8219-63ED0D7E1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D7AF717-DDBA-43CC-9805-5D88AA996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56F38DA-260B-4655-BD79-4AA6EAE03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250BB8B-923E-44DC-AD2A-66DE92F38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F0AC891-685D-4083-A480-2770F070D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(5MP sensor); 4MP (2560×1440) @ real-time (5MP sensor for superior low-light performance)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EE1CFE8-6C56-4B38-860A-B80EB6F4DC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02CA691-7502-4FA7-9EDA-6B243A471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D25D308-4983-4353-86DF-50F95F5AE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063507B-B6E8-419B-8DC5-BA7B112F8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E3669E9-92B1-4998-96AA-37816B5A8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AEADD65-1DE2-4C3F-828A-5504964DC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FE69CEF-456F-4698-A9BE-9206F88F6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F5EE59D-9751-467A-95D4-7E4FAA334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34918F5-C1DF-4722-AFCB-13E4D62DE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1C8F017-0E84-47E1-947A-719F56DAF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12CEFC3-ED42-4C45-8FC6-FAC8EB9AC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29200A8-EF33-43C2-B1E3-B20964506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Network Bullet Camera (5MP Sensor, 9013 Housing)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2330936-4663-439A-9B72-5A24C3202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9DFB96F-CB72-4760-AFFC-0FD2B275F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56A60AD-05B5-4BCC-8FF1-96A001463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ECDB31-A1D3-4114-947A-953788908F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TB38Y51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0C00752-6023-49B1-B3C9-0108C35B1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30C93B1-BD0D-4E21-98AC-478245946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2E1089A-8139-4B28-913B-E75292939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E3BEE1A-5D8A-4074-8981-924501AC4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67DD3DC-07AA-4749-9ED1-CEBF71543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E1F9E97-7EBC-4E3C-9078-209630739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F532541-5D33-460E-AF3E-F8FB490AB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FA3C11B-8756-4425-B954-2DB3F8884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4C5DA32-9476-422C-9D41-3D0572C59D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69A7BB4-1989-47EB-9CE9-3A452D108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A4BCF41-FA4D-494B-85DC-96C37ECD5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FA9947D-8BC0-4516-9593-A15D0326E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DEB72F8-8647-4A63-B5D5-B854B7BF5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B646ABF-512B-442C-99A8-884EA6D99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E5CD23F-42AE-4CBA-B78F-6D438FB8D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5952A14-75CC-4628-95A8-6A8511EE5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805FC4C-B5C8-4132-B59C-E46B0AF63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4C13E58-EC4F-4E0E-B361-B09642A76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8C30C01-60A2-4383-A478-4806F59E9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68277FD-96D6-411A-8C02-240782DF8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EBA8CE7-CCCC-4C38-80B3-ADEDB7BF1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0C223FA-F41B-411E-ADFD-F0BFC8DC7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A5E4BA6-98F5-4C64-AA84-F0546B2CB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50366752-CCB0-413D-88DA-199A48027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C841A8D-2296-44A8-A2F4-24ED6D778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4E833C9-3471-4AC3-B774-C442F1EE1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492207D-5E1B-4D9C-A3A8-969D146F3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617B8D8-9363-4813-A42A-C1D1646A9E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E34DF22-D2A2-4C0F-BB3E-C27748645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0B77FF6-5777-4B49-A947-82AF0EC58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2FAE4B0-54E1-4ECC-BA19-5CCFD815D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019D64F-BBDB-4E11-A21A-CCB3B0708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F7862EA-3A92-42BA-9526-2F637FA22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490A403B-8145-4D66-98FA-D00219062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6A099E9-4912-4924-9CDC-29E1CBD5B3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A9E6B48-970C-422E-B37C-C49A20901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87301DC-9FDA-4656-948E-3BFE5FBB8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8948459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1134447-61DA-477A-94FE-CB3B2EF2E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bba051f1fd4c5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EE42A3-5078-4F49-9B1D-00774343C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9024C7-131C-450E-96D7-2F1976BF4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NexPro-BL9013M55-5MP-TRI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8EDDD2-754B-4EF0-835C-AB0FDCC59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F2F537E-87D3-4928-B5D4-268138179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06D8EA-AE09-4BF2-8038-D30A8D189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4881AD-125C-4435-8B53-87E1AF8E1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B8A12B-67C8-4FC6-9FA1-901ADE458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61d0def8154f33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C964283-F8D5-4FEC-83AB-6137D43E6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62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NexPro-BL9013M55-5MP-TRI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2249251-FE81-440B-A91F-F9A60CA0F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Premium Bullet (Triode, 24-LED,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2D47D8B-BF47-4553-9B6C-F08CE76B0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8EA5C8-8D8C-4426-AFB0-1F6ABE5B8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5DBCDE-8865-4A51-B874-30A9B97CD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F6402A8-0E88-43D4-8B52-EDC3CB177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25638C3-37B6-4AD2-95DA-5477E4ECA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DC22CF4-6856-4111-BCCC-E3C23FCE2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52883ED-5280-4DB4-8786-25696CF42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2FEEAD8-ADAE-4FDD-99F0-AC91B921F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1046406-19B6-4CD3-BD03-68F6D980E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5306536-356B-4148-9347-6E7C3DD50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490FDA6-76FD-4CE1-B33A-26B43A329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80BC2E2-B453-4B79-A63D-251BFF968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74D1F11-5710-42E2-901D-F1543AE5A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2F122AF-AF3B-458A-8965-A76D1E9A1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201376D-D3C9-47AF-A32E-53643F95F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4C3D2DB-7D63-45BB-9378-BB85C45CD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9259C5D-2172-4209-B13A-88BEC35EC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24-LED triode (1W); 24-LED dual light (12×20mil IR + 12×1W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F90C0FA-C6E7-4F2D-B459-DD9769362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80EB35E-2193-4AA3-9552-307501B8D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87C58CF-2F1D-4EC0-BED4-41DCDE72B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E2BDF8F-50DC-4B21-90BA-D8977F0D7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Full-Color Network Bullet Camera (9013 Premium Housing)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6486E36-97F7-4DA4-942B-FD688CF09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C1F4CBD-A503-4A9C-A232-1FEF7C4CC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F7479E7-083E-442E-98C8-2DB4EA948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A9B178E-D005-4684-A950-0E46E5FD8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E18C204-0688-47FC-BFCD-813AAEF19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975277A-DD20-4D35-8F91-A1BD4FBD4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061E5EF-1CC4-42C8-A40A-2193DB770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A54463B-BD58-4C79-BA1B-96FC2090D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8593353-E942-4FD0-AB19-ACF12F68A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CDA5597-A114-49B2-B8D4-7AD1598A6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2E1B36D-9447-4AD5-A7BB-41F5CDB21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701A86D-923C-4C04-B99D-2229B0D98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Triode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E2A32DF-2431-4A5A-8565-5DE150026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62F32BA-90D0-493B-B058-0EBD77FD6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4E0FE3A-D402-4CA6-8D9C-4D0E8E582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32FC509-FC32-4FD1-B700-47B4C8ADF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9B46DC4-22A3-4E74-AB31-5D897CBD9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77D4ACF-75BB-4DB8-A62D-2924943E3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83350DF-F415-4FAC-954B-5171FBB2F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5CE153D-CB35-4C68-BF2E-04EE75983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A77C846-DF00-4306-B9DC-0505035E7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C5F06DC-7A8F-4216-B9AC-C036B6A68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2832D6F-7C19-4CAD-8074-808313BAE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7E75267-A217-421B-915B-761578FF0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1FEB53C-8347-46D9-B41B-9E317C020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6FEF72D-6465-4ABE-ACF2-4B64E0A46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248566A-E97E-4F97-A3F0-B4DCFA186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B9A4AB3-E81B-4D09-922D-20B4614BEE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3185AA9-6DF9-41FF-B7D2-5AE5B3F1E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04B2956-0552-432D-B179-229E9C853B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5B4B549-F899-4F63-ACD2-6E2A937A8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7B17523-BFFD-4EAD-9B96-6E0CD32A1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EAA25A0-19B7-4D08-8A8E-1E34B25B6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ACA9B1C-2DB9-4259-AE7A-A4C219625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3FB659A-E0ED-4516-B881-B71F8125E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BC59F78-0838-42A8-912D-ECCD78638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954067D-00B4-42FF-9481-E92C18B22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40FCFE6-68DC-48E2-BB47-5C0E062E6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7794AAD-5AF6-491F-9540-8F0D5A180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9685EAD-6B3E-4B1E-A135-D6DA772B5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CA80FE9-70A6-48F2-B518-711D6A680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95618061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D0A69CD-719C-442F-AD8B-F079A8677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d9ad13a07f8442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AED09B-B55E-47AA-85E5-E073E87EB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899413-E2C9-4596-BD66-E480C103A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NexPro-DM106D3-4MP-DIC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BB9462-A6C4-4D2D-B224-9F7E3D344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A984C3-142C-4805-864A-7551C9DFF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3656C8B-EDCB-4360-96ED-96B07D684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F085FCA-F771-4E7D-A85D-01E5E7E64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378C391-ED27-4E93-A6D3-7FA28A627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7f3006f85c4ed9"/>
          <a:stretch xmlns:a="http://schemas.openxmlformats.org/drawingml/2006/main"/>
        </p:blipFill>
        <p:spPr>
          <a:xfrm xmlns:a="http://schemas.openxmlformats.org/drawingml/2006/main">
            <a:off x="685800" y="2376316"/>
            <a:ext cx="2609850" cy="162911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3F9103-9EAD-4C92-8540-B3C51D929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468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NexPro-DM106D3-4MP-DIC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AFD8EC-4F20-4DB9-9F6A-FC892BEB1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Compact Dual-Light Dome (8-LED, Built-in Mic)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3A7660A-25CB-4947-9DF4-BD06A8B54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A3FB664-3980-43D3-B907-A24855146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86CD799-1480-4A2E-9503-C1B6F2555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2651C17-E067-4695-B9BB-97AEA022E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8DF6E62-9446-4B90-A5ED-AC249360C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FCD3D3E-48DB-4B43-B2F5-83939FC78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B3227C7-2E24-4691-B3B2-5DE3D8992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B502547-7A66-401A-8C64-61A973D9C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C39E523-7DDA-4FC5-A10A-3BCB289F3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6DA0B31-A5CB-432D-808B-B7EB7F7C7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BFD847B-4E99-42B2-BF5D-8801A6DFF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3053374-B68F-4BA2-8829-ECD7D125C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0399638-C70D-4976-9480-B2EFD5833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82BC6BF-70EC-4D76-9716-0EAC8C3FF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9195474-7E43-428F-8481-A684FCA92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7D472C8-8905-44B1-BA4B-AB704FC1D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D924E28-222C-48F7-BE5E-1DB27B51E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8-LED dual light (4×20mil IR + 4×0.5W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A829430-7305-460D-BC0A-A85BFA235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422B209-9AE1-468D-AA44-89EE98C98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80B79F0-A45B-43B7-B9D5-471BB93E0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51129A9-FEBA-4E2E-9A81-DECCCDD96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Dual-Light Network Dome Camera (106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CAD23A8-A30E-4C3B-8782-D851390ED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FE38249-301F-4784-B5FB-74FF418DE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3755754-7BFC-4D2B-B03F-CEE6EE1C7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AD557F7-C296-43B2-8141-FD8CD9C84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8914A83-71B3-4A60-8718-46EBFF207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96E6279-36B4-4014-AD2D-0A887D374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E3AE74D-B6AC-4758-A65A-DD6537500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5A23425-7A9F-4769-B320-DA2D7CED4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EDA1FF1-951A-4576-8612-5A1C8DB36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C67A3BA-0E3B-4BAB-905B-6B38071CD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CA765EA-5A94-442D-800A-CC5F138DB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3B64B0A-3DB4-404C-AA23-0F3338229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AD2C056-B317-41DD-B29C-682CBA541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5F876C3-A57C-4E2C-A727-3F98F2A9C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EB62036-4C0B-4186-BEE7-D75307D17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6781AFC-B760-4817-A055-23F05F9A9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9AE6699-8277-484D-B60C-86496BDC0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C138A4F-31E1-42B4-9FD5-BE2184774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2D9E91E-43C7-4953-ACC4-A5296C2A4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0487069-7023-4D1D-B75D-E57AD6A2D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899E018-105E-451D-BC98-4D131EE79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1A53EE9-FD9D-4FAA-AC90-577711F2C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70150B4-FB79-4163-890B-7F8A20EA6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322AAF2-EE83-4E8A-BE11-854CC465A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9395D9E-3D16-472C-BD6E-B3081825B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12D1EFB-AEC1-4CDA-83FD-B3F8805C6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6DD5A3A-FE68-4A93-9C2A-169E2E8DB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5DAF461-DF4D-457F-B05D-1ECAE4040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ECB93BA7-94B2-4DD8-A3BB-5ED3E7025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C81D71A9-55DF-48F6-8C27-8D924FCEE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E7C1871-B083-4336-BD19-1E15AB8F6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10F110F0-A577-4B7B-9596-C0BABAF69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B1DA99E-FC42-4C24-9E9E-D1513AAC3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DEDE8B3-5559-44EE-BFDC-CF63A2E52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73CED78-F1D9-48FA-8658-4108B0C43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FE14AE6-3EE6-4552-B9DD-1731DFC9D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B814C7C-ACD5-4F3B-B7AB-7E4231F87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26A1C2E-ACDA-4FCB-8E43-CEB1642E1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C618A11A-1E5E-40BB-9E58-5B54F510A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07720F9-57E5-4802-8072-AC63B37FE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FE1E1E4-5B5C-4760-A4A7-C1E1CF8F5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80080661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75AE821-E4FA-4728-916A-687FB488D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fe161e86a54be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5ACC79-9421-4255-B110-05978FB4D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1D15D8-8DB2-4FEC-8DE2-E3000E2C1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NexPro-DM106D3-4MP-DIC-DJ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CEA686-A01E-490E-9609-0643F195D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F59D42-4D66-4E17-AB57-D5AA1BB2C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EB3977-0E17-465E-9A21-684105277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2D9EED-EA1E-4A78-864F-2B9286A1F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92F28D-85B0-4F18-89D2-E6E88FCB5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c54006b14547fa"/>
          <a:stretch xmlns:a="http://schemas.openxmlformats.org/drawingml/2006/main"/>
        </p:blipFill>
        <p:spPr>
          <a:xfrm xmlns:a="http://schemas.openxmlformats.org/drawingml/2006/main">
            <a:off x="685800" y="2376316"/>
            <a:ext cx="2609850" cy="162911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E6E582-46D4-41CE-9F11-2B5E13AC9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NexPro-DM106D3-4MP-DIC-DJ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622CDC-9324-44B1-B273-CA0823A60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Compact Dual-Light Dome (8-LED,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F05B690-EA26-423C-A471-D4F331531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70DF0C3-D623-4CF7-91FE-FD20A13E9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4FDB784-0EDF-4962-9CB7-4388C18F1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6C71D0D-FBFE-4889-B2E1-6C85C671C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6967BD9-5D24-4FCB-A783-92338514B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6B8AA25-291C-4D34-97C2-A62B8949D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18EED18-3282-4719-A501-B8A8BAE2A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27EEACB-B323-4C40-94C2-29CB79A7D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9535A86-4315-4ADE-90FD-F3D42AC9C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(5MP sensor); 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6ACA71C-53B4-4646-AFF1-9C0522899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311BAE1-367A-4A0D-AC87-F292C1594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43F1AE1-BCE0-46E1-9189-CD2EA623A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185D3FB-7648-4339-873B-1EBF3FF41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26F4A37-ABC2-44FA-ACBF-A42F11F07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FF6394A-1274-4B64-B6FA-16246B8F7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A7C0E47-7AB1-40DA-928E-CBC640627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D353050-175E-4624-B197-F3D95DE70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8-LED dual light (4×20mil IR + 4×0.5W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C6E328A-4BF3-4DF6-A59A-81275B164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63BCEBA-AEF7-4DA9-ADF1-FBD43E2C1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E8197DE-1670-452E-9A3B-D026DDB27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9894D95-4072-4D92-BA9D-E25B542BA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Dual-Light Network Dome Camera with Two-Way Audio (106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1F45A42-4693-4C14-AD75-D07BA0ADC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14A453C-49B1-40C5-A01F-81F9DF572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B6A6846-1C86-4037-B394-3300FDC06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6F1E97-6612-41BA-83AF-058684481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TB38Y51 (5MP sensor, output 4MP)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E656386-0115-4B9C-B680-195B3A7C4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8853F8D-7AF2-4573-BB96-71ED38FA1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BD60C80-1E78-40C6-9582-76C81382B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CC8F40A-A519-4E3C-BB4D-3A630E1CC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D7D6C1B-FDCD-446A-A764-1B0BF87AA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B5C41F0-3894-45C7-9CDA-157D79B47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7AB3EE4-C877-485D-A22F-31CEEB3DE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C19305B-7193-4FD0-8E85-262968EF7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3BE8BBF-C92C-48FB-9A8E-361640121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CFA69D5-B2F4-454F-8A93-DF849D0C6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2D0269D-B9EC-4E88-BC6A-0F3177252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1AD05CB-BE38-498B-814E-BDB120CF6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 and speaker (two-way audio)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F198C6D-1E1E-4C12-ABFE-55DBFCA18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0992491-AD1A-4F79-9FB3-CAAB4A24D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97DFF5D-6642-4605-BE39-811E3190F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DB70F55-A663-4D1F-BEE7-BFC17D5BA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18C9422-7175-4CEB-80C7-3B081AE12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0E86FB3-298B-4F8B-BF25-1017A2FCE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A4DD84E-C2D1-4269-8645-2CF5BB4D3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258B3D4-87AD-40C9-B9FF-CEB68783C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810DC23-B43E-4D01-BB55-A19A1C0CA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8EE7EC3-6165-4B81-A776-CC777A3D2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65F82C0-1B9B-4FE5-A9CC-FCEAD6586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3254DA5-CEBA-4402-BCA4-4D44658B9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665F389-4080-4170-868D-2A0438678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E271E0F-6C4B-4AF5-9A1E-3106D677C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2F7FFE0-864E-4822-84BB-010B3B37B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DD49A26-1849-437B-BE2A-50C0A7416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7694580-89C7-416A-AF37-F391A6AC3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16145A7-09AD-4F82-A011-C0EADFC6D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EA5E238-50FC-413C-8B5B-1162A6F39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0A00BF0-4B91-4110-B451-57D5DB0E0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2EBF0DB-C11D-4558-9CE8-E53342A9D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6124C8E-37F8-4935-B729-483383A6E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0FE1541-CB4F-4172-8AFF-2C89577F7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1C47D58-D09F-4729-8C3D-F11D1A775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611CF1F-7868-46D4-A5B1-77C16E137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80514618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A94FF6B-A585-402C-A2F4-3DDBB1FF6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98e92442044a6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60C344-6FDD-422B-A5F1-9BF3F5A18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4C9738-AB22-4F05-AED6-AEFDBBE27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NexPro-DM106MQ5-5MP-DIC-DJ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E63780-4A21-404F-B3A3-E49727F5E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46052B-7DCC-4636-9724-39370434E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2CE424-B05D-4C8A-83B3-94D591527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CF7EBDE-3289-40E7-9E5D-0C8E2AA18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37417CB-190C-482E-A3EE-51AB7D9F8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1418830bea4bfe"/>
          <a:stretch xmlns:a="http://schemas.openxmlformats.org/drawingml/2006/main"/>
        </p:blipFill>
        <p:spPr>
          <a:xfrm xmlns:a="http://schemas.openxmlformats.org/drawingml/2006/main">
            <a:off x="685800" y="2376316"/>
            <a:ext cx="2609850" cy="162911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AB249FD-506D-4261-9279-9701C28A4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NexPro-DM106MQ5-5MP-DIC-DJ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8C721D-9C40-405B-A527-1B7625F18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57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Premium Compact Dual-Light Dome (8-LED,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839C476-B008-4305-ACB0-7B4259B67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602A156-5CD6-430D-B3FF-AD808DC44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DF56F65-9C3B-4231-8A6E-25A265799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9C9AA8F-9AC1-4A02-8134-D2209F786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F0E4C47-6904-4A2D-99AE-0CF1C1630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0FEEAB3-45E0-420A-A3E0-377BDFB32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E449AA3-63B8-418C-A6C8-CAAE22FA6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CF87A94-E192-47CD-8B50-220136CE9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F247E3D-8F68-4BEB-8548-5A406BD06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4FCB404-E7C8-40ED-9B1E-B8618711B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D3C180D-06FC-4921-AA5A-D5B96088A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FF3AA06-A089-442C-A827-93B40FAD6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C66B2CF-3046-4685-A66D-B0CC938A5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62ABF7F-D144-4E9A-8EAC-53956D8F0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9BEDF6A-46A7-4BB9-87E6-0067D15C7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6F0025E-D7A6-447C-92BE-27E94BF3B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092E867-E1EA-4AD8-B2E6-8F88C2927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8-LED dual light (4×20mil IR + 4×0.5W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6E72642-0299-4B0F-962B-F26D55090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7713305-F951-4FE8-BF49-235524B78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7290324-D400-47F1-8BC7-A2A66865B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AC21EE1-C1A4-4E88-A6FB-449A89C4F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Premium Full-Color Dual-Light Network Dome Camera with Two-Way Audio (106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D931984-2334-4D98-B9C9-BF866FA8E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D37F1A0-9505-4FD0-BA00-78CD56B4C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262502E-133C-47B2-BC9D-A40532A50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11997D1-D8C0-4042-8F51-329AF42C5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C7D90BA-6382-4FDA-AC9E-5D5508049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C44203F-DE6D-4443-9E1B-990A1C275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BE8ECBD-CE59-486B-8459-8B3F10BDC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C38DA10-62DF-44BC-B316-93F2D1857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5DF2EC2-CCE6-40B8-A465-CCFF17222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E5C3D8B-198F-49D7-AB8F-EFB219305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0881629-9AC9-4643-9207-6D5773F20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0D4932B-8D7D-4E0A-895B-365C1E0EE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E2642A8-E2DF-4B19-8CE2-D52E9F810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EDCB2EC-E328-4912-A9DB-86F6ECBF8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6D4C27D-3377-4180-AB87-7812C954E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AB2F53C-AEF0-479F-956F-69E2FB06B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 and speaker (two-way audio)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7E1CEA2-066E-4339-844B-C67B6DE7C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BDB2682-FFDF-419A-91B1-5680B114C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2CF12EA-53BE-4BF2-9DFB-3FD5C04C1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0E69031-20BB-44E7-84BB-EF3B0201C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21DF7E4-369C-4FE3-ABEB-22B0D5963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1F13FDA-4D89-4230-85BB-1D8B54782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5176CD8-DCD4-48BB-B3CA-6BE6E6410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557098E-3779-4816-AAED-F45A77B57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12CE06B-5C9B-4CF6-989D-51ABF5BDE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D946506-FF32-489B-83EB-9F0DD9179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86FBE0F-18F6-44B8-989B-45D1CD8FA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D86E8E5-91AD-46C2-8B87-9F414C710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FE1CA93-E237-4C64-B61E-72AFD2933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955353C-1C43-43BF-8C9A-50F2D8439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E8EACED-DC40-4ABE-ACA4-6A474A065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1AB2FF09-81B8-46E3-9623-7B773563A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A941E70-C9A5-41D3-ACD1-71FD48CE0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5A4EC83-6D79-4810-B804-8B9B26005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3CD504D-21F8-4821-9AC0-ED2137A39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9524E284-A925-4874-977A-DB9DD5966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A4C2A56-8806-4C8E-BA21-CFF82E69D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4B4FE2A-3662-49D8-B934-4467DC17A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B8F8270-FEEB-40A8-9288-E1EF45789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E4AFE3E-A52F-4854-8522-483AAFC74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32189431-D9EE-4FF3-A86A-AFF48506D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43308469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2ECBA2C-CE10-4394-9332-FCD9BF719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b70b096706a42a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767E3D-864D-4CA8-87C1-B3C77E545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9AD027-C22A-4CE8-963E-560A8B3FA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NexPro-DM206D3-4MP-DIC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C010D9-187A-4AE7-8369-E3CF6315C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1749D95-6D96-485F-B089-25EA34B0F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5D563A6-2D5B-4909-842F-438A9E56E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833B73-2E92-46CD-8293-4DB3B47C6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07D6CD8-D6DB-490F-B2FB-033696A2B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3b7c01a1b142e9"/>
          <a:stretch xmlns:a="http://schemas.openxmlformats.org/drawingml/2006/main"/>
        </p:blipFill>
        <p:spPr>
          <a:xfrm xmlns:a="http://schemas.openxmlformats.org/drawingml/2006/main">
            <a:off x="828420" y="2057400"/>
            <a:ext cx="232461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5C83CF0-D1F7-49C2-8FD3-D8EE5B407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468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NexPro-DM206D3-4MP-DIC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98C910-9F16-4220-9FB1-069A12FA3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Long-Range Dual-Light Dome (16-LED, Built-in Mic)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C296677-C412-48B8-BDE5-376C8701C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9A4C147-B6CD-4106-BDBD-352BCE8F5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EB1EFB-E3FE-4BA8-AF37-B8EB81C60D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63529F6-D50E-4C5E-AF04-8E77D65D2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F74CE89-6F39-44D4-AFD5-8C22933AA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23D0C75-2811-478E-BE12-72C894386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DC850F3-8BE5-4840-AF27-68ABF64A1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7FB5CB4-D0D3-4029-A8FE-B57E5638E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5E6FCBD-5FCD-4F52-BE13-CD6630190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B12841B-35C4-487B-9861-D1DD4F242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26522EA-0CB2-47F7-B269-0E364BE91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F6920B1-10C9-4258-9554-62C35AFCD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0E9824E-E01A-4AB8-90F6-686313F8C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C262C91-0494-4853-A54D-A1B7B9722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9F68FD3-7B6B-48FA-8E5B-2825D005F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E5E59B3-BBB5-4990-81C7-FEE171985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A0FFE19-FA7E-40AA-BEE7-043351E53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16-LED dual light (8×20mil IR + 8×0.5W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591577A-497A-4709-B284-1EB483E6F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FAC1D61-3CD4-49E5-9A26-BB6BA220F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BB2AAFF-8EEE-4C9D-A2FD-275EE077E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DDA2C0E-4D0D-4A12-AD11-88A69D388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Dual-Light Network Dome Camera with Long-Range Night Vision (206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2AF3D1A-B6CB-4D68-AA2F-3603C66D1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6845A84-EACE-4519-ABF2-DD595C0A9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BE9A135-F68E-4F63-AC5F-E632186E1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A2E8EA9-1384-4195-A2ED-257D9A9B8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18FB4EB-4A80-4764-B683-9525967DD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2FDAB93-7C7E-40D3-8E18-86C036022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817A15E-02FB-4C9B-846B-4AA9AE293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ED95CF8-2E17-43F9-A3D1-D0364FD0D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90A24F4-5521-4453-BB7D-7B3CAEE16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DA6A320-3A02-4538-850A-1456A9F55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6C5FBD2-6BDB-4C7E-8AF6-BD325FF43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1E183D0-DA17-4087-AD64-9350F912D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D32B93B-5B17-4021-B47A-DECE043B3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AD903D4-4BDC-4A76-A4C0-B938E893A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5C7C8C0-79A4-4C21-9CD7-0C8A3BB22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F537843-3C75-451F-A6A3-0816D4E63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45C1D58-658C-49E6-A2A7-59AA650BF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833FB16-D642-4DAC-902F-D6862D058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E3A6C14-6DAF-4B3D-A9E7-4D43EE6B2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08CA400-68F0-4988-8F3B-F1B79CCA8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466D5AF-B73E-44F0-A1EE-C3C4C930E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A72F9D2-3219-4CBA-AA01-377BF7270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49CEAE9-C2E2-49E3-9127-A84C467DB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923597D-1363-4803-A4BB-01BB6004C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1D6CD6B-F64F-4CAD-940D-289D8D041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6A1E937-7A2A-4261-B705-E5ACD3CAA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7BBF2E2-E578-4B52-8B0D-2C50622A0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BFDC652-CFEA-41F5-B688-705BF7463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2CAFD27-4F08-409D-B6F6-A099A342D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FBEE168-7CCF-4DBF-B041-F8351B0CA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C0856AE-6885-4E66-BC9C-FF4169AD3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A6513CA-D68F-4750-B7FC-831E77CA2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36459A1-1F87-4ED7-AB90-82926BE06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7422A1D-E813-455D-A783-8C3F23225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8913AFE-7AE7-4C18-9BCC-4BDE616C8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AC2F8DD-884D-404B-99BF-D5E219FBB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6FE3CFB-0589-4DCE-BAAB-08962D36F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EC37543-4BC2-42EB-85C0-0FB29E32E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3DC32BC-84EF-471F-87D2-5940E8E2D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3C5EAE2-FFB0-4890-B2DA-FAF055C8D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5F798A16-CDCB-4A63-99A2-6A376575A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0754794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019303C-7C2E-4A64-A700-33A7F2914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75564f6208428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03B193-06CA-45BB-8D8E-6FC95BC22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D7EBB1-16E7-4A3B-B1E9-076419C98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NexPro-DM206D3-4MP-DIC-DJ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E37F53-E854-4ABA-8D57-4B5DEFDAB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FA8E38-4CB4-4A0F-AEDD-153116298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AB0BB6-1A93-4FAA-96B6-9D9A66DAE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2EC68A-F82C-4B3C-ABE1-AE1094E42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A9CB601-D398-4ED2-9D04-181B03734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3f3bcfaa0f4425"/>
          <a:stretch xmlns:a="http://schemas.openxmlformats.org/drawingml/2006/main"/>
        </p:blipFill>
        <p:spPr>
          <a:xfrm xmlns:a="http://schemas.openxmlformats.org/drawingml/2006/main">
            <a:off x="854827" y="2057400"/>
            <a:ext cx="227179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69825CD-89E4-476C-BE38-0A9761FD2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NexPro-DM206D3-4MP-DIC-DJ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004ACC-CFED-4E16-B49F-F267A17F2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863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High-Brightness Dual-Light Dome (12-LED,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C0A29D-C0D7-4956-B993-F32EDCA7F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5FEC3EE-9B93-485A-B737-EB89A63AC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791B19-8168-4959-A201-D68E3EC16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46B3D86-E32D-495B-BA0C-083A54463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89B8C9D-B424-4D92-8CBD-C4FE517BC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2AA4307-B186-4044-9407-EDB2D91E5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6E846EC-D9C3-4925-951D-736B5E024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C34449D-CFB8-4B99-9CA0-D97F0E08D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B653747-CAF8-44EF-A4EF-EEE9D1CBB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(5MP sensor); 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1E4B480-FFB4-4A1D-AC31-718DDDA4B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4B807D7-C9C1-47A5-B950-2462AB347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8583F0F-B511-4A48-8FFC-01532A480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3FF1094-F773-4D06-91D5-EC8B6A2C9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C6ABA48-BAC6-4E13-9161-CA4383862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716D625-F4E4-4C2E-9D56-DC22E8978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1A08FF3-199D-4808-9A74-24D95E906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651FEC9-B834-4F22-82A2-B1C5B0FF7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12-LED high-power (1W); 12-LED high-power dual light (6×20mil IR + 6×1W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74960B0-0712-4561-BD88-D107EBF4A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59FCBF9-0F6C-4E9D-A37F-935B4B098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3ACA944-BF09-46AD-9FB0-AF678234D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41AA0C1-BCCD-4AF9-A54A-76496B425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High-Brightness Full-Color Dual-Light Network Dome Camera with Two-Way Audio (206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9DCE064-3313-460C-B4E8-82E7B3E4C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67272B3-76AA-43E8-9D17-AD26A5F38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D11B2CF-4E2D-40CF-B500-72DC8BA05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29DDA79-31EF-4724-9AAD-C63DE7F6C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TB38Y51 (5MP sensor, output 4MP)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C1A3510-DAA2-47F3-8F0B-8823CFE37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7E322E9-63CB-444C-B7ED-F74BB9792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0513DD9-59FD-42A2-BEF7-F0A935563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EB59B38-CF7E-4297-B076-3E19C3BF0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32F4092-4CCC-4896-824A-21629B515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4497D75-C5B2-487E-A5B1-3C1450F0C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5862411-3AAD-42BE-8D6C-98E20F797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837B978-621C-49BC-AA36-D77E01321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802AD1A-BDC1-4176-A302-7527976CA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CD2DC64-A7F6-452E-9AC7-6047DA85C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E33F95C-0BA0-4694-ACE8-6C321703F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DA0D0AC-842E-48CD-A60E-84D6B576A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 and speaker (two-way audio)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02CB934-7806-4BE8-821F-5E863714C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359381D-FE91-4D05-A31A-B92035068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D1B076A-7E23-449D-9635-BCE8A0B94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629A1D0-FB00-4BF8-969D-0C253477B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316C8B4-F7BE-4342-8676-B2B34450B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CB02387-5395-4884-B222-188766745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8D28EB6-4740-44C2-9712-6F6F37FFE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7769280-288C-4FA3-8C76-18703ACFA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421457B-A119-4E27-B1F2-281E4B48D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EF98E90-FC63-4FBE-A1B4-F614CBE50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FDD7F09-28B9-49A1-9DFA-FA4F80C2F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4CCB50D-4B07-4358-86D3-BFCAB0A3A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CBEB410-A371-4AA5-A400-93AC11776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C4C388A-7417-4E3E-8306-A7C7AA23B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6A5BEEA-8FE3-4C06-8B5D-7127D5E61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FB0A316-F218-48BC-9B71-5E3772335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EFF25E38-B41D-460C-8954-9420C7CE9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A99A3DD-0BC8-4DC4-9CAF-05B38FEE7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32C5317-5BEE-43B1-A7B2-25AABE63B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608E866-5C92-4EB6-BC27-CC67FE484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7C2E97B-BD5C-4501-A988-EB23B594C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9381A3F-C2F6-4F77-AD1E-404B27379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728A5EB-E1BB-4D39-8908-9751B918C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70C3A34-2CCE-4789-A617-AE1479DCB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4403199-FFD1-4731-A659-9E3D11780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69556244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FD04CC2-F77D-4106-BFDA-95EC9DA54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2a2c196742443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56919F-85B6-40EB-8431-1A9369E48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B104CD-76EF-4876-BC10-636C8C4B0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NexPro-DM206MQ5-5MP-DIC-DJ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3720A0-6A58-488F-81C3-165FA09E8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302263-CA4A-46EB-8B52-6E8362AAC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E6CB18-5F46-47B8-808C-971C52D26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88EC70-82DC-49A1-A925-1B294C842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E74980-148B-4060-A35C-1976B39BA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1f2f28b8104f90"/>
          <a:stretch xmlns:a="http://schemas.openxmlformats.org/drawingml/2006/main"/>
        </p:blipFill>
        <p:spPr>
          <a:xfrm xmlns:a="http://schemas.openxmlformats.org/drawingml/2006/main">
            <a:off x="828420" y="2057400"/>
            <a:ext cx="232461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6B0E78B-978E-4FD3-82DC-19230EC2F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NexPro-DM206MQ5-5MP-DIC-DJ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80E432-4C8E-4227-A38F-3877295EE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155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Premium Long-Range Dual-Light Dome (12-LED,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EADE1DB-AAC5-435B-B4F7-0336B47C5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7E1B54-F939-4A8C-A661-32B3137D2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DA5FC10-EE15-4F05-AF1D-5867AA13F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643AD2D-41F0-44F9-B0FD-8C72F82E9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1110211-24DF-40C1-949F-21E2EB1F6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978748B-770C-4865-B293-97D7D9C9C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1DE6AE6-1DA2-4686-8A8B-83BA159E2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0331293-ECC7-4A6F-BEA2-E45FFDE8E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29B82D5-C009-47D6-BDCA-0C78B2170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C08A886-05D3-4910-B531-4ACDA064E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5A5451B-7D27-49EB-9229-40042EF78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A1041FE-E958-4939-9A2F-99F9DEF40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981A5BE-288D-492A-A303-467CEF41D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A45125F-DD0B-491E-9468-111F39491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63239F3-65B1-44B3-8664-EC0B6288E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D6B9594-C299-48A8-9BC5-8B4F23F49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5A2A390-2F4D-4811-88E0-50F935ADB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12-LED high-power (1W); 12-LED high-power dual light (6×20mil IR + 6×1W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8F02CC0-9139-40AC-8EAF-12DF6B5AD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BFB43FF-9032-4A25-9AEA-8E40B7EDC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4F3DDBD-50CE-4B16-8EAE-6930F26E6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C8D5F6D-639B-43D3-8062-EA65B8BDA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377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Premium Full-Color Dual-Light Network Dome Camera with Long-Range Night Vision &amp; Two-Way Audio (206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311D3AE-299B-44C7-918C-2651CCB66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688156D-15F7-4F95-8E18-D1241B5CA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CABC3F5-AA09-44DF-8B8F-5BEEBDA5F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A7F880E-17D8-4BFE-B2F9-18D8FA1D0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E7CB620-D2B5-4171-B72B-9D23FFB79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53357EE-FF7B-45F5-9951-D2F5534A0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ECD5695-CF2F-4A09-82C0-B1F33DB13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0FF1C09-76E2-4021-8DB7-1C7F2C555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F223032-0DC0-40A2-A05A-A920E40FF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E9F0C42-C342-4CC6-8263-D9EB018F1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7D04BE3-0C4F-44FA-AE03-65B1BA687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0F42A9B-4F5C-4EFC-89D7-5AE5CC55C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IC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19A7318-09AC-4C5C-B3DE-3ABBAF984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B71743C-52AB-46C1-823B-E745043FD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CC15329-886C-4DCA-89ED-AB65D0845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2A51479-EADB-4F1F-9AAA-731690DCF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 and speaker (two-way audio)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712A66A-A74B-4D9C-9A3F-6E998B58D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2EB5C52-A1E4-4EF0-9026-E88BD78D0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D04BE1B-39A5-4521-ADC1-477ADE1DF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FF64DBE-C8C3-4F45-8D4A-325378EA2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7B1C2BF-E766-4A7F-97EF-A59B7DF24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3F6A4D6-B7D9-4CB6-AEEB-AA0A246BB3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9AC0A90-4D33-4B06-9484-AF7861FF2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D98896D-B1BF-48C8-B839-7DD95F63B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B040E2F-2B15-424F-8A4A-AB0505918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CD13B59-D14E-42B7-8CEA-4A1F1D5EF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BFDEBF0-F0FB-449A-97D2-FD62F3DEA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D2271B0-906D-49A8-A702-D144DB026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3AFB0B6-C94F-4C82-AB7D-FD475191D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9577CB3-F05A-49CC-B5C5-E6F2C7806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3CBBE16-522B-448A-9941-CEC79E171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3287B09-C20C-45A4-A023-6F8527A6A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3206C0D-8632-4DB2-8780-C3E2D4220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4CE6A0B-A74D-49B8-8865-765947E14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674CF6D-9630-4296-BBCB-B91942C75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2A98B8E-BFB6-46C9-92EE-6A6BEF526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4ABA975-323C-4566-9E49-3EF90C263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4A9A9D07-0AD7-4E2E-B8D1-2802CC69E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6422DD7-967E-4AA9-80A3-AD0ED65E7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3200A66-189E-41DA-9FAA-B181C646F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847FB314-453C-4239-8278-E9B1A56F7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52249845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56FB14E-023E-4C7C-A759-640A8DB5B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6d2ef16c2144f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9AF124-17E8-4278-9DEB-2E5AB47BA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376914-B8F2-4C21-8611-2772109DD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NexPro-DM406D3-4MP-TRI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E99800-E089-4A97-8FA8-222AC0772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CBB29E-88A7-4AA0-9033-0D0D861F5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58E37BA-9851-4BD3-AB63-328819016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8F915F6-B90E-44D0-A417-175B1A46D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A4BDE6B-9851-43F4-AF10-B8C7F1914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ff1cb95fb24be3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AAFEE71-DC18-48AC-A682-B26996BF9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934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NexPro-DM406D3-4MP-TRI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51E3FA-F854-47F3-A1FC-7F3DEDE33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Cost-Effective Dual-Light Dome (12-LED, Built-in Mic)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5392FDC-7CB7-4F4D-B906-667EBA7E7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F53DB21-55EB-44A4-806A-71E42770D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C9EC049-7B51-4990-A504-3757FEE41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3EC7215-0C6F-418C-A8BB-72A8629BD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C719834-1D63-4731-9BFE-7702A0744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2C8BB4F-8BAF-4D3D-8950-328237793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5A9C4A2-D543-487F-9D25-F77899CE2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A0F0A29-87D5-4814-BA37-FC7E5AB09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D5889F1-879D-47FD-BC90-802091E54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1CF3381-6924-42A1-8C55-02A0BE228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CDEC5A5-0B9E-4EE6-B23E-FDE156AA8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A5CD6B9-FD45-4D8A-99EE-29D428A38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AB7F504-1400-4B4F-AF09-F08027173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E053C2B-9F34-4E0F-B721-D9781F23B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79B7A43-50B2-4ED8-95B3-33BCCE01E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4EF6B24-F689-4E60-A755-C09E23863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5318A7D-BB36-4B61-8F74-3B2F63911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12-LED dual light (6×20mil IR + 6×1W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61CE2F9-C318-4144-A067-39EDFCD3C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0756494-B651-4D30-B8B9-7C6D7F000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8472A36-235E-4252-ADCA-207B6BBD8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3C7A4D1-9FFD-465B-9D01-D90E9BB9A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Full-Color Dual-Light Network Dome Camera – Cost-Effective Series (406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07EA302-A27A-40D8-B830-B01FBE3A5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E039F9B-99DB-4A45-B522-3CD93A266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E4CCE20-1A91-40B9-8886-1E0CF56D4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0EBD147-4E56-4367-847B-E67DE8A31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TR38Y33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35A98E9-AA27-437D-B7E0-8147A8BE0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EA78EF1-204F-407A-AE1B-10D5E8B26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9DE8EB5-D746-49FB-B61F-49A5011DC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9EECB03-A5B8-4A5A-BF69-08D10377D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B65FFCD-D997-4D4C-B19D-F2CF0CF63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2E970F5-CA25-4E17-8825-3B90A7B86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4F0018F-E032-43EC-905B-EECDB9F68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013220F-89C0-4A12-B44B-85736D4CE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Transistor-based circuit design (cost-effective)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7FE91A7-B463-45D8-B98B-1DE8B8B68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73548D5-12C4-4EA8-A048-0A9D66427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F91AEF0-AC33-4F8C-9DD0-71FF0FB4E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4A44762-FD7C-485A-90E0-CA9D52B04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FC75F13-275C-418E-A7D0-36444DEFB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3E6D575-25A0-4F25-B6FB-A046398AE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C9157D3-25B7-44BA-973B-11A92BF3B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99459A8-252E-4AF2-82DD-278717444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4000V lightning surge protection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CC7DB7B-D5C1-488F-A6EF-A75EAF087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0076E2B-840D-4422-BF06-963151398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13E4F04-FAD8-48DA-A136-D26ACA91E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95FA24E-753A-4188-A4A4-A58C6974D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A90CCAA-EFD7-4EB5-9D43-7F5B0694E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98FCEA0-A18B-496E-8D7B-1AF162EC9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F77AFC6-897C-44A9-8163-E70733000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AE6564C-D221-4D91-B341-F1D60644B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6071551-1FC8-4B80-9C60-14EF1FD6E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249D1B7-2ACF-4ADA-A003-0E561FA3A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258843D-B6C0-49A8-B233-D907F239A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B64472D-32A8-4AF0-8FED-FE70BEA3B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368FA32-B25B-4685-820E-A812D5926D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155F4E2-1243-4FC6-A2EB-D9EA940F5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1C946F9-AFE5-4648-B3B7-D37431C5F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C669932-CA86-491E-A2E4-377FFBE4A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B306072F-0AE8-4B54-8830-E390D5407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E3BAF41-309B-4FEA-AB1F-F746B0F90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716B539-3A10-48A8-95A6-D6AFFA793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A42C5D8-1924-4B40-892E-5638125BE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EA9A204-4736-479E-AC2D-959200FD5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76818472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2545A42-A1AE-4173-BBE2-51E2A28F9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72e5564a62497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BF6CAA-1D1E-43F9-B14C-B531202EB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5B8954-AAAC-4199-9540-18EA2EB58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NexPro-DM406D3-4MP-TRI-DJ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ACB9B7-D8A7-4F1F-902B-E084DC855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B3FA4D-E797-4AA8-B0F9-DA534FB60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511EA3A-C560-4536-93FC-C33FCF296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5E2200-0F99-42B2-8283-CA1B1E3D2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AC9F6F2-9AC6-4F9A-833E-7EA104C70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0d0d27bbeb4b53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C137D6D-357E-497B-942A-8B3BAF391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NexPro-DM406D3-4MP-TRI-DJ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C99F9DE-F664-4517-AED7-80E93D1EF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583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Smart Dual-Light Dome (12-LED, Two-Way Audio &amp; Custom Voice Alert)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26993F6-A57C-417F-BF6F-38C4AEF89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55A6D3E-0CB3-4B13-9D69-7CF835298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552493-0747-4CC9-9255-1C9D0CC08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F24020F-2D76-4C2D-AAFE-C0DB3672A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50CC645-1C74-415B-B27E-43F43316A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FACDEF4-B43B-46F3-BC26-5F215F48C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F74332E-AB76-4158-9B7B-4F4E00F08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76EA85E-CF75-4FD5-B879-13D709D0C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3647DF6-2897-4140-8528-BAD0A07DE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(5MP sensor); 4MP (2560×1440)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3ABF780-4D9C-4DBE-977B-4F163986F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7B0545D-51A5-45F2-AF1E-5EAF93E9F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84EFBCD-732A-4424-A3B5-0350F9F83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55593AB-0150-4E94-AAD5-4530FE409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974474B-D533-4929-B1DB-76D99ADF7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1E74217-F95D-4FC8-A609-B6599E0FD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1D048BE-DFDD-475A-8840-56E94C5DB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9D3819E-0316-4299-AF70-E5908FD29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12-LED dual light (1W); 12-LED dual light (6×20mil IR + 6×1W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9098C71-8077-4BF4-AEC8-0A50000D0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0880DA5-063B-4D96-AC59-164C4CEEA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5E700F0-C8BE-419D-BFEC-9C4949FA9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FB699A9-86E8-426D-9C87-DDCEEC640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Smart Full-Color Dual-Light Network Dome Camera with Two-Way Audio &amp; Custom Voice (406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9F9C610-4FF0-4809-9E0C-E9A6E9BAC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36689B0-941B-4435-9D5B-105BF6FE8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76F4246-29B5-431D-9A00-201841E35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B828D8F-E0C8-40C7-88B1-6735BD45D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TB38Y51 (5MP sensor, output 4MP)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B4E150F-966C-4CAF-8BD3-95D00F3C7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727392F-F71E-414B-8808-E1BB3EEEF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83EBAC9-A061-4216-9C0B-617183335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DEEC4A0-6139-4DA9-BB97-6616E4C3E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2F77E91-337D-4E8B-A0EB-4F57052BB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A2FD79D-16CC-42C7-9440-55E24975B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D5F0A5C-080D-43B5-99FB-1C5945628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8C4331F-9FEA-468D-B51B-C5A2E3F50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Transistor-based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F50DF78-E43D-44CB-A4AF-A57948661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C88F473-3FB1-4E20-80C6-FF8FF91BC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633BA10-D4A7-4831-82AF-EE1A31998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074F9BD-F54F-405A-BCC5-4765B6F15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 and speaker, two-way audio with custom voice messages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3632B66-B256-4BAB-935A-495B7E0DC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D08269B-B7C5-4040-8461-86B707101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FA5A2CD-8FA6-417D-B482-73D39DCBD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Intelligent Features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08CA710-60E0-41CD-AD39-F911DDEE3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Customizable perimeter alert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F0981C9-8816-4ED4-A9EE-4D90D1A08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CD667A5-EA40-4A7D-87DF-07B03DB9E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3472022-6F42-4165-A26F-791A1F749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73AAD2D-B8D3-495C-9090-BF3734A89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5F96283-A500-4238-80D3-BB03AC428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3967079-337D-4BFF-84F7-C2AC7C6CDA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1168583-D2CD-4303-B169-610B74DB8B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CD0EE03-37A3-43E6-8661-480D126D1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8548006-72B3-4242-8AF4-B67DB3F90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162982C-0C7D-4219-80E7-9CF685C6C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7F0873B-4134-458F-8F66-E4456728B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946A84E-EAE1-4F34-9D55-6939571C7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F54C21D-72B0-487A-BD12-FF7282E31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D35D942-7B00-449A-9B62-3284E7F23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31B0B9A-D25F-4FCD-8110-0B547D102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8BCC6F4-C81D-42FC-A241-761D22862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8FE38DEA-4128-4E04-BEFF-1372B2647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F95E12D-6DFD-4FA2-A063-416028792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42AC4D5-E595-4BDD-8633-702AF1DBF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6F635C0-BB24-4CAF-BE21-456FF9B44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350A35E8-7CE1-475D-9B6F-997C906B0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99051272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93C1417-8F9B-4964-BD65-0AA482879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b7d000b67340b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935099-51AD-4153-9B5E-86EAE46C7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C55CEF-DA71-4FC0-8C9D-F3EE81B7A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NexPro-DM406D3-4MP-TRI-DJ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7E15B2-FD0F-46F4-9A10-33C0FBF48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115253-E8B1-424D-811D-714CF9A88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8667E5-B6B6-4BE4-B22B-1C7052C10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A069AB-D7AE-40D9-ACCD-1CCBBDC75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8A5F826-1253-4CD0-AE0F-F14BDFFF8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02a7e5313a413a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0E18D93-9DC6-4406-821A-AAC063FC9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NexPro-DM406D3-4MP-TRI-DJ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2A0F89-26F2-4DA6-950B-BED5F8026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583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Smart Dual-Light Dome (12-LED, Two-Way Audio &amp; Custom Voice Alert)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CF7412A-5649-4DD1-B197-D49D2A3E6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20D367-F930-4264-A038-728821284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C7DEBBA-55D1-4D0D-A4AD-76588B912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13022F-D6B6-490C-81AA-11CEF843C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426A76-A29A-4952-99C8-B91753421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359989E-EBA9-4F22-9A75-C95DC9ADD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D242DAB-1870-4D4C-963A-91B7E703E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0F2C911-2E1C-4BC2-AA57-15D9693D2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C6DD4B9-24B3-49A3-B020-856139C55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BA6B95F-25B1-4273-9B4C-C731332E5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22970503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FA71354-B6D4-476C-AC21-53FD5D3FB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7ac05e3d19409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3538B5-0905-48C7-A5CA-1F98C6B32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A356DC-EC1E-4A11-93C6-9202DF684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NexPro-DM406MQ5-5MP-TRI-DJ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8E7D9D-51D3-4429-861A-0C841AEC8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F437B3-3AAA-4934-8CF9-1DDCA2E01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3FC4127-ABAC-48A3-BEB6-900DAB66F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55EDF1F-7FDF-498D-860F-0D2D7586C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3D22FC1-E7F5-4A77-B41B-296101A1E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0589e20dcd41b1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A1D85F8-F00A-4B10-83E3-7F22A9DE4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NexPro-DM406MQ5-5MP-TRI-DJ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E3B90F3-16CD-4D20-96A2-B20735F7F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83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Ultra-Bright Smart Dual-Light Dome (30-LED, Two-Way Audio &amp; Custom Voice Alert)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951D0E1-4E7E-4C78-83E0-C7381D17B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12303B9-CADC-4BA4-A874-4522AEAE0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6207A2-9FB9-47BB-8003-43F6A9DBA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521EF0A-84A5-422F-A5F2-D30CDDE12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4157386-A48F-46CA-84A9-ABFB1AC20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FBF1C28-A466-4ABC-A961-0A03CC58A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2C7201C-FE4A-4C5D-BE37-707CF37E3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845A6C3-B98A-4761-95C1-D3CA0BF96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F5A462B-6F97-46BE-81C4-E818EE2FE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(2592×1944) @ real-time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1CCE4DC-1501-4359-9A9B-B31AAA188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34DECE2-ED2A-4B38-A246-7CC4CA925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C1EF1CA-7258-469C-8A4D-D6A95B8F6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F0E4CEF-F521-435F-A4F3-2AD04AC45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fixed lens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B160947-8F02-4BB8-96AA-179539C59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D813FA4-EC0C-4485-A0CC-B7576D02B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4DBDAC3-0A05-48A6-AD42-307EC5479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7661ABA-09E9-43F8-BC12-0343B3F4C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30-LED ultra-bright dual light (15×20mil IR + 15×0.5W warm white)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4E89D5A-B2DC-440F-A666-3D7F0471B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33E4E7A-79D0-4873-AD23-4096E26AA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6A59154-B49F-4D68-9214-AE540EBF0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BBB8F3B-BC08-4A88-977C-3124B9863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Ultra-Bright Smart Full-Color Dual-Light Network Dome Camera (406 Series)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1482DFE-DF65-4D09-A4A8-B0437EFA1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73FF9D3-2C38-4BD4-A8D4-A72BD4B1B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1F0A1F0-5849-4F08-A46B-FA6442F16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6D14A21-33C4-4AA9-9064-7634A5087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TB38M55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3FB41D0-7FBA-4907-81AA-5CF2E6E9D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9A3F17D-74DA-4D46-9A14-C73360241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FD09C9B-C91C-4B9A-8230-56B5DE7D0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D43BF70-89FD-4A2D-89A9-269819897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low illumination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88ACE83-028C-4B1B-A4EB-ACD41A782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9A31AE6-821A-4EBF-B61C-691A6D9AA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714DAF6-D3CA-4364-9B8C-D9293673F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Lamp Board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6604839-4C3E-466C-886C-9C97A6EC1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Transistor-based circuit design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16094CB-A8DE-4E27-9518-1F678A56D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1D8B8B1-5B72-4F4F-A7CA-2473BA31C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986F312-1B6F-4DF6-9FE3-B7454E0FA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CBBE994-9CA6-4554-B4BB-0C90374C4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microphone and speaker, two-way audio with custom voice messages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D9002E0-2E65-4796-B52B-CCC014515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E09B0D8-D6AA-443A-BFC8-FBD344679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BB48947-2EA9-4E3C-86A2-8E65468EA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Intelligent Features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BA76AD3-0AC9-4C03-BFEC-EE4976342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Intelligent perimeter alert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251079C-F106-437B-BCD2-58B1745BB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D515196-F200-434D-A4FE-78FDE6C26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5A9C15D-70E4-4F8F-AED6-E258B011E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Protection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31BE415-80A5-47E4-9B0B-6E3B5DD78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Metal front cover, front heat dissipation, 4000V surge protection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6169BCF-B437-4AC6-8369-0A2A556AB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CDEB37C-6F9F-454F-B1D2-3F9E873AA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3542CD4-6C04-45C1-BC69-3FDA2F482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Control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11D0A59-A077-4EA4-9D1F-873F009A9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 switchable modes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66D8F4D-3692-4843-BB67-2B488FA62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D91CB29-1F40-464E-BBF0-609B6A298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FCB79604-E498-4E81-82A5-4BDC5A30B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4F9E8F3-747D-411D-BDC5-CEAA2B509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D725551-892F-4620-884C-9F78B0662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475A894E-A1A4-4E03-B312-F64523721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6E952EE-7F93-45E3-96A0-84FFB7C7D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6C6E77E-1429-44AD-BFA7-6F472703B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E4DEEE9-19DD-4348-A670-6C6D1D4A5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DA0F0BF-5A2D-4536-ADC4-03C63C35A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CC062D6-D3B9-47DE-B1E4-F6DE6BC74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2174FD0-1C7C-4A55-9FD9-A834FA288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75745403-7B70-4948-B9CB-F18D01DB2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507142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048FE8D-4CA4-4848-98E5-2D86C3C33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ba0b4372e745f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B4A70F-01F1-4AF2-8533-052E7112A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FE755C-85D4-451D-BDF2-39551A5FE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NexPro-DM406MQ5-5MP-TRI-DJ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2EE902-54CA-47E7-BC34-6FF4622E6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D9CBD9-D047-4A2B-9D1E-B2005ACF1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EFF3F78-EEC7-4BD2-9873-A42EF0921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F4191B-046E-4C36-BAA7-9A6209E5F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1DF5D8-1DD5-403B-AD0F-A1F2C5412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f2e8ad748ea4378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1B87FBD-02D0-438A-9D77-150D6AA01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NexPro-DM406MQ5-5MP-TRI-DJ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CF5F66A-93AB-4BF6-817C-5A90D0053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83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Ultra-Bright Smart Dual-Light Dome (30-LED, Two-Way Audio &amp; Custom Voice Alert)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F66CEE8-17F1-4219-B83D-0BAB3B16C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9031EF-34DD-4577-8D9F-D6468B0FC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09A2689-F246-4C95-B16F-1EAEDC2DD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A7AD881-072F-4631-B5EA-359666208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B7A609-E9AF-4A24-9EEF-C9965519D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5F6290C-1A97-4FA2-949A-633EB8878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93DF424-0A62-4D28-9EEB-C034EBA14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3242BAA-08D2-4720-9CF3-0B600BA57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09B3179-F100-4D37-91C1-20F325C3C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FF7B4DE-EE99-4D93-BF0D-927DD432D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3059582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E1650F9-B3CA-424C-A87B-7A83A9C5C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3c4466adb446f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8144F6-8904-4625-A480-5C61E0065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4EC91D-8E63-4606-B2D5-A98BA18B4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NexPro-PTL10-4MP-40X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0E20D9-B0FD-4C0C-AC96-7EA49BE32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CA92D5-177E-4A73-B67A-6883935EA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52FBB4C-AE66-4B71-AC25-44147D34A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05976C-19FB-4625-BA18-6AD977A41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5E28BD4-D908-4F40-982E-514087C33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51ace6b93b4eed"/>
          <a:stretch xmlns:a="http://schemas.openxmlformats.org/drawingml/2006/main"/>
        </p:blipFill>
        <p:spPr>
          <a:xfrm xmlns:a="http://schemas.openxmlformats.org/drawingml/2006/main">
            <a:off x="951555" y="2057400"/>
            <a:ext cx="207834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E6AC2C5-F798-4C32-8D86-BA0DFC8E0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NexPro-PTL10-4MP-40X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7313FB-FEFE-4325-AF13-89E19D48F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749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10-inch Laser Active Deterrence PTZ (40x Zoom, 150m IR, AI Tracking)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B85E667-AEC3-4F4A-B6C6-FA9432DA9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87FA45D-482A-4C24-A5E2-318EBA5BA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3ABC0B8-F09C-4202-8363-63B1C5002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C387439-0DB6-4B18-AA44-1E9ACFE67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3299E21-9A37-420F-9694-AC6860BB4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C656922-D2B5-4A7C-A49E-85725315D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E630FD8-67B4-42DE-895A-10D598110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BFAA935-1FF6-41A3-960B-768CC40BE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E1E56FE-BD64-498E-9313-D320DEB66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EBECB0B-B3B9-4049-B735-8AF532E5B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A81424D-D756-400E-8F27-EC0D8BEFA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B2EF99A-2DFD-4C92-A36F-1C143B982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Zoom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039AA3F-8271-4072-8941-31E89C4FC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40x optical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326C45B-580B-4A0E-9994-1D0DB6206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C041B2E-8802-4EFF-91CE-76AD8417B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9556E04-A938-4B47-B4BE-B82BBD75E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7D294B4-091B-4441-BA95-04061EF69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Laser IR + Warm LED; 7 laser IR LEDs + 11 warm white LEDs, 150m illumination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5DE7A18-DDCC-4031-981D-82C6B34A4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F6A01A7-9E50-41A2-84AA-1F831182E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5B2E07C-DEDA-44D9-B8DA-0F36C764B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9EED961-444F-472F-8678-516730C67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10-inch 4MP Laser Dual-Light Active Deterrence PTZ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FAD5AFC-AE70-44F2-AC1F-0CB08ABE7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9D3FFA9-3ECC-4724-87DD-AB679EBDF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C636AAD-9295-4D5D-81D9-393E947EA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E17B6DF-3CDF-46F6-AE35-F7B5F5A60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Z20 platform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FF37CE3-928C-4360-BADB-7DF7A7415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EC1EE92-EB3C-4626-95C8-AC7953149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1B6B153-3C59-4CAD-B320-479E4CBD1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9A7E3D5-91CA-452D-93F6-4977E184D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4MP, H.265 encoding, 25fps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85E60B4-B502-42EE-8573-7169D93C9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438C40E-19A2-41E4-8196-87E23D448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89264F3-F0CA-4358-9C79-65A8628FE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D55E88C-B1A6-492C-B3F1-E26D4E014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40x optical zoom, F1.6, 4.7mm–84.6mm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E7679E1-A344-4F47-A36C-541EC2EAC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15830CF-8621-4938-9EF2-CC649684A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7662032-0FCB-4CA5-8E4C-B93FB019E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4A5F6A0-F83B-4F2B-A3D1-0E16EE166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3-target human detection, tracking, line crossing &amp; area intrusion alert, popup, offline push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502BE92-6E89-4D92-8108-E5D71CD89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D944CA8-2FD7-4151-A4FF-23787BF00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5EAD598-9E4B-4DCA-824C-6ADB5CC62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6D8A6DD-1E8F-4604-8857-C3345E595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External speaker support, two-way voice intercom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CA90D4B-1B13-45A5-AE31-2F3EA79F8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3CD8D72-3379-45D1-B171-02E30DE1C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D3168EF-3CDE-412D-BF4F-4646FA9E7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Alarm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53E1C19-DE60-4F5A-A489-5C91EFCA8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NVR popup alert, offline mobile push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45A0491-3892-42E9-AC90-B7016DBE2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9AAD8D6-F491-4512-80F1-1F70F3A6A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98FF650-0A10-4A1F-AEF9-35D3792CF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C0D0497-8B99-4023-99AA-782D984AF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4188468-1E08-4A9E-8386-C94E39EB3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C3D5E1F-6041-4456-88B0-9168F5F2C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FA94885-0211-4148-B478-345A20E20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D8EA5E7-5C71-4A5E-AEED-9C2BDC984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832F03B-D650-4BC6-AA9C-49C2C129F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A5F03B3-4881-4ACA-806A-2462FC461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00BD533-6547-4548-AD3C-43EA820C0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4C3063F-B44F-4FC2-A5C7-05E3F0DAE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68B011D1-382E-4289-BD48-7E2949C98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74B4EA1-BD19-430F-A7F2-8BB4D41D7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5D91785C-20BD-495B-A879-F3DB28307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4119C81-FF5C-4948-9068-85560F470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16FA017-D539-4D40-9ACA-15F6E496B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88092548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83F1CE5-69D8-484E-B2A4-75DFB0795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917bdbe1364f5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AA6F0E-066B-479D-8E27-B961A1ABB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5ED245-9E4C-47E4-949B-7FEE6D619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NexPro-PTL10-5MP-25X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87E9B0-27FC-4412-95F3-67D44C23E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D991F7-3BA6-4F2F-A9B3-A6E020D42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A8EA973-BBA5-4884-BC40-F16A5F99E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2362085-DC08-47D5-89FE-29F1C9619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EBC283-6EF1-44A2-A949-15E38BDEB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d4d6bbc8174a8b"/>
          <a:stretch xmlns:a="http://schemas.openxmlformats.org/drawingml/2006/main"/>
        </p:blipFill>
        <p:spPr>
          <a:xfrm xmlns:a="http://schemas.openxmlformats.org/drawingml/2006/main">
            <a:off x="951555" y="2057400"/>
            <a:ext cx="207834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1D718AC-969B-470A-BA42-DC7292384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NexPro-PTL10-5MP-25X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3B1F9A-B0C7-4DAA-BEBB-F5DD766DB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3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10-inch Laser PTZ (25x, 200m IR, AI Human+Vehicle Tracking, TF)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8ADF198-4D51-4567-A816-5F990A392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81B035B-2BDC-44F1-B353-106C0F155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B79907D-7943-4924-B43D-82A99C8CC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0A96AA-3B27-4B11-8212-BE44F3C7A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052853E-066E-4136-B447-F150B502D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FB3AEB2-7166-4B6E-B860-B7C9CCF31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149818C-9342-4472-962D-179D0F982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81E2377-BAED-4FA8-A0DA-C9AFBF159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F145D66-7DD4-4190-B288-ECC8A7317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725E14E-1007-4091-824B-DCEEAA579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18BEC70-5EBD-4CDA-BD05-C5E7C5622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1057AA9-70CA-4BD1-A350-0ADCE88D3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Zoom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5D485B3-C9C9-4223-AFE3-F364CB019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25x optical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F80FEE7-240F-442D-985C-C8A7B9B40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14BCE29-5E1B-47F1-B73D-5E8A0B0C4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8B663B0-A32B-47EA-B184-BC2EEE538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303C616-8CF6-4DF8-8534-CF7232E93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Laser 200m; 10 laser IR + 9 warm white LEDs, 200m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880F910-8006-46C0-9051-530999607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58ED246-C44A-4E4A-A8E7-4B4EE5A47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53D5C1E-57DE-4C15-9CBE-CDAC4FCCE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2C4F6FD-30C2-4491-810E-4BE0EC821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10-inch 5MP Laser Dual-Light Active Deterrence PTZ with Vehicle AI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F1EB968-E5F7-4E7B-9368-A455D6ECC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2BD740E-2DDF-4C7B-9800-9EA81F865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201859E-E42E-4123-A2F9-5CE8D2C5D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6D8166C-1034-460E-ADFD-37DAB9FA1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customized platform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280F2D2-0E4B-463F-BED1-1F27E082F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95217A2-8144-40B6-AFDF-12F2EC08A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324D9A3-6DCC-408E-B75A-CA3594DAB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AF9FBCC-0549-4497-8E43-1FC520482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5MP, H.265, 25fps, onboard TF card slot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93E3D93-7CB9-4AA2-A4C4-51B825524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B7658AD-0130-44AB-A417-4F3247C87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FA4AB1C-016B-40F8-8827-6C17A9B3B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EA83012-F029-487C-8717-2966F9D23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25x optical zoom, F1.4, 5.3mm–130mm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392F2E4-8125-4053-A834-EFC302EB0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EEFF6BF-83E4-47F5-A9E7-A0E4F1BDE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64E19B0-B59A-4079-86A4-C7338592B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35FE7F2-FC19-494D-99B9-51B54A451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 &amp; vehicle detection, tracking, line crossing, area intrusion, voice, NVR popup, offline push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80836F4-9D7C-465B-AD93-CB79D5282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4CC6FA7-6329-44A8-A55D-607AE4400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EE400C6-62F9-4A49-9FC4-0971459C3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D1185C7-5224-431F-B0B5-F4E0FAD8A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External speaker support, two-way voice intercom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FA5E979-B774-4B6A-9F29-292D7F426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222A3E0-6A7A-4195-AC1A-2E7BE47B4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5D8133D-55E3-43FB-AF41-962CC9EA3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Alarm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DDB9C45-FA85-4F40-80A5-69B4FA3D5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NVR popup, offline push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5281B21-879E-44A2-88B3-0BF63BB9E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EBDFB10-2DD7-4721-AFCC-AB31D1020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FBEE342-1A60-402C-93EF-E430369D2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FB79B3C-FEDD-4F79-96E9-4F215ED64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3A97EFE-37B3-49F9-B3DE-30B57808C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B3AB379-C19C-4BCC-8388-93DE4CB23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63D9C1D-F376-467E-8F46-32FFFFAEE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D583F14-58D2-4E1C-9AF6-CC2B4FE7F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459443A-B90C-4870-A523-6E1101692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D56EDAF6-73B2-43CB-BCD1-04895B3E9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5D42CC4-9B50-4E61-BF51-FB93511A0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06B5402-B872-43D6-B5D2-4BC1757AE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AB9B566-71EE-4E29-8433-E635864E4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CC8759C-ECFD-4660-9303-64CFCFFC6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3E83CCBE-C54E-42D4-95D6-53E011D12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2059C0E-9CA1-470A-9D0A-B6051CE6B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9091775-020D-4C60-A1D3-997AEF974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12062738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B38D991-B664-4FFB-B274-DEC4358F3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3333cc3b8f42e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836437-99FE-4493-A325-9FE02A21C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CDA465-4821-469E-A7BF-393AA7971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NexPro-PTL10-5MP-25X-FC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396E07-9D60-4D09-BF4A-857D238AC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30FCCA-5218-48AE-BF7D-21AED549B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14FEB2-A25F-42F7-A644-86B560669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977E14-CB0B-422A-81B1-409B1487A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493E01D-0517-40DD-BB1C-A8A3C5892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97e6c748bd42e2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93DB1E8-5D0E-4223-922F-E332C1553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3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NexPro-PTL10-5MP-25X-FC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409A7AE-905B-4BFA-961E-AA632C848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01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10-inch Full-Color Laser PTZ (25x, 200m, AI Human+Vehicle, TF)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990A87-3D67-47E1-B236-D99BBEC11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34A7E28-BEBC-4B90-9E83-45180E32A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5E470FE-8A26-46C4-B162-51D767DFC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794B716-EFB7-4220-B8D9-E881DC517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FAFCC61-5B78-4B45-892A-4D850202D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622969C-53C5-4133-8793-DACE69D59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208A8A4-3B41-4209-827E-C9314BBD2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64CC825-D1C4-4849-AB7F-A5E278587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ECA352F-49D8-453B-A7FE-402D32B48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5CF6B6A-B28C-40F7-BDE5-CB0DB5720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66EF971-0B24-492D-A811-03D0E90D1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C319700-4BB3-4BAC-A3B9-9485F8ABF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Zoom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08A555B-9914-46C4-A0CB-0F8353B82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25x optical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DBB82B0-E075-4E8B-9302-2F15DFD23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0ED0CE8-456B-48A3-83C6-0C474CAAF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68E9A2E-CCC5-41F3-AF52-30F8F1747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1CE6E1A-E049-46D6-B646-1800F7CAB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15-laser full-color 200m; 15 high-power laser warm white LEDs, 200m full-color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1E76F61-C0AE-4091-88C8-7575CCB8F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F4E3329-2F96-4FAD-A278-E164717B3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E761A5C-4889-4ECA-875E-8042C5AF8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71A7B97-018C-4C48-8AC1-74E7BAC80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10-inch 5MP Laser Full-Color PTZ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AC99E15-44EA-4431-8D05-676D1D3CA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8AA5939-9DA0-4B4E-8250-5E7177B89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B4A2F8E-5373-45C3-B08D-05C0FBAAD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22A9873-F144-4781-B072-D1DA92153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customized platform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699F41B-5E46-46C6-BAD0-B45B953D0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107D7F9-3B72-46F8-BCE5-B88C2F3CB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0DF59CB-02BE-4502-8A72-ED82B9F2B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49C6966-171F-479B-B65B-B5358E033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5MP, H.265, 25fps, built-in TF card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462D78C-1FDC-4AAE-BB98-BDF19C0A7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BC0C1CE-19C1-4BAD-818A-E3F8C4AF1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322FB6B-5917-466F-B2A1-AC962C696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0932B8B-9E7E-4DC6-8945-B07B27C8C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25x optical zoom, F1.4, 5.3mm–130mm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27E3C95-88F3-4933-8553-F6774F7C1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EA0A857-F49A-4036-A6E8-ABDB5B347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5710098-52EF-490A-8B1C-A022FB7F7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2B8BBFF-A6AE-462A-A145-9E56398C2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 &amp; vehicle detection, tracking, line crossing, area intrusion, custom voice, popup, offline push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5D69151-39B6-4152-97E0-F3B49F880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B4BE1CD-261E-4014-A57B-FEB5618C7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16CE25C-FC62-4CD2-9E5F-2E417AD73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BC86B89-03B7-4ECF-AEA1-63CBDAA27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External speaker support, two-way intercom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5E5709A-5086-4CF0-83AF-61419651F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F86AB83-7856-495B-93BB-5A3113EC7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CACE10B-6001-4716-AD8E-FCEBCC909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Alarm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5C4CD35-EA47-4FE0-B647-B1E692610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NVR popup, offline push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A3FB2D4-3D3A-45B7-89D5-5546AA58B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A81F121-A5E2-4850-BDA2-E72951062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E0C9A70-91D1-433D-A114-F90F97741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A09E7EA-F554-4AF7-A815-09AD2F545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82F6C99-5510-469F-9914-84FCE6BC3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AD1A145-B4DF-405C-BB64-A994C20D0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4D5A148-A386-435A-AA5D-2E134219E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8390B07-A48D-470B-9639-024618625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2A483E2-DB4B-40CB-8ED3-564BFEA43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1FAB8B2-E3BA-4DA0-8A92-461F5346A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E469BCD-FCFD-4652-96E5-B347A6019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5FDA3D3-A31B-4FBB-9E28-B2CB4E2A3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64F4A593-2879-4264-A906-11DFF47D1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CBB2515-9583-4BA6-992A-69D88AE57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10CC20A-5851-4374-AAD4-6BA346FFB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6920CA9-00F6-4354-8D85-9EF158D51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53CDC48-FABC-459A-AFD2-69F6EFC1F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77183232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448F86F-F262-4CE0-941D-A4578F8DE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8c9989b6904b1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9C276A-782F-47E0-93F2-456B069FC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C7D3B7-FE51-43D4-85BE-302F10990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NexPro-NVR1108-5MP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7981CD-46D6-4135-9804-37CBC5D4F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673B75-C416-4220-BB26-D027611F1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3225122-9568-4428-94C7-25E38E51C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149DA16-62C9-4EC1-AB4C-0C8733D45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9DE80B-AE7B-4E33-874E-67C623313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4ac449e8c24a81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29FB232-0631-45C3-900C-856FFAAF0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NexPro-NVR1108-5MP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C3E9D3-DAE8-4E87-A73C-FEBC63E27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10CH 1-Bay 5MP NVR (H.265+)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6DC3F0D-E181-4841-8B97-A6D451699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4BED91-C3B8-4070-861C-588A6E59D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1–13 of 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ECA0263-8D8F-4F36-B91E-F7C093C89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4CD265B-2874-4A0E-B2BA-9BC7131D2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21AB392-B901-49FF-9765-7A097E093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9F2C095-BC12-42D7-903D-9C1AFDDDD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FF10F4D-FCAB-4F84-B1BD-61CF949ED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C16EF3C-045C-478E-8F2E-9925EDBF0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Channels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5A23B05-B571-4B20-BA32-35DC5DD5B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10CH IP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59D32E0-FE36-4651-9EE3-ADCCBE4596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0CA8CDA-1549-43CA-8738-1AE3D126F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89A19F4-3AE9-44A4-A822-BBF6B65AF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3302755-7229-44F8-8333-6C3A023EE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8MP (4K)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0BD6579-81DA-4FB7-B354-459A6E61B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2902FD5-1FD8-43E9-A6A5-FB1068806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289B664-6AF2-47DA-A332-33C327E61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E209CA0-A3CE-42E8-8833-E994FF810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1×SATA, max 14TB; smart recording incl. face, plate, human, vehicle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439D937-6195-4543-9F66-88470432B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BBCBBE0-AF88-4FD6-BC2D-34DB644A9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0906C40-955B-4F27-B47D-86B9AC972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Recorder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25BF8E0-C768-40A6-9DDB-65D54F138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10-Channel 1-Bay H.265+ Network Video Recorder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2AF97D6-DA61-4444-911A-1D272ED36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A966AF6-FFCC-4087-9A65-38E88D808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F52518E-94DF-4978-8381-4058FD853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Input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C248D60-597B-4A19-BE1D-0719500A0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10CH IP, 64Mbps bandwidth, auto-search/add/record/preview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B7CE98E-B2A3-4E4B-961B-D32D968D3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5964ADC-9C8E-4488-ADC6-719091EB1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DD28E6C-8CE3-4188-92D9-DDF79FD01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 Resolution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1CA8A1D-1685-4B4D-A93B-93B8E6236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8MP (4K)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D23C2C6-EE99-4EA0-9E75-EF1AAEAA8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AA79EC8-C9F3-4E78-9243-63515D296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61E73C7-0DC0-4E7A-B800-69F35ECD4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Playback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081AE67-FEEC-4963-880C-E4AA26E91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2CH simultaneous (2×8MP or 4×5MP)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7341C9C-97E1-4D16-B2CD-1EB78ACEE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AD0EB7E-2D1D-4FB9-AE39-2156D602B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BA00947-0B61-475F-BAA6-A4342C4CC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556F702-D838-4BCE-B194-EF04F5FE5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1×RJ45 10/100M, ONVIF, P2P, GB28181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57D1CF5-A09F-45BA-9307-883FE0F5E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D66AF72-EEB1-4E1E-A3ED-1647B4117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C9558B2-36BF-45EB-83DD-23D3999FE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Cloud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DDF5CE1-2B95-43CA-9529-C2A4798DF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Seetong Cloud, Seetong APP instant connection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45265D5-6DC6-486A-8452-27F5A5F2C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EB86D39-EE08-441E-A87F-1EE73A3A6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29C38D6-82EA-4876-A4FF-7D266A2C0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759C14A-377B-4584-98EA-CCC77EAE8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26E37D4-0430-4552-B1FC-D662EC470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B0BE7E3-A269-464A-B584-CEDB145F0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05037E6-3CBF-444B-AA2F-CD3C4079F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C63B1F2-5A07-4137-A9AA-1F69BEE51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FF3A676-91E1-427E-99CF-78F2F24BF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2B2D36A-FE00-41D0-845B-B6BF9711A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A846318-51F0-4043-BE21-F3B1E385B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53C8321-D679-457A-A866-E6B5CAA2B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362C743-C2E4-4E85-8A2F-7F774A669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38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0B00D08-067C-4DC5-893A-E7874A50F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38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15499CB-0216-4331-B067-D1D972C41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667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4D3EAC4-E795-4EC3-AC7D-9CEC9B58E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667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EAF776CC-3AA1-496B-8E3E-298DC0A89C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0664528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BF010F5-1AC5-4282-B78C-EBC4DE9B2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976741ce47447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B63AB5-EFC8-4199-AE15-8CC80ED0E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F0ADB7-D76E-4F1B-A0E3-F08EC0BC9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NexPro-NVR1116-5MP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970775-3E06-4B81-8289-DD62CEA0F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B186BE-9F44-42A8-8C3A-B1F17E58C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5FE332-24EF-4197-BA4D-C321E9267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9AD5B9-CDE9-452D-BC48-4C3D6A7F7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CB1EE2B-8958-4DD8-9542-3DCD74020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c039080892402d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E5B7422-CFF6-4EC4-AE6B-CB8649028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NexPro-NVR1116-5MP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B38D4E1-C96D-48CA-ABC3-3D57B59FE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16CH 1-Bay 5MP NVR (H.265+)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971B773-5ADD-4C53-968C-7C7F32385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AFC94D6-17F7-4E50-A829-2BF000A69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1–13 of 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B3E37B3-6A1F-4F52-9273-214EBC01A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84F6D81-C454-43A3-A6FD-53271AB34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B4B10B4-49A8-4A8A-86D1-F6C139725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C6C3797-CE73-47A4-9A56-0DDB3A51A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8D4FC7D-D2F8-4A50-8063-D3876D174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BEC90B4-C77A-4EAA-912C-28BA8F31E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Channels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63A0D59-92DA-4A03-BCC2-50916566C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16CH IP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294A0CC-B977-4330-A1D0-BD453AE4D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94B42BF-A603-4BF2-8078-1D3393B64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782651D-B6BA-4A98-A68C-9FD84B181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5666821-E8C7-4C75-8564-CE55A1AA9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5MP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7DC139C-E1C4-4A1B-8682-1B7938DB8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9665315-F4D1-4444-9EDE-B250D3DD4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50A07DD-E5FA-4509-943F-1DF7BB5DA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C74D1E2-5356-4AFA-86AD-AB397D3AE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1×SATA, max 14TB; smart recording with buzzer alarm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08567A9-5652-4F94-9ACC-496EDE17C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6F62BA7-61E0-4FBF-9891-F66DA0F24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573D1A3-92C4-4D2F-8BC5-AB7C4E8CB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Recorder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ACBAF0E-4DF0-46A1-B921-C6F68AA6C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16-Channel 1-Bay H.265+ Network Video Recorder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E8DB1CD-531E-4FCD-ADDB-7F13DE8B6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8117849-3744-411F-8006-073F0BE44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C5BB128-32F8-45EB-A7B9-EB76FD592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Input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24371C4-D5BC-4945-8257-AF1D80110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16CH IP, 64Mbps bandwidth, auto-search/add/record/preview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34D817A-17BE-4B30-B966-5DC600C84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86D207D-5639-4633-A35C-3B898CC99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8B3D7BB-0484-4721-8718-1CF43B323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 Resolution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4AB3530-E9A1-498F-826C-9FA3572B1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5MP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667497F-E98B-426A-8D4B-DCC1CC5B4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7FD5CF0-5062-4BCA-BE30-0BEA9C1B8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72787D4-93A4-48F0-82E5-09DD818AE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Playback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7F438AF-327E-450A-B31B-B9548380C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2CH simultaneous (2×5MP)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F5B67D8-302F-45FB-85AF-134B4848A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B4A7D23-4CA7-4820-A5FD-6D6BCC65E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6337143-65F1-4279-94F1-8F0B07721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0D44BC3-7140-446A-BC6A-1CA5BA1F2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1×RJ45 10/100M, ONVIF, P2P, GB28181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8D48260-A052-4346-A3EF-4EC401E96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26C78A2-A72C-455E-9D8B-B332C8094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DE8820B-4891-487D-AD7F-773AADDE6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Cloud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5CA2460-6724-4E24-91D2-4DE2A2903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Seetong Cloud, Seetong APP instant connection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0F79743-E6C3-467A-BC4C-C0499AEEC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198A7AB-9024-410A-ACA3-032C628C1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B16215F-9C3E-4027-9CBC-D20AE854B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1076461-2D7C-4BB6-91DF-9895E4830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A1EA4FD-031A-4234-A8C4-02AAC6336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7E600F8-9B32-4F85-B70D-90FDCE412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D3280E7-84B7-4CA6-9C44-AAD675428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653D9E1-6D7E-409C-92EF-FF55BA38D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F1CF084-1A90-4BF5-95F0-325B6EE70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BA0ED13-6ED8-4AE9-902C-5528C4C4C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0F1F611-8D10-4797-A1D5-3563015F9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743FF79-08FB-45AE-8CAC-135ACCB95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46E8645-C99A-47E3-AD9F-10791DE0B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38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711C715-794E-48AD-9795-CC088C631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38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4AAD08E-4B90-4B08-B873-688EBD50C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667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2EEA1B4-E525-4A85-A1A7-95B744A86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667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5B2C901-712C-4BDE-93E7-60DBBA039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21250158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AF8E77A-C94B-4868-8A4E-04FCCF6DF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55a6949ba4423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780999-2350-4DA5-B40A-56714EC45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7BC535-9185-4778-B898-4E149436A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NexPro-NVR2232-4K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C774ED-4AA9-4934-B297-CEAC45F20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1D5BEA-9B65-4F5E-8EE8-DBD6BCE0F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9DF677-0168-4AB6-8B99-004EE05FD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FF9D45-ABA1-42A2-A630-96BE82766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5F6ED0-8012-442F-A37E-E2C2340F0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8a97d79b324437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E1308E-E961-4635-865B-C46A08118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NexPro-NVR2232-4K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2F925AA-FFBB-4862-AF11-A44139DA9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32CH 2-Bay 4K NVR (H.265+)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37F044A-E7AC-4FB4-BA64-5DD83F826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BF43DE8-32A1-4148-AE19-7BDDD8059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1–13 of 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41E2CE-FC7D-457A-88B3-E13D71124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46612CF-F44C-43EA-9821-8084D03FF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4CBAB71-285B-4013-8BA6-634E27151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29E337F-BBAE-498B-ADC2-5E6D1C4BC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C87ABD8-E8FB-4367-AB60-417966104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6AE3D00-D161-439E-8420-D06F3BB6E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Channels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DD03AFB-BCD0-43A3-820A-AEFBBEE4D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32CH IP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1633D8A-B416-4C15-935C-0B3CE0634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2118D6E-7D44-46ED-A759-0F2275AAF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5AC700C-DDB4-48B0-94EE-80CA33B6E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6E35381-5463-46B7-8954-FA8C9A6D2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4K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4B03BE7-BBC2-479F-AF49-8648F98C0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1D37041-0BD1-4F58-8D8B-5A6476AA6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53261DE-4A51-4AD8-8F7C-1A543D868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3CC91F9-F2A4-420A-9C50-15B169783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2×SATA, 36TB total; 2×SATA, max 18TB each (36TB total); USB backup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97FC2B6-150A-446A-A931-2DAD92CC6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8FE54F6-F201-471B-A066-5A5A88315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6012BA4-FDE7-4CAA-B923-5BBEB6A78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Recorder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BBAA5C5-B5DC-4AAA-9F82-82F53D49E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32-Channel 2-Bay H.265+ Network Video Recorder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68C53BD-CB84-464A-BC53-D90C463BB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7C4A077-286F-4D29-8957-02CFB6FA5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FE20EAD-865C-4693-BA7C-DF04AED9B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Input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215BC73-EA91-4E14-A6E5-D270F4BA0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32CH IP, 180Mbps bandwidth, auto-search/add/record/preview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1B1A75E-CEB2-45F2-998E-48F35AC65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BE0DB72-BA44-4767-A5F8-2D8E3E514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8932FCF-1F1C-4039-BD91-DFE9B685A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 Resolution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78BDBB8-6C6F-42D1-95A7-EB16F20B1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4K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0552685-9B56-4CB8-A0AF-E6B4E8CEF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87D5F59-3D33-42B6-98E4-5B980C666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1465DF0-F85F-494D-AE31-57BDEA13D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Playback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F5A4AFF-38AC-4122-8A81-E9D51F02D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4CH 4K@30fps; Seetong Client remote playback up to 4CH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62ABDFC-5044-4697-BDAF-94C869524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6B72068-2F2B-4876-91C9-9A82F12B0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BCF7261-950F-4A98-84D6-0A1F7893F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DC357B1-B2B3-4787-812B-9A8A4E598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LAN1 10/100/1000M + LAN2 10/100M; ONVIF, P2P, SMTP, GB28181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3A8843D-EEE3-4FA0-AC73-2D6908436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D73DA68-4AEC-47E1-899D-AD24FDC2A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E8857A2-0DB2-46B8-90CB-A9831E285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Cloud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7BFA401-B649-463C-B1F9-5C4F27480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Seetong Cloud, Seetong APP instantaneous preview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B69F16D-B3CD-40F5-9211-4F0CFF064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0F5ABBB-2AA5-47BC-999B-3B7784221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1B7A04D-A0A3-4C1F-A499-4128101D9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0546BB5-A4B2-4E30-9D7C-274777B12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7259A10-7B29-4700-86E1-703B35F75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3C6B486-E1FC-411D-BDDB-E288BE6C8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56DFC40-DA68-4911-8799-7C80BD661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5C10C70-0EF5-444C-B696-1A08B77FE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7EC1695-C978-4E5D-AE5D-B451B7D28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C17C5A67-A20E-4910-A53B-A34928150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19B1464-8B8E-40A1-8EC2-1E3CEFC5E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3975600-6FEB-4575-A673-97A858613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9299134-9330-45B8-8BEC-ABC1D8D28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38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C8B7426-F9C2-4079-8138-9D15ECBD1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38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52C8269-C3DE-4FD0-9AEB-B0BD36F30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667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81870BD-2A92-4AD7-835B-7FBE22F43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667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F785300-96B2-4106-9195-889E608E2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2443008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FB4C870-D307-4819-A4B3-3DE2D6EEF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391f00944348f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37AFD17-4CC4-431F-A22E-2A3788A74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DD1772-D1DE-424D-878A-789ECA3D2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NexPro-NVR4449-4K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8DB29E-8E65-4E53-B29C-CF9F4BFA4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9717DF-1E88-46F3-B22E-A27488D2D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362F8F-6F5F-4B12-9F31-147911AFD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0AE547-D2A7-4F32-B5B4-9DD9F8F09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83061E7-64A1-4A15-A893-C13B41A62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ebf6a0eebb43ef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2F46200-05B5-4A3B-B007-38B9A7F0E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NexPro-NVR4449-4K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06C20A0-F5DC-4CAF-8A46-DE52200A6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49CH 4-Bay 4K NVR (H.265+, Dual-LAN)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4DDD612-5BCF-4132-BE1D-D15A96E95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2625C3-7032-4F36-AE6F-D9448D6E8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1–13 of 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F95CAA8-3B57-4F5D-B22B-6C8D8BA7E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1AB5428-698D-46C3-B843-FA2D3B3B4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3219A2F-F275-4D04-BBB1-E97931689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58F2956-9CFF-4A3E-B90B-D7B668AD4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4C41F73-D0A4-4D87-9E6D-5D8C80FDC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98B9382-1490-48C1-8D7D-891D94865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Channels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5ABAE04-A44E-4776-944F-06AF5128B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49CH IP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3DD2A62-4846-4A38-AC07-64CB7249F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10829D0-39C4-4614-A876-E6592779B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E31106A-1F97-4E86-8396-73B85B06E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27F9647-323A-4C14-95B5-1621706BA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4K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9DEBE8C-26FB-4D23-81C0-462BC0869B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DFB0223-55A5-48DF-B836-1E69FC225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FF76BFA-3ED3-442E-9261-F548184AF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B2B611D-2BC6-4A62-AA6C-C68308972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4×SATA, 72TB total; 4×SATA, max 18TB each (72TB total); eSATA expansion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CE2B8F5-DA98-4553-A8D3-B08C2C3F9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FA758A6-1A9E-44A9-9EA3-90047D6BF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4AF4AEA-AAA8-41AD-9937-5F7A9CCEA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Recorder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3910514-32F6-4366-9F5D-34F5AD715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49-Channel 4-Bay H.265+ Network Video Recorder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EA8FE82-B7C7-4CBE-8A73-FD0F2E035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952DB0C-5A3F-4629-B1C7-98DFBFAAB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8D90A3F-593F-4539-BB36-F5CB9C412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Input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1A9889E-EBE9-419D-A398-C4263C0DC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49CH IP, 320Mbps bandwidth, auto-search/add/record/preview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832309A-BBA9-4CF6-95F5-9F442380AC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1BE28D3-A933-4FAB-9318-2377EB193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1F3D61E-EE53-4E7D-A991-2BB1E23D2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 Resolution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E82A510-35DC-43FD-9F96-5FCD89E9C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4K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00E6D4E-C043-4D6F-985B-4551E1903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6387F3C-FB53-4AFB-A26A-3358A3166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8F7C1B5-0306-41AD-8EFD-65103C471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19E403F-8B78-446A-8CB5-B05C21F28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2×RJ45 10/100/1000M; ONVIF, P2P, SMTP, GB28181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36284A5-D867-488A-AD84-CD2F44E69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B9A2D06-B4BD-4372-B474-570D3E11E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2BF47DE-CFA6-4223-872C-36F02CC4A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7BEFB00-C60F-4B1A-8CB8-633ED61F8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16×input, 4×relay output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F7729B4-8C2C-4429-A62F-B741F9757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4BB96BF-46A7-48E3-A36F-C3BB60D64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BDC08F8-A808-470D-AA27-0826B113F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Cloud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29B155C-BEB1-4510-B95C-50D67FA6A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Seetong Cloud, Seetong APP instantaneous preview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9D0C28A-2748-478B-A2BF-E4B085BACB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6341E63-62A0-49D4-B663-B4BA0A6A7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709716F-6645-431E-B0D7-923F18843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1B96D26-C655-4BB2-8001-31EB71DDC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FAC1453-5B48-4034-B4B6-631858C7F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459617A-2093-448F-B9B5-2C65995F1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7F2A423-C4F5-4287-93AC-8B295FB8B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09D2A708-D537-4240-80B5-6A0D501BE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C89A8D2-3F53-403B-8404-E4C4AF6FB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C7DDBB6-4855-4EA2-BCE3-DD8E5F81E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06F78C0-DB4F-4305-BD8D-4DE45BED05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3826DC5-363D-4C7E-B4CB-C932FB0E6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734CBCE-9E16-421A-B39A-2C115D63D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38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94323CC-975F-4D7C-A88B-A4C2E02FD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38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A6925CB-94E9-47B2-8475-FE2E00CE6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667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9047D86-EAA3-4102-BB7C-6B8796F24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667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6F6CDDB-1002-4903-AF17-BC1469D7F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07025138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AD6EE95-2943-4BD4-A748-E31B541AD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5bd0cecd4e4e5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27FA98-7895-4FB7-9EFE-201385D99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1AE1A3-21C3-4CD2-84E9-F785461D3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NexPro-NVR8864-4K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B119E8-7294-4C41-BCB9-A2CEF213C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ADFE10-C979-4ED7-A489-98B06992A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CC0BFB-BDC3-4C89-A833-FA0C99D6D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ABF9F1-476F-42A2-B35F-DC3BCA1C3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1A3E3D-B4D6-41EF-B606-0FA66A809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2234b1747846b1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C69D87F-1D02-4B34-8B6C-757CB325AE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NexPro-NVR8864-4K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CE74D50-19CB-45A7-9AA1-AE793A6B2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64CH 8-Bay 4K NVR (H.265+, Dual-LAN, Alarm I/O)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C5F83EE-11CE-45BD-A204-D762CE830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12DFFB-2709-4387-A195-C2F82FC4F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1–13 of 13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05D77A-DEA5-4AD2-92DE-B8639FAF5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3C396D5-0F49-4AB8-8C6F-53381560E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A706569-A9C7-4FB2-AA9C-315F235C1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4799AC1-BEEA-47D9-B1FD-93F2DD643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4EF45D1-799E-4345-9B6B-5BA34650D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AEE0110-E4D2-4CBD-8E19-52E288248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Channels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D4BFEFB-E7B5-43A1-AFAB-2ECCCD647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64CH IP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4216FC4-3382-47AA-925C-FA8E975D3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713C68D-3BB0-4604-BF79-0C9A09D7B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1764247-2F6E-422A-8377-0E2E7363F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E281999-60A2-4D80-B09A-B967B1CF4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4K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78D1CBE-B970-4715-9D02-C3F783AFA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58A9695-D74F-4EAB-BE85-1C86948BD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62DEAED-D3E9-4E3C-8C84-9E393F27A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3C5587E-89CF-42D8-B21D-97CDAFFD2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8×SATA, 144TB total; 8×SATA, max 18TB each (144TB total); eSATA expansion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B1B625F-9856-4B46-A835-91B2C0646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2F8F4A4-BB60-4A24-B684-A4662F8E9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30DD939-A213-49D3-A366-0D1DE88CE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Recorder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AF8686C-AA33-402C-9DE9-36456F771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64-Channel 8-Bay H.265+ Network Video Recorder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D0DC54E-E191-4F41-8A36-3C8D679EF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426B4F2-96C4-4F9A-981A-DE67DEE8E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FA27869-E2DE-43B0-A3F6-765E247C1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 Input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0F80E23-E3AB-4F9B-96D4-21EC9CD3E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64CH IP, 320Mbps bandwidth, auto-search/add/record/preview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75CF4BE-771D-4C53-908A-8BE65372D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C122025-8F6C-432F-8F0A-A42D1A200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D129571-6D51-4C34-BA49-969F4B41F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Recording Resolution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FE26D03-BD18-46D0-9101-C09BB274A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Up to 4K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3478155-D4B4-487D-9ED9-229142F92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55B961D-EDA3-4A07-93D0-40EC38F80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445FBDE-4BE1-4CF2-A0F5-8620298DE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6D25473-F9EC-4719-A873-BF1AC44FC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2×RJ45 10/100/1000M; ONVIF, P2P, SMTP, GB28181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D3F94E4-93E5-46E3-9F46-D58AD66E4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B66A38F-A22E-414C-B16C-81B45F062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9500BBC-9761-4D39-8320-B3040DFE1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C8DD591-477B-415D-9F7B-0A6509BD0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16×input, 4×relay output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A208E2D-DFD6-448A-8419-CC102ABBD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C5A67F1-BD4E-4F0D-9DBC-D8A3DE137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961DCB4-8416-4AD0-ADC0-7ACC854E9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Cloud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7068CDD-9E61-4ABE-BF91-C1BB8C80E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Seetong Cloud, Seetong APP instantaneous preview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4F9CE76-D77F-4E58-8EB3-3B22B29A7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4B8182B-13DB-45DA-9D4D-BB63A95B8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77857BB-A490-4951-8EB1-54735F2E6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CE15A86-B643-4A86-A6B4-480092046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5826C1E-6226-4028-A41D-BB38C069C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49DDEC4-2EBF-4A9C-8C7B-78E645C12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74A68C3-384D-42BD-96DC-980E61662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2C99B0D-48AA-4883-9FDC-BA412A01E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5092337-31D0-44D4-8852-EA70B47B8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6B12EEA-742D-4629-A560-B6285CCE1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38B5059-B975-47BF-AABB-4778D0CCE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7AA837F-09C6-4C48-B099-207EAEF12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8DD109B-4671-4EC1-98C5-FCDE72D05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38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0BA981B-E174-4AD2-B5F5-669FAA2E5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38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283866B-87F3-4DA0-BE87-DB045C317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667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25036F5-28FB-43B5-BAA2-004D22E4A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667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61B299C4-8AB6-4351-926A-BFDF8ECC0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255633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6308BBA-9BD0-4B87-AFA0-531700AB6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8b9c268f4e430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A8C41F-9E23-4392-B2EC-B8610FC51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132939-883A-4FE6-8DD4-3A968E82B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 SW-POE1010B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8FFFFF-CCB4-42A5-AE92-084A96CC0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7FB150-A65C-4B52-A751-61FCC53B6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2B56EA-CBC8-44E2-90C0-5A7B86814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746449-3E54-4512-961E-F96E2FF62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5F6D75-E6C0-40F9-A7D6-46023A1B8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62a4b3dec0470d"/>
          <a:stretch xmlns:a="http://schemas.openxmlformats.org/drawingml/2006/main"/>
        </p:blipFill>
        <p:spPr>
          <a:xfrm xmlns:a="http://schemas.openxmlformats.org/drawingml/2006/main">
            <a:off x="685800" y="2781174"/>
            <a:ext cx="2609850" cy="81940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51391F-0456-4E7A-8AEF-EE58C1EC7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SW-POE1010B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D3EB037-9B92-40D3-ACDC-A0CC4A6EB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10-Port Gigabit PoE Switch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D0764CE-0DCE-434C-9721-59BFBACD9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74F101D-6DB5-4A04-AAE3-30D3F6A88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8D30626-2072-49B1-A44B-85775A3A3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E5AD034-9FD6-4461-9697-A0743B146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C38C025-39D0-449D-B393-C99BE71A0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C4F69A0-9769-451D-A2B2-5E0166A07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4C1CA39-FCEA-4E96-A754-28D06A175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9CA9F09-7798-499D-BFC6-A59BEA003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B2139CE-432D-4B40-983D-66264F477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PoE + 2 Uplink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5F92355-A712-4E2E-9B3C-163BFDD60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72C6482-5885-4908-A0E7-39A2C04FF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108A30D-A59F-4C99-8187-49B696CA8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5A8C403-1481-41D6-BF4E-8D647BE6A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Gigabit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9BD5B12-65BB-498F-884F-3E3D9C8B9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945A8D1-A30E-406A-8983-2D6BE8F90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D6825DD-ED81-47AB-AFC6-1B207C1B8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F707040-E9ED-48C5-883E-987DFAE52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IEEE 802.3af/at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4B2E5EE-FDA4-463A-AC2D-5E1344C07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1625A48-F0DE-4C3D-B68A-8A1B66B75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87E3046-A3A8-4F60-8B0E-13F081D39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C2EA89A-0745-410E-B9B8-3D8A97652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10-Port Gigabit PoE Network Switch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EDE7753-1512-43B1-B313-81F0B3F45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95BA6E5-40E8-479A-AAE8-214108CC2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EA41059-7D5A-4C48-B0D6-3E341420D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PoE Ports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D9FE08D-62FA-43EB-AFDE-DD53C580E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8× PoE (10/100M) with IEEE 802.3af/at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BCD14DE-BE88-4D53-AB8F-1040E25BB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5A6EEAD-24E2-433A-80DA-C07AF2AFB1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46A55AE-6D8C-4C5F-A695-CD777B98B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Uplink Ports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E41B2C7-1A35-4A74-8129-6B4BD9A84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2× Gigabit uplink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7301208-387F-42BD-8A6B-CAE638064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AC26491-62A0-4B6F-A2B2-2EA55624F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58F2D24-BB86-4A5F-BB0E-D7BBDE8A2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Switching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0CD7CE7-F813-4E44-A4F0-1AD010828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Gigabit wire-speed forwarding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1BE886B-9264-4592-9A0B-09AFAE9C2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11E6AA1-54A2-4FB9-9624-C60869B79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F70933C-6AB1-41DB-8F8B-CBC197905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64D4149-6725-4C5B-AB5C-E1E101FC8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Desktop or wall-mount, plug-and-play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A3271DB-9EB7-4A9A-8356-7B64544BD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D315B5E-3B99-414E-B4B2-13B6E8327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580F7F0-48C7-42B1-A681-D499CC3D3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8E65F1B-B059-4751-8A99-CE8440628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7DD9B5C-211F-4D15-A274-949C19E7D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8F81589-3BE7-4602-B553-277C8C077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419C7A0-7863-4ED9-BF35-EDAFA69FD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53E8B6D-64B1-4C64-998E-1643903DC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297A8DB-373F-4103-9505-18852C5BD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3B10705-CFE9-4F13-A02C-3E1322AB5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396F8683-8CA7-4BAB-9EE2-252B1F78C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3ADD59F-E22F-4C58-95E0-7F7415D8F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4ED9453-9E9A-46F8-8F5D-FDEEC50A4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C605F927-BCC9-4C63-A6A5-CF4D08DD3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F4E4945-7B23-45F9-B6E7-630BA64D8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520096A-AF3B-449C-8F8E-3BFEDFB21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67A01CD-94B6-4EBE-B8F4-5E7F5061A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1630835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EDCA72A-F8EC-445A-AFCE-F0C9E7B4F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9d645d31c3425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971C7C-7CAB-4F67-88CD-AC6034C73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53CD62-32FD-4CEC-9CE7-B20418D83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 SW-POE1618G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D5C124-D1DE-4DE7-BEA8-37CA09B3B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E08B8C-B0F8-45A6-A612-BBA7236D1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147683-D3A1-4FF2-944D-F9363D42A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9745290-5018-4263-B275-747B23584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629BAF-9901-4ED4-8677-2AFA37F33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63374ee2064ae0"/>
          <a:stretch xmlns:a="http://schemas.openxmlformats.org/drawingml/2006/main"/>
        </p:blipFill>
        <p:spPr>
          <a:xfrm xmlns:a="http://schemas.openxmlformats.org/drawingml/2006/main">
            <a:off x="685800" y="2904964"/>
            <a:ext cx="2609850" cy="57182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9CA0667-3017-41CC-875B-30040018C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SW-POE1618G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C9B5924-5B69-4D27-BBEE-E4DC46750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18-Port Gigabit PoE Switch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1433CEC-77D4-441C-AD97-ADAF0CDE3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725361-2E25-4F5C-A7AE-942EC4BBD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DA964B7-A642-475F-A754-E974B9972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078027A-4835-460E-A759-608DE1C9B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46D6038-A229-422A-9599-6DB104B7F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98F8430-0E7B-4B1B-ABF5-822159912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D62AD57-253D-4574-BE85-B11014C1E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BFAC7FD-B969-4992-AB28-316477C1E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5116576-66C5-49EC-A88F-1AFB16166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 PoE + 2 Uplink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5227DCA-D31A-49DD-83E8-59839B29E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C6260CB-F116-4D5A-80B6-0F9EE92A1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6FC8D72-A962-4602-8058-A657F3B92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4C9DED6-6732-47A4-80AB-DF6909526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Gigabit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536B060-BE38-4629-BF5B-11F6B5733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FCAF230-686B-4BCF-84D8-BFA67DCD1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3EE8EB3-09A8-4961-85F2-32E9984C4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478D209-8209-47C6-8059-BF79E1F2E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IEEE 802.3af/at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D9910F2-CF61-42EE-B13B-95F96CEA6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9DB4A2B-5598-4DA6-A751-B161E66BB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7958EF6-FA39-4299-ACCB-578C01C1D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F814670-D7ED-4922-B9BD-F335CB210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18-Port Gigabit PoE Network Switch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1B10A1F-8DDC-48FC-9A79-03CBA3DCC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3B89746-818D-4786-8813-65757223F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37955F5-C106-4DD4-BA07-75337C766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PoE Ports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B72F8DE-CA02-40D7-855E-B29D96044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16× PoE (10/100M) with IEEE 802.3af/at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DA60245-A799-4AAB-9F9E-F852C2F8C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2A44656-261D-42E1-B16C-E0C4F0C8F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8B73E0F-DDFF-4774-A65D-5576F996B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Uplink Ports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DE2DDDE-69F8-4AFA-82A6-4A119BC5A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2× Gigabit uplink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2694C84-6BF2-4AF2-A26F-E4C4E8D31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1FA8BB9-1DAA-4354-8EEC-38567679A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AF0B977-9697-48F1-8118-587F4B844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Switching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C1F249F-8B35-4C11-B6CF-080E363FD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Gigabit wire-speed forwarding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5108713-315E-4F21-B70D-3112AD54E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9304E9F-7148-474F-8FB5-7AF0180CD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46C01EB-8E3F-4663-B9D0-09E9F3A09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23387C4-3AA0-4E28-88DC-FE903D6035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Rack-mountable, plug-and-play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6A2BD04-6C56-46D8-BEF9-520CBDB92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6CC0BDF-A1E2-4E04-8282-5B4D59B50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5B32306-8D74-46F2-A18E-3118F72CD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83D8ED6-276D-4518-BFC4-E047CC4BB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9A3CC3C-84B9-4D9F-8B16-479CC1838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AD5EC16-CF1F-4A93-B28B-A56ABD0A8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482BF9F-84C0-4D26-9EE9-36B087D07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D01FF20-C061-49D7-A349-06A640FFA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42C1490-9824-4341-9455-648FAAFA2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2138E3A-06FA-4930-B4DA-F9528531B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B3D24C5-91EB-4B0A-8722-F58D63823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E4A9A11-6E6A-4386-9F06-5F4AE82E7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7788857-5580-48D2-ADB3-953F42024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6A30CC7-7CA9-4549-9722-1DB39828F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E3D37F1-EA9C-407C-81B1-313C40FDF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B40BDDD-59D1-472B-818E-392EF2747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D1611A1-DDB4-4C2C-BD57-814EAC75B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54909921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1E41C51-41A7-4A6E-B144-B83BAE53D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178a380a22a4fa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086784-C79A-48BB-89E2-4F7FE0855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003045-2886-4161-AE7F-FF0BA0922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 SW-POE2426G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30DF57-19E0-45B4-8E2D-B9DBACFDB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FACC37-D9B8-4A84-BB76-A0DF11489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0B025FA-794C-493B-A339-A3D6AE4DD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0BB1AE-D2AF-4EF6-AD0C-D63771B77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B62752-059B-492E-B4CB-C113C1E90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f9d9aa11344dd6"/>
          <a:stretch xmlns:a="http://schemas.openxmlformats.org/drawingml/2006/main"/>
        </p:blipFill>
        <p:spPr>
          <a:xfrm xmlns:a="http://schemas.openxmlformats.org/drawingml/2006/main">
            <a:off x="685800" y="2904864"/>
            <a:ext cx="2609850" cy="57202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6779798-DA00-4966-8D16-9D98B8902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SW-POE2426G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05BAC10-91E0-4D25-A2B4-BD4FA55F7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26-Port Gigabit PoE Switch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77AF98-5808-4297-B2CC-2C8D95D7C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F068608-9E35-4A52-8983-C9FCCEE01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98A2FF8-F915-459B-855E-5920094B9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E33E08E-0EF5-4200-83B6-08EAD106B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B7E1298-D723-432E-A8FD-C1FBD3C61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3D3AB3A-1F5D-4E8A-84B2-28E133F87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5ED3F83-A1F4-4167-8829-FA532561C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0F01DFF-6FA1-485C-9F31-7E578CC23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5BD3345-7822-4E1A-8617-5E790D607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 PoE + 2 Uplink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1936BD4-8F93-4A51-A479-3C4BA2DAC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0FB5B46-5020-49A4-A53D-D3E688B77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20C753C-8A70-42E8-ACBD-3D1A58594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1600950-0911-4451-8A11-46CA183F4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Gigabit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B1A2B36-B50A-4166-B974-6E5265A85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CDD78E9-C43E-4CD9-A13A-039527DB2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3475238-6CE3-4DEC-95B4-4FC737A17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A971CC6-21A2-4165-B27F-C20B415F5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IEEE 802.3af/at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87E4EE0-A3B3-415B-AD20-02934A076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5F0D7D3-29AB-4447-A5BB-C90756354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1CB99CA-59DB-4DA6-B897-CD4680CD9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0CD8FCB-838A-4DF9-8411-6248A281F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26-Port Gigabit PoE Network Switch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76DB099-9279-4E11-BBE2-80733F31B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7DB434A-DEB3-49B9-ADBC-6079EEAB2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D84F342-84ED-4372-BA6C-15CD8B0F2D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PoE Ports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73A1900-FAE2-48C1-A1DD-888FFA332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24× PoE (10/100M) with IEEE 802.3af/at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5F2B03D-7451-421F-8A2C-25A0ECE0F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80B8A3A-2A59-42AA-B85C-E9FAD5AED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9B10A1A-EB0A-4E1F-82DC-FAC5E0D4B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Uplink Ports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E8F14DD-9B73-43A4-8F2D-8BC222085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2× Gigabit uplink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B3AD34-4BF1-46A4-844A-B96DA6EFA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AD25594-05BC-4241-962D-0CCE43C57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A60E6E5-8A37-4F32-9276-71232C0A3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Switching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DE912A0-3241-4B6B-AE5A-AD6E690D7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Gigabit wire-speed forwarding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4BB0577-9021-4B94-A343-F4FD652DC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5372CA7-E9C8-4641-A4AA-56D89433B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A0A000F-2953-4F29-8309-A24F55BE0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DF5D2E4-CB00-486B-98F8-598F961A1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Rack-mountable, plug-and-play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47B40D2-BBF2-47CE-ADA9-CDAAE2502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EC230D8-914F-4389-865C-EB9582AA4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4A01969-CF35-4E56-B11E-D69E939FB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19B6B06-9D34-46BC-A09D-AF0E98FCC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CD229C4-883D-47CD-85D1-1A089FD3E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0A24976-A9B7-4992-BDA6-AF0A63D1E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411FBD3-0F8E-487E-8748-AC2A87A2E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08DBA31-6D4D-463B-984E-1C2683E38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F3D2F36-D6DC-4B70-A035-8C380B54D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EDB9951-9DA8-411B-A0B0-1556B47D8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CACBD43-85D4-4079-9372-CC40C4940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BF5187F-A6AD-42ED-9323-BA7E9A5D6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7B4C16D-40D4-4558-80D0-A3A9D5FEB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AF5FCCF-62EF-492A-AF80-D3DD5D357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71BD12B-24EE-4C94-B956-6C80C11DC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DBE68C6-3572-401A-A8B8-0D4775995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23684EB-2CB0-4B7B-B789-B5D624653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12344730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CD2B8E41-6075-4FBB-ADD1-7955F04C6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f47927017934f1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C5DDF6-1469-46ED-AE13-18353B62C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2D9C8F-B55F-42E0-9599-B2055EC2C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NexPro-WB006-B12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2802AA-E201-4FB6-BB37-A26B6AABB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A134AA-9702-4C34-A710-6C38399FA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5B459F-D7D7-4187-9205-7C33E785C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5FAF3A-E407-4A4B-9400-FEAA8BF01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7F7529-E36D-4E5C-A093-708478D8B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e11f926c6d645fa"/>
          <a:stretch xmlns:a="http://schemas.openxmlformats.org/drawingml/2006/main"/>
        </p:blipFill>
        <p:spPr>
          <a:xfrm xmlns:a="http://schemas.openxmlformats.org/drawingml/2006/main">
            <a:off x="685800" y="2259709"/>
            <a:ext cx="2609850" cy="186233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449F35-880E-48F5-860C-EB4FBD44C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NexPro-WB006-B12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34E7DF-32DC-44DC-A051-0223686B5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3MP Wi-Fi 6 Smart Dual-Light Bullet (AI,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DC27AB2-2DB3-4A79-8844-15C4704F5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2FA4BFD-A3DF-4F89-A7D7-E7AA5022E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3FE1CC-23A9-4E1E-92A0-F42CA8FB0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E169BB9-3672-4A0C-80E3-130527D6B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0992F47-97DB-45FB-91C2-D92FEA3FF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0AA5E84-EC68-416C-899C-03F14C6AF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2FA2409-337F-4729-A7E7-86279020E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8F51B1F-9D9D-4DC5-BC3A-09BF9D696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755308E-1404-436D-B951-10442D756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2FA0816-BB89-485C-95EF-514A88AC9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132FDDB-2640-44D9-A161-5A85824AF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66ECB25-F100-4EC3-8179-958BEBF42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9B7F64C-E3D3-469E-BA1D-E3A4B5B63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 + Bluetooth; Wi-Fi 6, Bluetooth pairing, RJ45 wired port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7373F25-CB3A-452E-8F55-466F1F428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73A07D8-255A-43F6-BAA9-39EAEE92A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015770D-C101-4C76-AE09-ECBBCCE99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8F11C97-C185-4DC7-A179-A4AB2AC5E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4-IR + 2-White LED; 4×14mil IR + 2×0.5W white LEDs, smart dual-light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313579C-4780-4CAE-A43D-C46775B37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66E9BFF-D2D0-4A86-82CD-99E04558A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8E08173-4395-48C1-99D7-A2F825A2B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3BEB54A-A14E-46B3-B3F3-C15AAC363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3MP Wi-Fi 6 Smart Dual-Light Network Bullet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A5854DF-BA54-4C7E-8F9B-02E6CC55C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C2B974D-2A20-41C4-8250-04E0C8D09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0664C84-0F61-4061-A5B7-8EA28D3D9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79A77CC-6C53-4F08-9796-0443C7678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TD53B12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5170861-D9CA-4839-8DEA-3A3B026E0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BF177B2-5904-4B81-89A3-53AC2C8BE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7868284-9166-44D7-AB83-FA1D2E12B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E26405A-11CD-460A-A748-50790FE1F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3MP ultra-low illumination CMOS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5448400-7972-4F64-9AD5-3C2CF9E07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2DE1204-F289-47FD-AC2C-714FCC13D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3176277-C389-43A5-89AE-5742548E9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2442BB5-801C-4BC4-82B5-64C08E258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starlight lens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439A7D6-2524-4D51-BB2D-67C371E84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D5B9AA3-93A2-421D-B26B-2EC15FAE2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63356D9-E9FF-4DCA-B80F-335831CEC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7F0F325-2D46-4953-99BF-E8000E36F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H.265+, 256GB SD card continuous recording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1957919-9B6E-4174-97BA-29C5AAA2E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BB3F8B8-20E0-484A-ADA2-65071FB26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985DFD4-BF4B-47E0-8C08-818BC8B76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8E2DBC2-216F-4426-847C-0E3383B48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speaker &amp; microphone, two-way voice communication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0D2BAB9-3B96-4C3A-848B-F61AA540C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1B49581-E20D-450A-B2C0-4E2F04436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6C7B08D-EF7E-412A-B233-CFCCD4D30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Mechanical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676123B-5306-452D-92C5-61C86EF09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V2.0 upgraded hinge, 180,000-cycle swing test life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EA19835-B2A8-47BE-B8C5-1B706564A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6D1C3E6-20AA-426F-A644-47CDE91E9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6E0A269-9947-44CC-8812-9B69E2389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BD181D4-8677-49C5-A0E9-E2F4FAAA8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793D3B9-46D7-4181-8433-14B1F0388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DD16C7D-749B-4D23-94EF-A5373DE48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4BD6966-96AF-4896-9293-1607A8B4B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2B8B85D-816E-45F5-991A-E3987FD07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EE82831-39B5-4860-BF7F-8879D3F18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9743F3F-B13D-4F6C-97AF-9BAD48457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B83D649-993E-4860-A3FB-1A7D42E42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26845C3-06A0-4304-8823-32254C729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DE2B74F-7827-44EB-A11C-E80698682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996C260-7852-4967-A450-7CE690A62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CDD6DE8D-A5D4-49E1-9DF1-6BEF594F1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A13FABA-4EDD-4BEE-9499-3629E1F5C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5F41BF57-24BE-4A88-B651-C30CE4E22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00675105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9455359-391B-4F63-816E-A1C864AEA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66e1231af24a9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553284-1349-4E99-B5E8-05B4A7FCA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A49CBF-8395-499F-B5F9-66AF70046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NexPro-PT6100CK-3MP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78A0A5-3D5B-4F50-A323-E27C037F0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ACC367-58F2-44E4-89C7-80D8644D9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781AB0-56BC-4506-A710-39E86045F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D218583-0307-468D-BEC0-E1A1B182C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8A7630-58ED-4C29-969C-88BE1098D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fab50dadfc49f3"/>
          <a:stretch xmlns:a="http://schemas.openxmlformats.org/drawingml/2006/main"/>
        </p:blipFill>
        <p:spPr>
          <a:xfrm xmlns:a="http://schemas.openxmlformats.org/drawingml/2006/main">
            <a:off x="685800" y="2259709"/>
            <a:ext cx="2609850" cy="186233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A986D0-254F-47DB-B154-C59932D52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NexPro-PT6100CK-3MP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F8A2BDB-02DE-48EC-8D39-D3E3ED0F8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3MP Wi-Fi 6 PTZ (Top Speaker, 15-LED Dual-Light)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E72566E-335D-41BC-930A-FC31A6396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C683B23-11B0-4036-A3E4-4F52E7AE3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14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A06D802-08B1-490B-B955-2D26B2AD4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8DD6A5A-F6D3-425D-A208-73937EB41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16F1F90-2ABD-4214-BE58-F13F235F4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403CB44-ECFA-4077-9EA7-EEB35EF66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09F4F56-AA89-4B12-A07A-76FA20579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8EB9AF2-510D-4D66-8164-BCD1F0C39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166DBF9-E6BF-4D41-BAC1-A4AA35389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C711E1F-593F-412C-9815-46571A623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CB395E1-C2AA-4C79-9EB1-1455DEC83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6839704-CDF5-4C74-864E-959A2DC43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PTZ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9B1DA17-51A9-4E1B-94E8-D20BD3D51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355° pan / 90° tilt; 355° pan, 90° tilt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E9C5375-31F8-4166-819A-E05C50E05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EBF51D4-6434-4E7D-9356-5F5B73302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5E9D747-04E5-4C21-981B-65C3069C8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32C5FDC-2864-40BA-909C-3C6785D9D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15-LED dual light; 12 IR + 12×1W warm white LEDs, 15-LED dual-light full-color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8029485-EFE1-4CBF-89DB-73C7AA7DD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CBC2209-5593-4121-97D0-ADB9DDF14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B065E87-8849-4129-AB35-E1D90475D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3BFC030-5592-4126-945D-367E4684B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3MP Wi-Fi 6 Dual-Light PTZ Camera with Multimedia Speaker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551FF4E-86BF-41B8-AB8D-AEB0C71CC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943B723-D680-49D4-AAEE-0EA206687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F81A732-B8F7-47CD-936F-AC5C79482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A0B0B9B-F189-4FDC-9AF2-9F5084114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TD53F61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888D235-2642-4E07-83BB-3992D500A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576E97D-DA77-4F5B-897A-C7D695016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27E5167-AD31-4B0F-9B74-29D758B24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A460020-BCCA-4C4D-A228-B81791B42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3MP low illumination CMOS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C39810D-A2B7-4F1B-9FCF-D15EBAB16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98594A2-A4C9-4BD4-BBFE-F03E5AF22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C3BB4E5-09B9-47A9-BD2E-B2E571982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88FC77C-D454-479E-9F81-EF42E69B2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starlight lens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4752E1E-01D8-4C0B-8382-FAE8CB283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7EBC607-999B-4FA3-A5E6-5D8788F1E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02B9FE5-43AB-407B-8784-D85714195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19BBA0E-7A7A-4A0D-9BA6-B361A4D21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H.265+, 256GB SD (35 days recording)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94A2708-4ADC-4138-8651-7A1FCBFCF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080F233-43E3-48BC-86DF-7ACC63949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3C18B42-4702-4FB8-9921-95E904C52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71D0AD5-B032-4175-8091-BB2E9798E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multimedia horn speaker &amp; microphone, two-way calls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D1B7752-8EF2-489E-9F2A-F5D7C38CB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45A046B-F9F0-4D44-8694-5F5F15A4F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5A9FB2E-838D-49A0-92D4-CEB58DE24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EB49F01-01E9-405F-B4BD-D7B239A8F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6, Bluetooth, RJ45, app signal rate detection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1743D93-7A7C-40BA-8F5E-32B8B27AE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813DDD6-DE7B-4B5A-9E4D-4311250EC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6B0152D-9EB5-4733-8D37-70244AF99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85E6C93-A0BD-4E55-99EC-B789D2051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8EE8F8E-0AC1-4BA7-9F20-C43D8D904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41FD417-241B-4C9D-AF65-338AE6964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AB59B44-9852-4F5B-AD69-EB7DAFFFA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A80253C-4D6B-4CAB-A519-A1C27299C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AB78FEB-DA05-4C89-987B-792F58225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60BC213-D5B6-4320-B62D-84C77D02C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48A3E5B-4D46-4865-B2F9-EA3A9AB95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A165500-41EB-4E36-AC61-AD167CD6D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A79109A-97B7-42CE-A59A-F4301D3A8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8837C3A-A997-4314-84B8-66C5DD9FF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D5CC027-10CA-4318-AC5E-D8B9BFA80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F4C3373-03C1-4748-B3EF-90C8D1CD9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4251BC7-5262-447B-8D45-8C7010C03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49276438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4142BAA-F224-4109-8804-5D57DA424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512b86fd9c495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8C9505-BE37-4089-A67C-6B11C1D45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174E8A-A867-47FD-A00F-848A659C1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NexPro-PT6100JT40Y-4MP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F72E97-833B-478C-B694-A1FE98685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97EEA97-F54B-4F72-9AF5-A78E600C5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7E4B30-EDC3-4331-ABA5-280ECF2FF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A172D7-F5CB-4675-95DD-AF43CFD13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E107A9B-0D22-4962-A49C-32CC55B8D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b0a6e6bc794dbd"/>
          <a:stretch xmlns:a="http://schemas.openxmlformats.org/drawingml/2006/main"/>
        </p:blipFill>
        <p:spPr>
          <a:xfrm xmlns:a="http://schemas.openxmlformats.org/drawingml/2006/main">
            <a:off x="685800" y="2259709"/>
            <a:ext cx="2609850" cy="186233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422383-53DC-4639-A611-14C299D00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97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NexPro-PT6100JT40Y-4MP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183992-FB9F-4BE8-9695-686F8F3DD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Wi-Fi 6 Active Deterrence PTZ (Strobe, AI, 8x Zoom)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82BAC9F-53CA-499A-8941-F8B5554D4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09872B-AC41-4F5A-B486-93B5AFCDF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D564F61-1D4F-45E9-BAB2-B2FD22813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9D2C7B-1103-4815-B97C-A9900BA09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38922BA-8BC0-4D83-A08A-3AA90BE04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D9FB084-A892-401B-8421-3463697E6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9895A5B-EC76-413E-B311-D7FFCA2B0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E7D00E9-D127-4F03-A14A-9C154D0CB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3910357-0F0C-4EAE-93A0-002B1128B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64D6D09-E9EB-4150-B769-723AF6677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1EA33D7-B242-4D1F-ABA1-F6A1B6691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9BE5240-99C1-4224-B77D-942F94EEB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2C6FB88-FFB6-4213-AB28-84BE89AD6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 + Vehicle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3F04F9E-8572-4E1F-A04D-DB8976FB0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175D595-83D9-43DD-A726-B1C7DB26B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A07EC18-D8FB-4688-BEFF-A41D48272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Zoom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EDE4294-B0E4-43E2-B2CB-0A0DACBC2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8x electronic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657FFE8-B8ED-4D8E-8D95-C125E3092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55926B4-5813-41B4-A753-1E54E9924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6089DFD-6AC0-457A-BC9F-F759FFF16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6582306-6D71-4B7B-AFE0-4A6E4D7E0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Wi-Fi 6 Active Deterrence PTZ Camera with AI Analytics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7D56B10-22FB-45D2-ABF6-54CC5472F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E28D529-7AAA-43DF-B59C-CB8813115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89C3126-D3A2-4523-B30F-03A95032C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459115F-D4D7-4A17-AA6A-6A8AA9650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TD53J61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855D1AA-CF0F-408B-99B6-13F9631CA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32F5D11-CBE8-4B52-A336-BE6DBC7A9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516C901-9E7D-42DC-9AFA-63488F1BA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A4F286F-7A91-4271-872E-84105BD51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low illumination CMOS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BCB6DD7-B9AA-4BA9-9B98-58C9620E2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C7FF02A-68CF-4ED6-B071-F93900118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FBA503C-E9B2-427F-A895-3B6DF8E6F3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BDA91BC-242F-458B-80EE-48DF70582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starlight lens, 8x electronic zoom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56F3A83-03F9-410A-BA73-9A811861A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DDF6DF3-FC5E-44CA-999C-C7FC11AF9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3F8F2D9-D042-4994-B4BE-CFD954477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3DAA23B-734D-4B7B-AF53-F64AAF2FA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 IR + 12×1W warm white LEDs, 15-LED dual-light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CFE4591-0C19-40FD-9BB1-B487D652D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402BDEE-FFCB-4092-B8F5-DAF1869B4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6510F8B-73A2-4C01-937B-189F0F1F7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8FE281A-409D-4952-9AB8-D80C5C6E0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Human/vehicle detection, line crossing, area intrusion, license plate, face optimization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6F27033-41E4-4118-9C7B-5B4B720E1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691D2C6-C599-4BD9-ADE7-22C33D672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902AC7D-18B0-4BE6-B2D0-7091A18BC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Active Deterrence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B869070-0A2B-45F3-8326-EFA8DA9F0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strobe light, multimedia speaker &amp; mic, two-way audio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15C95C0B-60F9-4924-B016-FA46D9607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473F6DB-D1F3-459F-92AE-32504AD89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1B2D67B-9FC4-41BA-8A36-8209AF43A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PTZ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9320053-F060-4C8A-8722-AF3468A4C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355° pan, 90° tilt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F6D0669-CF09-4D18-87DF-C567AFC30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DA71E33-1636-4168-9D8F-77F482A4B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0FEC099-5E01-49B7-A3A0-1B7BC5ED4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BC2C102-218A-4D64-B81D-819E1B156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6, Bluetooth, RJ45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6D2359D-6AAD-4017-B86E-C21B22C7D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F251CAF-D5BD-422E-BFCC-A42D3671C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26DEAA4-4A4C-407B-A74E-382C1095E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49FEA7C-9F0A-4803-AE6C-9E321BFB7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85736875-1138-432D-AC13-8280832DA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26B83BB-E889-43CB-A6B5-751033F94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6BED2C0-5E43-4F0C-9E55-4D6F6A1C7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EE91AD3-41DE-4190-A561-4F517B49A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7CE3E90-F985-4165-BDC5-F337F2F76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66459693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D65398F-A372-43C7-9A85-9453AD4E8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e035583cd7405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911144-7689-4BF0-A148-912BCC845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B9C17D-6FDC-463B-B4B2-97AC172BC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NexPro-PT6100JT40Y-4MP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EF48FD-DA42-44FA-84B7-371F258BE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288C31-EB42-432D-8081-F65B1E503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BD4792-0F81-4A60-9A0D-5CBEA6FB4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B3A18C-8058-405E-8D07-692A8DE17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42199CC-8FAA-493D-B7A6-7B1BFCCBB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70a9cb49bc4495"/>
          <a:stretch xmlns:a="http://schemas.openxmlformats.org/drawingml/2006/main"/>
        </p:blipFill>
        <p:spPr>
          <a:xfrm xmlns:a="http://schemas.openxmlformats.org/drawingml/2006/main">
            <a:off x="685800" y="2259709"/>
            <a:ext cx="2609850" cy="186233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A3190C-AA42-4A8C-99D6-747971644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597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NexPro-PT6100JT40Y-4MP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F669896-6EC4-4613-BF50-75600BBB3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Wi-Fi 6 Active Deterrence PTZ (Strobe, AI, 8x Zoom)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9D80933-4DA0-4486-9507-8960EF89C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AAAAE7-510F-4F3D-B1F4-6409BE525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15–16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1052B91-1379-4560-BB76-8E1B5D8D2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1D3C9D-5E23-4338-82EB-F35836EA1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DD6E160-A624-4A09-8711-290F5F6B3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64EDBFC-9816-4FFA-B8FF-CD8B9A53C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4D8B0C3-FE57-43C7-8B94-C6F90EB35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D004DD0-DB0C-4B87-8E8A-B965B46ED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8EE3DAC-0EE5-4387-838C-9764D810F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50906B6-F2D6-4724-8176-A9FC00B9E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9518A91-BA69-46A5-89A7-32DECE138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A87CDDE-37FA-45E5-8B67-7A97CE939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6023938-29E8-4D6C-8314-EE67F404E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41C922B-3C0A-436F-991B-C20019048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5921389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EFF6D462-8E6C-46C4-8C18-4721550C0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aa32805ad14ab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E09784-4700-442D-8721-81CCE52F4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BC390F-DF59-4258-9461-37EE79645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NexPro-PT6100J20-4MP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FD7752-47BB-4D00-B978-4AFF81F87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592CA0-6C90-49FC-B252-4075F35B2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D3B41D0-EF59-48A0-8ED7-113CF9F84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3F3B0D1-733F-477A-AE0B-0B6B30D5D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5204550-8044-493D-BCFF-00A99BF3F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95aff67d274d5e"/>
          <a:stretch xmlns:a="http://schemas.openxmlformats.org/drawingml/2006/main"/>
        </p:blipFill>
        <p:spPr>
          <a:xfrm xmlns:a="http://schemas.openxmlformats.org/drawingml/2006/main">
            <a:off x="685800" y="2259709"/>
            <a:ext cx="2609850" cy="186233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952A385-24A8-4802-B843-62257B0D1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NexPro-PT6100J20-4MP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EC26EC4-5534-41B6-8A45-5D92F1270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Wi-Fi 6 PTZ (AI Detection, Custom Voice, No Strobe)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385F7A3-AB1B-4F4F-968A-F556E74FE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C7C6CC-30F8-4305-96FE-8E3DD4ADF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F1F3528-9E50-4431-9635-DC0D47EF4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29DBCFB-54CB-47EC-82FC-8B677D22F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BF6B7E0-1D68-45D7-B270-6FB3F5616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39E8834-2EC8-4AA6-AE63-B1045126F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74FAF26-6D8A-4DD3-8F5C-F383243A7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9B1696C-A948-407B-B871-F5AD9A62E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EA52445-88E2-4B76-9838-F2095739E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3EED3D0-84C6-49E0-8E96-183BAC2FA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D37D3C8-41CE-42D7-8CB4-6FAD560DF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809D403-20B0-4142-AA16-E6CC2913E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471BF85-DC9F-4882-B2BB-15B993E1B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 + Vehicle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4F3F1E2-CB95-43A0-BD85-85F46B5FC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3C05FB0-C445-4455-94AC-14D632A13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9B03B70-6877-488E-AD30-4901A3155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9A2B423-DE5D-4E63-A609-1F1CC79B3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Custom Voice Alerts; Built-in speaker &amp; mic, customizable voice alerts, two-way intercom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D3E1DEE-A67A-4041-A27E-92094D7D0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81A6901-172A-4954-AAA0-910C2D145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69403C6-6821-44AD-86CC-7726499D2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CAD2AB1-3F87-4285-BB53-760DCEC68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Wi-Fi 6 PTZ Camera with AI Analytics &amp; Custom Voice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5DA796A-52B5-4A13-9A0F-ABA076655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8D3CDEB-7A9A-46FC-A22E-8EE1C48C5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4543097-5BBF-4941-A468-BA7D3199D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DC18F5E-826C-4C87-8ADC-BB17AAFC7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TD53J20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5B4A57D-B766-43F6-87E8-C996C7DBD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DFBADF3-421F-4453-9355-F1EFB7207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C0F2D5A-5920-4052-AF3E-F41EAA08D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5DFBDFB-8CDD-433C-9E0A-C2CE0230E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low illumination CMOS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1606480-DE79-498D-B455-BBD3CDEE9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27C3241-AEA1-41C5-BA5D-E5AB214EE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98B5DDF-9FB2-44C2-ACF5-E7677B735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141B75B-871E-40AE-A0C1-3F501EE50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starlight lens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BB340C2-6BE7-4D4E-8699-2E45C21BC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8002ABC-FF32-4FDB-9E93-8D68B1E75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8211A2E-C0C3-4256-B38B-BD330E0BE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3DB6E4D-D7E3-4393-8503-565C36861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 IR + 12×1W warm white LEDs, dual-light full-color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3891F08-A01D-4F34-86D0-092515408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B3FF3D5-FE76-46F2-AEF6-E9A626355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15D2814-9405-4F89-B94C-757240A2A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7281665-3223-44AB-8C70-42BD0157E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Human/vehicle detection, line crossing, area intrusion, face over-exposure prevention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BB99A7D-6834-4451-8F05-4BFC67885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0E24694-151B-4B9A-88F0-6B1118F0B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9005152-12E4-49BF-A9DC-3A408EC50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PTZ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28D5EB0-C450-4E3E-9010-C7F753821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355° pan, 90° tilt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1F7A668-A042-42F1-B4C2-BA6C46150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C115448-A132-4CB6-8BA1-7AA8CFFA2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70D8F8F-EB70-43C6-A156-5BCFC0D72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9EE254F-7CBE-4D5D-94F4-D7C4A43AC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6, Bluetooth, RJ45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70D91CF-7B9D-4E96-94B1-ED6287D75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AF7BA49-5A28-4621-B137-BB6F38228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8D37136-E7B6-4C97-94DC-480790AEF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14E38AC-72ED-486C-BA27-6742A9F83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6C5A597-71A5-46A8-9A10-35F9DA59E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F11D99E-30DA-4A49-B505-43950D03C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3F319A7-8FA6-4A80-A0D3-7ED1562E8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A0CEFE6-598F-4E8A-872B-A90A7C851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F38B374-33F7-42A1-85AF-C23BCE1E1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A29911A0-F3C4-4D09-90ED-5BA938B38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6A01916-497B-430A-9A3C-1E20CBC5B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A6079EA-D67E-4C2C-89B6-E9FF75BF1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571BAAA-FFED-4985-BB40-81CBE27FB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3907910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6BFB0EF-F804-4E7B-8C6D-18AC98A2E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c744fa539c44d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5A008E-324E-4F49-961E-CBC4ECC03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3D44C4-5E17-4BDD-A544-69FC288DC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NexPro-PT6100J20-4MP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D242F5-C8DE-44E7-9DB1-CC3849ECD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5FEE1F-EAB9-4820-84D7-E358280E9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CC9730-A9C0-4D6C-B435-95B5AC969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4034E5-FC14-4F63-8B95-FA9C49059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FEBA8E2-8374-4A21-A6BE-03F3A7125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f0cd9584274248"/>
          <a:stretch xmlns:a="http://schemas.openxmlformats.org/drawingml/2006/main"/>
        </p:blipFill>
        <p:spPr>
          <a:xfrm xmlns:a="http://schemas.openxmlformats.org/drawingml/2006/main">
            <a:off x="685800" y="2259709"/>
            <a:ext cx="2609850" cy="186233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B398E47-29AE-4650-BA4D-A83B0C241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NexPro-PT6100J20-4MP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3F82421-3089-4A87-8286-8F368FA8E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Wi-Fi 6 PTZ (AI Detection, Custom Voice, No Strobe)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106C378-E1E0-4E35-8BA4-DB573A87E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93D918D-96CF-49A7-9B98-D6F09DECD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2493EB-8E55-42E5-A1AE-ACAA016AE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58ED92C-3961-4736-A5F5-057B05745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DE8847A-CCD9-4A66-989E-5428FE2B1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1C6371E-37C6-4858-B6AA-8F4126A03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63F8F4A-C17B-46D4-B3D3-0CF70667E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7FE0277-CFC6-49B2-8C19-7EB7115B6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79FC0FA-C72E-4BE6-87AC-1867EB73F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75E6B86-305D-4AED-AC2E-1E3DF2B86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3100675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9ED90FE-CA29-4124-94A7-B34CA89F8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106d0307254ac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20D872-8B3C-49EB-A678-107CA0A73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6AA34A-161C-49D0-9D4A-4AA9AB6C9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NexPro-PT6058WZ40Y-6MP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D85270-265E-44DF-B22D-83CAB4EE8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3A0534-BE92-41F7-96A3-967671EE4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0CC9653-BA4F-4DCE-ADDC-AE86D01C3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FE40964-33BF-4D44-9DAA-32010D5DC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41D522C-DA91-458A-AFD9-F342EC6A1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627d29d0064110"/>
          <a:stretch xmlns:a="http://schemas.openxmlformats.org/drawingml/2006/main"/>
        </p:blipFill>
        <p:spPr>
          <a:xfrm xmlns:a="http://schemas.openxmlformats.org/drawingml/2006/main">
            <a:off x="685800" y="2134022"/>
            <a:ext cx="2609850" cy="211370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8C8738-9083-4E2C-BDAB-731509C25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7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NexPro-PT6058WZ40Y-6MP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9E423E-4456-4478-8A87-F38F28EF8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6MP Dual-Lens Starlight PTZ (Metal, Wi-Fi 6, Hisilicon AI, F1.0)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5808DD3-D83D-46D6-9DF3-9811FB413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6FFA19-65D8-4244-B66C-4A38AA58A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0841BDE-BEB8-4747-A2B5-D2FC9B461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1A6208D-F75C-4900-A758-A8853FDDB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7B1360B-96FD-4667-9429-CA72122C3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A7ABC3F-0E1F-4ECC-B3E3-C5B118A81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AE33640-138F-4361-9348-5C4FB3BB8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42EB2F4-7D0E-4B17-A840-B706498A7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E26D78B-A2D5-418D-957E-D7E0DF3B1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6MP Dual-Lens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4B55F49-EC00-4C3F-B741-83C5BB38F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281D5CE-B690-43BE-AACA-822C52CF4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60A14D3-6289-40CB-9444-4C2FB7C63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085B195-18A2-4529-8B01-399B90297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blue-wave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382F95F-192C-4144-8A3C-171F58FC5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8C7437A-8591-4119-B243-5E2FFD424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C06AAAB-6BA3-47D8-A7F3-2D70DA269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38BFD68-81BB-4427-BC1E-8C4726D6C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Hisilicon chip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14021D2-8149-4B00-B0F8-A34552B4A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D6FA9B3-1A2E-48E2-9FEB-9A32DB985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C2EF16D-A4E3-4CE5-841D-AC250CED1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92A8AB7-9B38-479E-BE72-CB393621C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6MP Dual-Lens Starlight Full-Color PTZ Camera with Hisilicon AI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07BD25E-1232-4668-ACD7-4D13A50F7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1717F87-E3C3-44E4-A3C1-AC3409F68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D908457-347F-4D28-9F97-D0335E7A0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E854B01-CB9E-4D85-BFCC-AAA760361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TD53D52, Hisilicon AI chip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CE28276-B57F-4375-B990-6313DBE76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7F8AE24-EBBB-476B-A165-B9CECE80A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C6D7E97-F28C-4A87-908F-11968ABC5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9A15D32-BF60-4AE2-B32B-0FE4F728E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ultra-low-light Starlight CMOS (dual-lens fusion)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4760FA9-136B-4A0B-977F-6B9C612F7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DDA52AC-7D92-4B60-9754-61ADE70E7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CFD01F8-8597-4020-92D0-BFAF7B01F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1 (Full-Color)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569504B-E2AC-4D5E-9BBA-B2E4755C1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5MP YTOT blue-wave lens, night-as-day full-color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88DDA73-BFDA-427D-B236-7CF9E67F2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4BE484B-CAAA-4AED-8245-061C0735D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FFE52C4-49C9-4B69-9369-96DE9C1F2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2 (IR)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84F8CE3-F6F8-488B-93EE-70498C33B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lens, long-range IR + smart white light supplement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0EB134B-5A24-40A0-891C-AC5DEF163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E880949-FD1F-428B-9CA0-8F1162E371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A038022-598C-40E9-9495-8FD00FCC1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6C80403-D516-4556-BDC6-94DCF36AF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15 IR LEDs + 15×1W warm white LEDs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05E406B-E680-47DF-9195-679492530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106580A-0992-4268-8B77-9F4F80A87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2932CC9-9A21-4E04-8FD8-BF539778C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0B54C5D-E95D-4A1B-97B0-F914F8CE1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Human/vehicle detection, line crossing, area intrusion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9846F03-6259-46BE-80D6-33891803D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843F100-6C8E-49D1-A05E-34A09EA8B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95D218E-18C2-4EAE-AED4-2D569C222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1FBF0EB-2F23-47D7-93AA-C349B3B0D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speaker &amp; mic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3740551-1CB8-47BE-A419-5FB795A0C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53F6D4F-CB89-4D01-B3B3-3E8ECCEBC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9DBE116-87A7-467B-924F-C354B9173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D0CE8C1-874C-4A95-9ABE-34EC8A849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6, Bluetooth, RJ45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27CEBE7-55AA-4488-A524-8766F991A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C1496D9-35FB-445A-A7E2-83FA47DC5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FE746FA-1E15-4CCC-98C3-71B636DD7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376E8082-E280-427A-B93A-179E2130E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7D5A556-E69B-4C7A-A2FE-EC93507A4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EF8450B-82BC-4A21-9E70-30231E9F1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3EB516EF-49CF-4E58-B732-5E3699B8B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2D93BF4-E93F-453B-BEAD-5D3927A3E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46BD6846-B557-434F-832B-6D3512B02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53124392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9DC47A9-B768-4F6D-A722-D346CFB46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ce5b39b4704ef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798442-1BAB-48EC-B96C-496CBD3AB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644D05-E8C8-4EAF-85F6-39C22ABBD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NexPro-PT6058WZ40Y-6MP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0A2F6A-92D7-41B8-80FA-58615F59D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577184-DD92-49A1-9CC1-6A1E84064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2F6736-6717-47B2-8CD3-11B9FC955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7338BBB-9A5C-4FF9-B826-264E406FF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16A08C8-20DB-4FAD-9658-2F273AEB5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684ec45e044147"/>
          <a:stretch xmlns:a="http://schemas.openxmlformats.org/drawingml/2006/main"/>
        </p:blipFill>
        <p:spPr>
          <a:xfrm xmlns:a="http://schemas.openxmlformats.org/drawingml/2006/main">
            <a:off x="685800" y="2134022"/>
            <a:ext cx="2609850" cy="211370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B5F2483-68CA-40F2-B6FB-E0A905510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7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NexPro-PT6058WZ40Y-6MP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C4EF59-161D-4F62-BABE-288C18DA7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6MP Dual-Lens Starlight PTZ (Metal, Wi-Fi 6, Hisilicon AI, F1.0)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2F5F8AC-3037-4860-AC65-72E28F981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4523102-6C06-42A0-9D93-EF6BD0FF9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15–16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6F6825-2670-425C-9DBB-42F29D5FD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D6475B9-02C0-4642-93B0-56216C7CE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C330D5D-A619-41C1-BE8A-0F4AAC618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3F91582-EDE9-4ADE-A840-068FA83F2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F82D566-7637-4957-A60F-D5BF07DB4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B89B132-9BA8-4DF8-B50E-B5DD19888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5B802F7-9B3A-4EFA-AFF1-C5CD23ABA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8CB711D-BAB5-4593-934D-84ECC4747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84CC490-9E5C-4BB5-8FB9-9BC656CF8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7624884-FE8C-429C-A5F0-F66DBB55F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DAC622E-0AE2-496F-AEC9-DC5051699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64D401C-9842-45C6-8471-7D3097587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42070620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5A484E1-BF6C-4398-A32B-103C1BADC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f160b897084e0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CAC9E7-D857-4D3C-8062-B8CFF50C5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B14166-A862-44D3-B83F-5C8B82BDE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NexPro-PT8052WZ-6MP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6E7ED9-1378-44BB-BADF-6B992E11A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99D774-8FEF-466C-8953-B1FED4AAE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E607981-39F9-4585-A35F-CB366E5CC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E0546A9-C739-4338-A206-28AC9B1F3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0FBC66-857A-4E1C-94BA-3454AB680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a8375c4c6743ca"/>
          <a:stretch xmlns:a="http://schemas.openxmlformats.org/drawingml/2006/main"/>
        </p:blipFill>
        <p:spPr>
          <a:xfrm xmlns:a="http://schemas.openxmlformats.org/drawingml/2006/main">
            <a:off x="685800" y="2134022"/>
            <a:ext cx="2609850" cy="211370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5B8CBFC-06A0-4496-9922-C25BB6CB7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NexPro-PT8052WZ-6MP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64A75C-EA24-46EB-A98D-76940689A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6MP 8-inch Dual-Lens Starlight PTZ (Heavy-Duty, Wi-Fi 6, V3.0 Hinge)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6FD7D7-E19A-4F76-AC38-E6B9B2D4D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D90F4D3-7973-4DD5-B71D-6C5A378B7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3BAB2A0-E376-48D6-98F6-036B28DF0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7FC365C-B2D5-46F8-87CC-C0D5AE2C5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5373B92-4F07-42E0-9E8A-611C72319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D256627-DD7F-440D-B4DC-DBD8578A3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D91008F-1838-4ACE-954D-40A27960B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36E46B9-CAF0-4C01-8604-D8E029E1C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8B8DCCF-C483-487C-B0D0-1AC71ECDD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6MP Dual-Lens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6162681-57EC-4DE1-89B0-4D8FBD4AC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3779662-4767-4E8A-B882-9C981564C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29EB03D-DC54-44F0-9716-A42AF4EA3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Form Factor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B110E69-7ED2-4BE9-9713-EBEA10AAD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8-inch heavy-duty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3E25611-D0E8-4CBE-8D6E-03893AE0B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0626487-1614-4E22-9743-8E5667742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97AA4D6-C024-49D8-9488-66F237B1F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Hinge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BB99F25-10A5-416D-B4E2-8574654B8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V3.0 300k-cycle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04E1771-F823-4832-A36F-09983683B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D78B85B-1A6B-4F0E-9BE9-5E967036B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01D9673-42D2-4601-959E-FD9EA3181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C826731-1DF3-4AE8-8B92-7B0C5D7EE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8-inch Heavy-Duty Dual-Lens Starlight PTZ with V3.0 Hinge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717841D-A68C-460A-A3C5-C13DA58BE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57EFFDF-25EB-409E-BC0D-8CD9E71C8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B55D6B2-61AE-4DDF-9508-2FA6522CB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45B64B8-72CC-4C99-A4A8-2D0FC5BB8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TD53D52, Hisilicon AI chip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318B90C-680E-4515-9DFD-50D622594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A8EBBDF-2216-4C68-BB6E-4E2AECE9D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93EC2BD-962B-4F1F-A7A1-F349B20D4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EABFFAB-2DCB-4FA7-9454-6FBC9B09D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ultra-low-light Starlight CMOS, dual-lens fusion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CB8F994-5958-4291-B3DC-8676E6C92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AD6491B-4357-4842-BCD8-24D195D58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4264D84-66ED-4AFF-BBF6-1BEBDC441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1 (Full-Color)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41D9587-7F98-417E-91FB-224C75B34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5MP YTOT blue-wave lens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190E23A-3EDF-4098-8019-91BB5770F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43E2ADE-9530-4E1F-98AE-94D7FBD31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FD594C2-72DC-48BF-86D5-8E0BFE0B0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2 (IR)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C2CC0B6-0D4B-4058-AE2A-8398B039A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lens, long-range IR + smart white light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2AAAC8B-88A5-498A-8475-57E6B71CE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4B3CE74-9B51-44B6-B27C-A53C4E825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8B13CEB-EBB3-4417-B6F8-A0B2BE1A7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Illuminator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5EE7584-8B0C-49D2-99A1-D58FD9B77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high-power IR + 8 high-power warm white LEDs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DB7A5C7-18B3-4BA8-B4BF-F034AB076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F547C2B-AEFB-40F6-8150-145343162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0DBCD57-463F-4862-B046-FE846F85C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21AE1DE-0F89-436C-A1E3-02E278552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Human/vehicle detection, line crossing, area alert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6609D49-7728-4233-8188-068DE475D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E461A7E-2996-41C5-9268-7BE3A58EC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A74E9AB-481B-4301-A84C-741052C00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790200A-F79A-4C48-830B-8E8B9A357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speaker &amp; mic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842B777-F15B-4335-AB83-7747041F4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02D3762-DF0B-4916-803D-DE52D6D80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D798BA2-9AC8-4876-AA1D-711A232DC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91565B5-3E27-42AF-B9DA-7D629F233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6, Bluetooth, RJ45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C7723B3-7C7E-4918-B5D6-042AFB769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9D0243E-58CA-4FF7-BD88-3213001B3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F48741C-0B61-4C28-BA13-50D7FF002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1A478C7-D955-43C1-9D52-1926D95AE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DF763AD-B043-4956-9F84-49065248F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D3F8214-C0B5-4131-B3B9-C092F203F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713DB2B-D5BC-4AEA-B0BC-4F95D5879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485A416-8FB0-4858-83F9-D3BE1F227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3BBEB6F6-FC5A-4DA0-A559-0E1812407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81478878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B8169C7-9C6A-479E-B492-177E2AE3F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4d0d7eeb024c8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4EF66E-9C2B-4D4B-97CC-8843C3211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CD9A67-8C16-4D61-AAC1-14ECE3AFB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NexPro-PT8052WZ-6MP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768EA8-7C71-4E7A-BE1C-03205A1DC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5B26F4-1D26-4F26-8E50-36E131B7C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4AAF4B-5148-475D-8F39-FBE8B02D3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217FA7D-727A-4B23-9C29-A76F5CA1C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564756-D489-41BB-BD99-E813D9844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08b33fc0d8413a"/>
          <a:stretch xmlns:a="http://schemas.openxmlformats.org/drawingml/2006/main"/>
        </p:blipFill>
        <p:spPr>
          <a:xfrm xmlns:a="http://schemas.openxmlformats.org/drawingml/2006/main">
            <a:off x="685800" y="2134022"/>
            <a:ext cx="2609850" cy="2113707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B65C7FA-DB17-4506-B0F6-BB5694BE1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NexPro-PT8052WZ-6MP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AD3BB41-7B56-47E3-9008-3DBBF1329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6MP 8-inch Dual-Lens Starlight PTZ (Heavy-Duty, Wi-Fi 6, V3.0 Hinge)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F520AF-365D-4E56-AA06-999EC30DC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9A193AD-EE98-4330-AF1F-98AF49A70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15–16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544A4AC-E78B-4635-8659-8A33C8B33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B43D85E-12D6-4EB1-8F90-4F37A9075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00C56D2-050E-49E7-A1D4-9BC619663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3A22BEC-FBCF-449A-9E7E-C232F374D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72E5731-F702-43B8-8075-B64B806C5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4FD7AA0-5BC9-4F9A-BBDE-4005360F4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17E3444-7A05-4B05-A5B1-ECB2078B5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6B75CD3-E2CF-450C-B851-2EADB1E71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000C54A-E484-4367-855F-6E6DB838A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A6FEC81-472B-4856-91FE-90E279722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0B281C3-0339-419C-AE65-2BB05B0A8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51845C2-3149-4643-98B1-453B6BBA4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3947754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D96DB7C-5EB4-4B1D-AA36-68E55CFDA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b327b701f8490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741F53-79F4-447C-AF6F-E102E1032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10F3D3-9C55-4168-A879-6DBC76EE6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NexPro-PTQ008CK40Y-7MP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BC55F9-9170-4661-9607-0177B3424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3D925B-ABC6-4104-A2D9-667EA74E7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BCAEB0-CFD0-43A0-B9ED-33413FAD0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87B4C6-CF02-4F13-88EE-02CA9E6B7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680341-D565-4BC6-95FF-645EC4904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b0bc0261204a86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2B03AD2-87F5-49E1-B0F7-E53D4B4B3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02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NexPro-PTQ008CK40Y-7MP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89BD68-F677-4C8B-AE4D-FDF75D2A6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355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7MP Dual-Blacklight PTZ+Bullet Combo (Wi-Fi 6, 6x+8x Zoom, AI Tracking)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CDB6F67-9977-4D38-9B96-A4934B63A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CC08EF-FFB0-44D6-97B8-27258FA6C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FE6E5A2-2ED2-40C6-B61B-9C6D52AFB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DBA92A9-3170-4519-A3B1-01B54EFE2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FC7A996-EA41-496D-9A92-B0C0D7069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7A00AD9-C4E6-4969-AA05-B3313CED1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F192C8F-B0FB-46BB-9E5C-B4902DAE9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ED0F81E-5C76-4D75-AD9D-87F2B9D9E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00C0BF4-EC17-4DC3-896F-B2809742B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Bullet + 3MP PTZ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35A2A89-AED1-48B5-824A-B36E76BB2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7E34EEF-10BB-46B1-89A4-D7261FC06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C8F0524-0180-461E-8E65-96D2EABF4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BE130FA-E8F1-47F2-9A86-249DCB497A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blacklight ×2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7CC2C9C-CF3B-4D53-95D1-7F07DD9AC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6AD3981-D0B9-48A4-826E-2158B272B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1D89559-41A7-421E-80CF-865122935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Zoom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6B63FEC-CD09-429E-9ED9-30FD9CD83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6x + 8x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ED286E1-C211-45EC-998A-CEF43C0CC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145ED9E-F092-418A-8E2B-8A3B2D8D8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2363517-FE5A-4955-93CF-A9BC1D09E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48F6B05-1068-4D18-A827-80C333874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7MP Dual-Camera Full-Color PTZ+Bullet Combo (Blacklight)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83DA868-DF19-4A3D-818A-B04C826CE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DC2C6FC-EAC0-4B7B-A2AD-254C02E16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6762FD9-3CBD-4AE1-8774-FCA158C2C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24A7629-6E98-437D-8181-B9492D1CF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TD53N30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A3AB41E-918F-4A10-8D4E-87E8688B0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16D49B9-5726-494D-A533-B5BF42018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45EE4D4-9247-48D0-9265-E50D0C37A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Dual Camera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543CFF2-2E25-4570-8373-C42F5527A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5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bullet (F1.0 blacklight, 8×1W warm LEDs, 6x zoom) + 3MP PTZ (F1.0 blacklight, 15×1W warm LEDs, 8x zoom)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90D35DE-C65B-4CD6-829E-BCB47B3F9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DD36D02-CF03-4272-AB49-C7FE8B4CE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6E41249-05D7-448A-96E0-F57738B7D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Single IP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70C144E-98F3-48DC-A472-1134D5EC6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&amp; NVR compatible, single IP adds two channels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D1CBEA8-F095-4CCE-8039-FAD5586C0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2F3FB72-ABFA-4FB6-8220-15D3DD397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8D45DD6-A5B9-44DA-A2FD-3A400AC43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11E8C66-41CE-4C5C-8438-486F66F64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Custom area human/vehicle detection, human tracking, custom voice deterrence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8E13341-7316-4469-B8C0-4C19132EB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3771237-7287-45BC-ABAB-F6BD153AA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55FF75B-E4DD-4512-9E81-7DC32E5D8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D22B9E9-72E5-47DB-B7E4-851EBF636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Multimedia speaker &amp; mic, two-way intercom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3425A74-E300-41E5-84BD-5E9CB1CC0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AB1C7CD-9ED3-4077-A22D-361ECE5D4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69B97A9-E61C-4FD3-952B-FAC446B33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PTZ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301D5BE-5EA1-4166-8CD2-D54439D9C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355° pan, 90° tilt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7988FF9-C229-4288-A48B-42478BBE3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3C58A52-812A-48B0-9DFD-A5930E6756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E1DB941-7A1B-4990-98F5-A71B1AB7C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DDC72E3-A76E-4C60-B96D-A1E86CE97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6, Bluetooth, RJ45, app signal rate detection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F6C5373-8BE1-414A-AD86-829658A1D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A8823F5-A526-44B2-B87D-38514ECD8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1CB503D-785E-43EC-9A56-8B7762F5B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D05C934-F1DA-4F82-91A3-A7BE11805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934EC35-C74F-4450-8DF4-C39DB67AD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40B0A174-8649-40C4-BCCB-383553CC2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174A0C6-C2DB-412D-913D-7FFC10554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1B236A7-6365-4F47-9520-2603782BC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890A57EA-E9DE-4742-8358-84F051573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F31A53A-D334-4EFF-AC55-7375EDDA4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3128E3A-35D0-4F66-9EF9-C1C09F74A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6CA24B5-DB43-45DD-B51D-B5CF4ECC6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4290B0F-7A53-4D5C-99C6-B8ECCD745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4062092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B37C972-7A24-4A15-8B83-9994FA6EC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ffc655e47a44c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A143B0-8583-48C4-AED4-578B5BF8A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18CFCD-1F72-44CD-8675-26CE8AD16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NexPro-PTQ008CK40Y-7MP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22BC58-7A61-481A-9A29-22811B244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D14A34-53A5-49CD-A49D-16B6131E3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0E4545-42E7-48A7-83B9-616F61EC2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F33BE7A-EF7B-4C31-8894-EE5A1F0B1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99BDFE3-43C3-4F0A-8E75-4AA4FFECE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8dd892895a49ab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0D14176-0117-4EC8-9B88-5888022C5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02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NexPro-PTQ008CK40Y-7MP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C84ABF-051A-4483-B90B-A2A4087DC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355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7MP Dual-Blacklight PTZ+Bullet Combo (Wi-Fi 6, 6x+8x Zoom, AI Tracking)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31CD68D-05DC-4D58-8AF1-A073599C6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48E5B9-5EFC-46FB-A932-C60CC5305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E3423D0-B5D6-4286-9CC6-94F9C1994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4B3DB27-27AA-4BF4-9A76-0A2755621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CC9A53C-9DC5-4C3C-A512-F0DB61508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065FA39-8C9F-49F7-871C-BF8A13DE2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8DD0D3F-C0E3-444C-A453-9975B8534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AA0176A-CCB1-4B3F-89F3-3EBE169A6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4D58915-0146-4E0A-9005-A407B9779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AD85A36-8503-4146-8D26-34C4111FE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2199221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3213D56-F22F-4D09-B476-C0909D813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f38d0c3e3f4f1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E46329-2947-4483-9B82-E7CCCBE3F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FF6333-8F3C-40AE-BEEA-13A48EB8F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NexPro-PTN008CK50Y-7MP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B1A2D2-67E2-4234-AD0F-CB7857738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06D0CB-BAC9-459C-9D01-F1E0D6D98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49D3EE-8C57-46EE-9CBD-143330CED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B96E58B-E5F9-40CC-A7EB-F568E5C04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5B5962-6ECE-42F9-89F2-5F4A85E27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5445934c6643ed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5CC0F7A-F65D-4AD2-AEDE-EBFC3C9AB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575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NexPro-PTN008CK50Y-7MP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12088AD-6522-4B5E-8106-F6C2F174E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355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7MP Dual-Light PTZ+Bullet Combo (Wi-Fi 6, 6x+8x Zoom, AI Tracking)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1BDB05-90F2-481C-9FA4-0D85D460D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822E36C-2B33-4AB7-946B-742F625E3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2E034BE-602C-45EE-82CF-B5CF4BE0B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673E798-F9B3-428E-A7C6-5D8DB7BB6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9B41CE7-E633-4242-A2A4-05DF0469E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FD4CC0D-0915-48A6-B104-117081965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97AA31B-58EF-4623-B0BA-701EE587B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C6B67C0-C413-4820-945A-CB060ACC3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19C5622-8920-4F22-83AE-05830ADAC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Bullet + 3MP PTZ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8F4F2C3-A77D-4251-8624-44CFEF1DB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C536E37-1A17-4F0A-9BC9-624E97764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BE3FC89-6FBF-4314-8D67-2D2D7E488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14DB729-9CCE-4597-95BA-0905E39FE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blacklight ×2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F5550B4-014A-4A1C-9275-C1487C334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BB8AEE2-1C40-4CCD-8F63-B92CCBC6F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25D4D6E-AE5D-4059-8041-AF97D0026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Zoom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6D24285-F44A-42A6-9C06-038F1C74D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6x + 8x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0DE2F56-821D-405C-A70D-917C1C4C9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BCB57E9-C63A-4512-8AFE-02E2771CA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FE5B24C-4B14-4678-B35F-E0DEFAC1A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5472A4F-FFDC-48C5-B470-F909F2A23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7MP Dual-Camera Dual-Light PTZ+Bullet Combo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26890ED-14D9-42DE-B602-18F4AA04C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A4E51C1-7832-418C-ADEC-8C9CBFF2F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F1978AD-DBB6-41B9-8250-61C0DDB5E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45489FE-FD0A-4254-9916-60B20C15C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TD53N31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BBA56A1-E813-4546-A2E2-47F6A4884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E136959-761C-4001-8B96-F876FB199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89C45E9-A5F5-474D-A664-DBA54FCDA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Dual Camera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4067467-EB47-425A-BCD7-BE09712F3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514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bullet (F1.0 blacklight, 8×1W warm LEDs, 6x zoom) + 3MP PTZ (F1.0 blacklight, 15×1W warm LEDs, 8x zoom)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036A98D-DF1C-4AA5-AE0C-649772387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72E7321-FD7E-40EF-8E8B-18F739450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D2061A7-B6E0-4BD5-BF39-C8F13694D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Single IP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4358316-4782-4908-B6C0-33F7ACC7B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&amp; NVR compatible, single IP adds two channels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B6FEA23-033D-433E-BA7C-5E7DA8DE2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E3B14BE-3DFB-4A17-9D7A-8803F94F7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39DA370-77EB-452C-AE92-89B49FFC7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D12D3F1-57EB-40E7-B2F9-740FB5750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Custom area human/vehicle detection, human tracking, custom voice deterrence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B4AC8F6-77BF-49ED-AFF0-9903E9B56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364B852-EE50-41F1-B92E-81EF4643B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D02BCCA-D632-4CBD-9EB6-7BCE5DC83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8E58C82-9D83-4400-A066-7218AE5E0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Multimedia speaker &amp; mic, two-way intercom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651335D-CF05-4467-B4C2-F9E0EF3AE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F216798-593F-445F-8C3A-8C4AA396B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D22D6C2-BEA3-4610-A700-1AA4C3F4B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PTZ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67E221C-BFDF-4A71-9315-58C701487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355° pan, 90° tilt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818D174-EB79-4E52-B8FA-F15D8524B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09B02BE-9060-4E52-B764-6EB767374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4D036FB-F5C4-4527-9E2A-7A4A65B60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Wireless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E77887D-BA54-4808-B1EB-221197514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Wi-Fi 6, Bluetooth, RJ45, app signal rate detection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8C1FFBF-467E-4754-9A7D-CADD4E0F1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0994E23-5A67-4FE6-8E95-F0C525A06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44B5FD9-C0DB-4777-85D3-CBB90AEE4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AAAEF4D-83E5-4ADE-9CA8-8B6271172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6E041AF-B3C0-4571-BA2F-96C8D875D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260CBB2-381C-4B5C-A7A3-0679A813F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D52826E-DB69-4C24-9CC2-2214A53D1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3966BC7E-F176-4CFA-8879-40537CC88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716E354-5827-448E-90A9-DBBC163AD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482B111-9CD2-48C2-B7CA-2E882FE341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1308CAF-F817-4EE5-9B3C-8847EE471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24B03E3-6DD7-4C1B-B3CF-5992050F6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288527D-A78D-4E94-AEB7-3D2D9794D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7798421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4E26E64-4FAD-4DAF-A774-AC48A253A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ec14ff5fce468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BE2A5F-22A5-4263-BCC3-994D95F7F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84A569-EBE1-4521-AC4D-D2BDB1651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NexPro-PTN008CK50Y-7MP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B198A1-6509-4395-BD87-17C698E24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E3EBE4-331D-49A9-9B37-CA5D422F3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A483AE-1E84-4393-B9A8-C23D7557E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CE2E10-82C9-40AB-931B-EA183700A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A304CD6-158B-4F5D-80DB-A333649EC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d1e00faca0403e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D67DB0-287B-4848-81C2-17CBEE9CE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2575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NexPro-PTN008CK50Y-7MP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D1E3E8-78E6-4778-933A-3378662B8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3557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7MP Dual-Light PTZ+Bullet Combo (Wi-Fi 6, 6x+8x Zoom, AI Tracking)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73539D-7591-43E0-A26B-A66A8534A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4CA785D-DA8D-4217-B9E7-1555A9257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15–15 of 15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CDC7F8D-7011-4634-9D9A-FB1B5E868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C0D5C11-82F4-439A-8F7B-F6E5F017E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40D0592-9862-4A3E-94C6-B824EDBAD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4369E5F-678D-45D6-AAC2-2451B09D2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89C6F57-55A4-48A5-89BC-01105529F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ADE79E3-B49C-479E-A618-13F62AF0C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FAE12D1-8C11-491B-B767-DCDE0972E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ACA0D62-4465-4C5B-BD63-56340BD4A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05238962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5F45138-BBB9-4A9F-81BA-A2A650D83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9430cde7674d9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200EF0-231A-4C8E-BEE1-49720B528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95B0C5-B20B-47C0-9B6D-FD0423266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NexPro-SC1040M15-GK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F70E8C-F78F-4EC2-AFEC-8C6D8876A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A58E2C-98E4-4399-B8CF-AD018B371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F1C340-F525-4087-9E1C-0AE6F942E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B41CB3-CDF0-464B-A69A-AC952CDD2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1830F24-7C82-4961-B520-5C3680AD9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03828999ea4e2e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1A0FE9-E295-430B-8E11-0D9D5E7E5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NexPro-SC1040M15-GK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8B5F535-FC93-4A34-9C21-96CDC6469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High-Altitude Object Detection Camera (Built-in Algorithm)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3B8DE15-F5B5-4DA1-82B4-EF878AAF2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B0268F5-FD6C-41A5-8442-802479683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E75CA7-7CB0-4FF8-A302-6AE5C4944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202CAA5-07CA-48B4-AA88-3EF5AB395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1BCF141-B55F-49D8-A6DA-26E2D9A75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C67C13-5D8E-4F3C-9FE2-CD00386E2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4997861-7785-4FAC-B96D-1BD099E3C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9381BF1-CA03-44FA-A72B-79C9CC907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B88089F-829D-4538-89C9-738B4D237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01330FA-A539-40DA-A5CA-8198543859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ACCC528-7141-4574-8732-D5D72F5AD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3BEA1F3-258B-415D-8E89-7BD33A0F1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Algorithm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8E57779-FAD0-4EDA-920D-3A6525330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trajectory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D22D5D5-D40F-45D7-882F-BF8ABE3E9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7D7746B-DCE6-4511-AEB0-643FE6123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F9A687E-72D9-4D30-9F0B-81F2A5B28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Use Case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9F48E42-5E94-4CE3-9683-FAFF0CCBCA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High-rise anti-littering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34C2CB4-2729-4B73-9BB7-94AC46E14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DBED8A3-3FE9-45A8-B8C1-9AF76B11E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9A7BBDC-101C-4634-B3F5-A980C0A14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24DD999-BC50-4FE8-A3E1-B192917C3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High-Altitude Object Detection Network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B5BA718-BC30-401C-BC4B-C5B72834D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FC83A9D-AB55-48FF-86B7-B4FE0B1D0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803F311-24F1-434A-871D-0EAFCDDB6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4FD2140-EE56-45AD-92A9-E731CF25A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SSC30KD + SmartSens SC500AI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B96D145-F602-4DA6-A2EC-2DE9CBF27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F185288-F924-4710-8656-0348C0F67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75DB682-8810-4BA0-9D2E-0B0029D8E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9EA2599-A580-4EB2-9C2F-5980DA71D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5MP CMOS, H.265 encoding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C60A665-A399-4C0C-AB02-9CA67AAD1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BEDA929-3674-4EA0-8ED7-A4066FC8F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A65BF75-F7C7-41D4-9EF7-A40F8CC94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Special Feature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97C906E-80E8-4236-B525-5F26CAE5A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object falling trajectory algorithm for high-rise littering and falling object monitoring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37ECB0A-EE23-46E1-9410-5AF230164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1C76C83-05EB-4E6D-A10C-99B2A4F23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9CF95F0-D9DD-4C3F-B52D-8E3653E91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F2344C3-B13C-4BE3-AD06-DA63535E6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 and commercial high-rise perimeters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20CD526-9895-41DF-ACA2-2E28FCC60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AD2CA8B-BFBA-4148-92EF-7CF0197E8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64F1703-8ECA-4432-922A-FCE759D94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F96EAD7-F896-4901-9358-2C2A344EB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46F090B-0BED-468D-8069-C555C6751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B0A3ED8-F911-4B98-96A3-4ABBE7BC1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67E0D43-7DBF-489A-8618-778512AF9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9D9D677-0893-43D6-8569-403C5D264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87E11C6-DDA4-4D2A-8D63-6D21D8625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F1AD48C-03A9-40E2-9EFD-59E8F486C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51B517C-C713-40C4-93A2-68C69B9D3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8FCD3EC-C6D8-4F41-A3E6-C2771892F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2CDB218-2937-40CF-A702-9484E843C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5BF22C6-9F4C-40DC-9614-677043EFD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37FD612-43F7-462E-9FAE-A40C4B713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70AE7F6-E3F4-4758-AF26-81AAF609C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D2DB39F-9958-4506-A9B9-FE2E68A15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49782076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358BD08-68E9-4308-9D65-70EB3A9F2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bf10245add48a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BEA436-5F21-49A5-A97D-C85B08F7E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9C6B21-8E0B-4CAA-901F-9F336A655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NexPro-BL9017K20-8MP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9CC672-0960-4F32-B5B9-818D7C3B9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D24448-F077-4E56-BBB2-1811821D1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0B63DC7-8E57-4F23-B625-C54BC0724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870071-19CC-4987-8EB3-09166B06B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9575EC-BD96-44C8-AE52-76B3BFDD1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03d1b64d1c4289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2666305-B154-4C81-814E-3EE4A0558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NexPro-BL9017K20-8MP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2D94964-B06B-42CC-B061-691C61699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8MP 4K AI Bullet (Sony 415, F1.0,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18CAEF-36DB-4E3B-A8B8-33E0A8580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707FA7-DCF6-481A-9ECC-04226AAC2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D987033-6C31-451E-AF1C-C9D1E3915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04302C4-C927-439B-AFDE-7B9D27ABF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FD0AA9C-8033-4E9F-8219-15CEFA141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9F0528B-C5B3-45C4-A81D-E48879807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1C5BD15-B216-492D-9F04-2A9B05CF4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4AE7250-F802-4490-AB1D-199877469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767C77C-9F97-4F42-9F99-373DD5006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8MP (4K)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099E322-7E8E-4823-8317-B831EB559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4F2BA0B-C430-4A77-B2A8-4AD6517A2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ED0B76D-DD50-4219-A601-BF1C4B7B6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E48FA30-8C25-489B-8317-1B47EFAEE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Sony STARVIS 415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5681C37-61C2-4DD5-87B5-64DA2361A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5EEFBCB-F72B-42B2-B373-8C0E9CA6F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949FCC4-030D-44BB-B75F-5F92BDD96E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B5F2A16-EB9E-431B-832A-0853CDB0D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blacklight lens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A339AE2-589C-498A-BCF6-27A3B5F62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C3D4E71-DFC2-4C65-A419-16809C468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E11D434-F90B-4653-872F-B5E8B303E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14386D8-961D-4627-B08C-2798E6BE8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8MP 4K AI Network Bullet Camera with F1.0 Blacklight Lens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59A2ACF-1074-4956-A006-994D0B3EE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00E49D4-5281-420E-B421-EEF452D9C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968DF39-2252-46CD-B46A-91567DBEF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A6F63D0-8C8B-4751-BC42-0B0DB4185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Sony STARVIS 415 8MP (4K), ultra-low illumination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26B1927-121A-4719-9C32-54515F5FD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8914B36-5A4D-4A5F-A391-5F0C84A9D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801D78D-6B5D-497E-9B9B-DD6040F10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D7EDB9E-C811-4E3C-AE11-5A303D7D7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and human detection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908F5CE-B2FC-4A72-875C-EBE1B6311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9AD07A6-FA5D-453C-B440-53293792D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B4F1685-0E8A-4451-BFFB-F46EC02B9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C44365F-A231-44A9-8E17-C0E0302AB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speaker, two-way intercom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0129503-E3BC-40B7-BB96-D25D8DEAB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E330579-FB74-44CD-AE6C-A64D552AEE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09CAC04-6B2D-41D2-974B-F68BB2BEB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57E610D-95ED-45AD-967F-91EF18998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H.265, 4K resolution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C424905-A8AB-4CD3-8B1F-E1FDC275B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58A4DD9-10EB-472A-B587-C0D636E6F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2B55DDC-ECF3-450F-B7DA-16B33BFF4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BB1F3F5-B07A-49F9-A2F2-714937F3B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4E67AA1-A244-44D2-9A0E-CB6059DB5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A0457FF-B20D-4D45-B4FE-C489DAE0B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F5430E2-CA10-47BD-8C8A-020C06154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E5BF7F1-C7EE-4660-8A72-85C73257E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1DFE5C8-F3D9-4E85-B1C3-1464E13F7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0461CD7-A424-4D3B-BA30-B86722861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98064B3-FF2C-41F7-917B-5078F3EF7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8011143-78E0-4271-9904-DE341E58D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AC32A78-250C-4E90-84F3-7E7D4D9CB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C8FE6867-E1DA-44BC-AB04-11A5CEF8A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9873765-C5D1-41F5-B0C7-05C617033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B46258C-37F4-4FE2-B9E6-20A7BCDD0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0572D550-62E0-4BA4-84E8-45CC200F6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89701888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5847301-B041-4218-AAFC-FE7FCC70D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9f8d788b8d4df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D52E34-81C0-46A8-9A43-192B1523AE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7139ED-4F76-4772-89B9-DC98691A3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NexPro-ANPR9017CP40Y-5MP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62F061-1D2E-4087-B29C-EEAE31CB0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F6D57A-6606-499B-8AD7-EBCC5BD16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45D6602-DBDF-4764-8B38-42E8AB3D7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920607-451E-452B-A60C-B8CE2614C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2B4EEA9-3A6A-430C-B084-C4DA90A7B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c3b97e5fe741a8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2BF9EEA-B79C-4EDB-98BF-47EEAFB84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3752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NexPro-ANPR9017CP40Y-5MP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F0EE74A-1675-4233-BE38-65613929C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5MP ANPR Bullet (Black/White List, Traffic Stats, Dual Night Mode)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FD60ECE-34E4-498E-B92C-7D43C7F3B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202FD99-D286-470C-BB19-42F1872F8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1–12 of 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0CF585F-687B-4EBB-B797-6C485169E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220AE7C-E226-41DD-A24C-E1B18CD8E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B07FEC-460C-4292-87BF-6AB15D918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9A0F79-8E87-4A42-B851-A1BCC62CB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A7292DA-A4AF-45B9-923D-DEB40DCE7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7B3CDDC-0770-49D8-9358-3295707B1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59E90E8-CA5A-4B63-BFC2-2E86AA1B6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F99FE8D-9D95-4C71-AAD5-5166D127A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01D9B05-7E2C-4FE4-AF7C-57FC92631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664FF4D-FF59-4F94-A596-07E3323A9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ANPR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F0CB2C6-118B-44A6-9471-2FE653701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engine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89C67D8-4601-4C4A-AF43-D97A21285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C874A9A-CA0D-486D-AD40-C82599250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13CA770-4758-4CDF-9CFE-6CE65A7C7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Night Mode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AE65D49-DA8C-40B5-AF95-F15439CE0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Dual (Plate + Full-Color); Dual mode: auto plate capture on approach, full-color scene on departure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0F03642-86FD-40D4-8C2B-599D6AE48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782D26A-B22B-4BFA-B562-BA81BE71B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FBB2413-FDE0-4383-8F1A-A928CAA8A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8BA31D4-0566-4281-8F00-81CB3A6AB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 Automatic Number Plate Recognition (ANPR) Network Bullet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29416A9-FF3E-46D0-8C9B-18827565F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2005C58-5569-42D7-A504-608DB5DD27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533CFB4-48E9-421A-9C2F-65DFE2B76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A35DA21-34DC-480A-99A9-57F4CA8AF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5MP, H.265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50259E7-3775-4BFB-BF58-B82ADFC45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46A82F4-CBB3-477D-B9C8-92DF04B87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B169927-2377-46D3-823A-833D73AC5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A7A7B45-594B-4B18-A188-AC45E41DA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Fixed F1.4 lens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99A7F74-060C-4085-95DA-4EB7FED4D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C976542-3E4C-4F45-A339-442892FF6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D1CB6C6-A527-4BD0-8DF7-13AB6FFAC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ANPR Engine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6279E3D-FAE8-4F4A-AA41-E6FF7BC4A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Dedicated built-in plate recognition, blacklist/whitelist/stranger management, image &amp; video search by plate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5DD4ADC-704C-4913-BCC6-1BFADC318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F16DA35-07CE-475C-9E77-710C6FFB21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B5B7BB4-3DF2-478C-8427-53EA0D45B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Statistics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3FE06C9-5EBF-4EB2-8513-CF70013B4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Vehicle entry/exit counting and statistics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F1359F2-8997-4666-A975-46FD229B6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0873C2E-0151-4522-A338-F9601D4B4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31E10BB-CB58-49EC-BEDF-60788EBC0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AB449EC-0914-4588-881C-D748870EF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D2ECFFB-CC78-4739-A7F7-6229BE0CC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CC51ACE-F139-4E04-9F74-6F811F76D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21E8EF1-FC8F-4F4F-82F9-424BA5E18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28631A8-DE10-4A33-9FC7-4364B4F82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FDC0169-4852-42FF-AFCD-E1842294D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8517287-EED1-4E72-AFF4-EF7068EC7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8D86AC8-96F1-4B7D-9A52-9958FB7F5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C1B7FD1-F68E-43D1-8D62-AC1382BAA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E6A67A2B-454C-469C-AFAC-A289816F7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353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ACDE027-F89A-4BD8-9CB0-77442A20B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353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F15BE1D-E970-4D8E-9D0E-6E3FBBE46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381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13F5B9A0-227E-4106-9C63-D279F23C7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381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7CAB8B7-9C15-4D61-AE98-BE17E7FFD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07654601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A87256C-B4A1-487B-BBFA-5356DDC46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78d61f6b654f3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C672EE-38C4-4443-B3D9-20C4CFDC1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9CB085-980A-456E-B632-328D4A30F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NexPro-SC550LED-4MP-3.6-12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FBC056-FD60-4F11-9B6B-BD46BECB6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4896A2-806F-4EAF-B517-B5557E7A4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3D822C8-3D6A-40D3-8B08-785D8769C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631937-34EE-4255-B712-E6CDC479C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23974B7-65F7-433E-A2ED-840163C88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6018aa96a84f46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6574798-E60D-4580-A788-5C9BF615E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NexPro-SC550LED-4MP-3.6-12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D853D46-E4DE-48DE-AE3B-FEA2AA603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Anti-Flicker Camera for LED Screens &amp; POS (3.6-12mm)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9DB74E-CB12-4D1E-8189-35F20ACD4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4B9038D-9199-4BE8-B114-934F50356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4889BD6-AB2E-4563-B8F7-89E5D668C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CE1177A-D126-4E0B-B349-B46586118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AC8F501-616E-415C-B0C2-316999312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521FB02-DB31-48B3-8600-4F87DE54F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297828-D5F9-4B59-833D-CFBE97542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22A7DF3-E66F-4795-A83E-3BAA852DE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C803B55-412B-449E-A9F6-DAA3AC340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2B8ACCA-DFFB-43D6-9F57-12790ACAE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08FB6DA-CD73-44BA-ACB5-E71F59460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7E07A54-13CE-4AA6-9845-406451A1D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Feature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4FE0BEA-4578-46B0-A2A7-7E846A5A5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Anti-flicker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930B17D-33E2-4A90-B308-EE534814A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EAFB77B-055F-4F48-A2BF-32EFF3F03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93713D8-3A36-4673-8F00-332E28A4C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32533B6-CBD5-45CC-977D-FC07A6C58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3.6-12mm zoom; 3.6mm–12mm manual zoom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4A9F853-C802-442C-B896-454FF31E0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E024756-F2CF-4D0E-A5AB-275FC2F62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0E8BFDC-60F1-4BC0-AE5F-1E56B8D3D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421D3F3-622E-49F6-A655-3C0C17215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Anti-Flicker Network Camera for LED Screens, POS &amp; Weighbridge Displays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CF003F3-98F8-42B9-913A-F360D49C1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7326880-895E-4579-B921-4A13C34A9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6B171CE-6F53-4BC0-B776-A56C00EC3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Purpose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F78D202-DB3C-48EA-948C-B61A22C25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Professional capture of LED screens, POS terminals, weighbridge displays, logistics labels without flicker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177FF8C-529C-4F60-AE33-FC2E47475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4CDBD8F-BCE3-467E-8515-2C56866E5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B35C7AD-EC8B-4FEA-BC30-A0B795FE0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984AF70-FF08-491D-A897-E18066A27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Distance ≤4m, tilt ~45°, manual aperture adjustment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CC6213F-ED15-4B1D-91B1-1CD03AB72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F8C569C-DB06-4801-A08D-ECB8CE5A7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A2BF9DA-54D7-4DDF-BEB2-C6FEF74357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6A9D8B0-B4A0-4857-87B8-E8E1CFD78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B56A5EF-6EDE-4F46-BAAC-DED0E85BA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0379DC5-5059-4E29-8910-1FE2B15C3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8F2E09C-DF5C-4B22-AD49-41E8FCADD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31E779C-D051-4C65-99A4-2AE62352B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2D0F9DB-75E1-4F3E-96B3-40E335D28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A629FF3-95EA-4AF7-8180-AF9A88222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190606A-BF0B-442C-8A0A-019A73C55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8DDF41E-287C-4EA7-8CFD-ECEB7C17D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F16D99D-CA2F-4751-9277-B0DD2513B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24E85CB-204A-4492-817C-DCDEA7B4A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3F7D4E0-2128-42BB-9FC0-1A396A4A4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E4ACA3B-FFD5-4462-8045-750E4E95A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FF34C0D-9A5C-4C56-9B65-628CCB148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DFA7733-C44C-41BD-81CE-6AF9DD68D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55784CD-A5DB-4A40-B720-3138EF06E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E47E59B-5340-4496-B4F9-55708CD19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857A504-E9EF-4F7B-9C42-EB337AC66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45101030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8205BE8-2CE3-4E68-9AE4-26CBBC76D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94e43a53534e5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1E47BA-3E22-404D-A568-267773CA7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3E6EB4-17FD-4512-AB10-461D039B4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NexPro-SC550LED-4MP-5-50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95BA83-7188-4254-9577-054C5B3A4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8E6625-557F-43E4-A7B4-213844D5A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BB1712-24F4-426C-90E6-F5EC37DD7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D0D14B-B32D-4C75-B0C7-FBF9AE39F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8684732-4496-473D-A5FA-1F3521F25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6f8c11c08d4ccd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1E05EBF-9857-4E32-B80B-FD28B3707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9148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NexPro-SC550LED-4MP-5-50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B00EDEC-E9B3-42E1-82F2-711036861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Anti-Flicker Camera for LED Screens &amp; POS (5-50mm)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318D41E-7BA9-428F-AD2D-28B44EE6F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B1B1B7-4F95-4FA4-9638-3D221D792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C7BE6C0-2831-4CA6-BDBE-050FA2F21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F98EBC7-A70C-49B9-95B9-AFB17A8D7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F4DF994-B1AF-42F4-8563-1C5E7D009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470DF3E-0D6B-4448-8117-D4F441C0B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643CD53-78DA-4EAA-AD95-C7E36AA58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197D0ED-F1B5-4C5C-9FC1-439EDB334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D1BC963-D6FC-4F58-AA5F-391B0AB8D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E91C7C5-D49A-4D68-A703-EE390438E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7EC363E-606A-4846-9FDF-9A6AEE92B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0D333CA-03E6-4195-8E6D-C2567CDD0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Feature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E6BCD5B-5E0B-495F-B7CE-4A5CCF4D4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Anti-flicker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CA28272-3F95-4761-BC6A-BBCDB206C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51FF88A-45A9-4E2D-83D0-BC975BCD8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B6C12AB-817E-4FA9-B021-4461B176D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4BB1927-CD7C-4E7A-957B-32AAFA1F9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5-50mm zoom; 5mm–50mm manual zoom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F53896D-7660-442B-9368-76D3AEB26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B43CC0C-0C9E-45A1-8470-D1A188D51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D71BEF4-0BCA-4CCD-8663-494D8311F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FA092EC-8546-4197-A07B-9BFC72F13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Anti-Flicker Network Camera for LED Screens, POS &amp; Weighbridge Displays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CE42F0C-56C6-4DBF-A567-B6DEF7063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F1ED002-5BFF-425C-8806-4CBA0B646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9D51F75-D11D-4B26-B347-AD49E835E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Purpose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3E70DF4-8C9E-4410-A835-61ACAAC4F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Professional capture of LED screens, POS terminals, weighbridge displays, logistics labels without flicker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FE507D0-1905-4D47-BB4A-9CBAB1D7F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3A68E78-BE8E-48E3-9FF6-BA9773806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AA73EE3-7CC1-41E7-8CE4-43EF0984A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A315830-4879-4848-83C8-1EE09EEDE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Distance ≤4m, tilt ~45°, manual aperture adjustment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C4310C3-CF9E-4DF1-9F2C-D9F95B260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6951FFD-CBBB-4069-BA22-47D5B76C4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118CFED-F0FA-4795-9A75-9632D84A4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AB3E90D-2891-40F0-8DB8-F0B68C673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6A08379-E78A-41F9-A7E2-8161B0225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E6DA734-EB90-467E-BA96-ED15F21C2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0F56A0C-7997-4237-9D22-4DC541076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174854E-AE11-4B44-89B6-0DB90DB61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E7E76CE-2974-4629-86F4-6B3A7B542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7BB983A-EDDC-4154-84A7-D641C2843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FE11C31-39B6-44FD-941A-448DFD255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8E3B5BB-3591-410B-9DF7-D7C4A8C24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973CD75-99B4-4207-ADAF-81FBE7413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9245D35-3A92-49AA-AB88-E7178EB03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34E3BB5-6270-4851-8569-F03E1DDF8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5FBE5AB-5B92-4DA2-85FE-4E2E263BD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8956576-3EB5-4B9C-86B9-20EAFB8EA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CB7765C-7547-4AFD-8F9B-67A2BE807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B651A8C-D245-48DD-9341-AC7BB7923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DD4A5DC-E270-4902-B2A3-706823A30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B7B15C6-41B8-4447-B4E1-77AF7AF4F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26657525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4154B7A-77DF-4FBB-982B-6EAABD63F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75826355a44c2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FE37E4-F9A7-4BC4-ABE1-3ECBD28C9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8628DC-B836-4DAB-9AF1-1FD9B0417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NexPro-SC560LED-4MP-5-50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2BAA37-468E-4D4E-8748-817A64829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7A2967-FF58-4980-AB03-35A2CB063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D3B0C08-C4E2-4365-A4E3-81D8D0B50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C38C3D4-9244-43F4-906C-05E6A1444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83D88F3-1550-4586-8B71-7DD13F899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fb6037d64a4dc2"/>
          <a:stretch xmlns:a="http://schemas.openxmlformats.org/drawingml/2006/main"/>
        </p:blipFill>
        <p:spPr>
          <a:xfrm xmlns:a="http://schemas.openxmlformats.org/drawingml/2006/main">
            <a:off x="857250" y="2057400"/>
            <a:ext cx="22669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056354-3192-43A4-AE0A-EC8BCFF02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9148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NexPro-SC560LED-4MP-5-50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D75414-A8DC-4E69-A04F-B39005CB7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85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Anti-Flicker Camera for LED Screens &amp; POS (5-50mm, AI560 Housing)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C9DBD6D-DBE0-43D7-9388-E653D16C3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EFEB560-DBE4-42E6-B2D2-3D09DDE89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F883F65-3D7B-4011-96FF-164C180BF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86B6C8F-1D7D-4A37-8F88-E65BE3EA0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6B19BD6-2B2A-47A0-AA9D-7536F5830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5637720-C3AB-4310-9726-4B8DCBB99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6856853-571F-45F5-968C-FC8048894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469867B-CDD7-413B-86E7-EAD454A24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F8C2487-ACAB-40A0-9120-44DBF6415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896AA19-E773-4F83-BBAC-A8FAB3058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A1A787E-ED7E-4A60-8FFC-11960C54A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BFE41AD-C976-4C30-86AC-0207C08CA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Feature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320DB52-B9C1-49DD-8FB3-1DFA03497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Anti-flicker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2F447EB-7079-4F87-978A-844731CCF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9CA55FB-8D28-4566-A62D-F7F5D1F86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F3AE87F-8F3F-4769-A9C8-7DD0E461B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1932ADE-CEAC-4F29-8118-191F57DBD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5-50mm zoom; 5mm–50mm manual zoom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559AAA8-E7F0-4075-A110-3F18BEBE1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FE00F9C-636E-404B-B753-7C3DDADF9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19B62A4-EF66-4B80-B13E-A6AF16516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819870F-2A3C-434C-B350-477EAAFA7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Anti-Flicker Network Camera for LED Screens &amp; POS (560 Housing)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CA00AAB-5160-4648-82AD-0F79BEEC8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65FE812-5347-43C9-9766-C97B80137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6C6EDC5-A0D4-4CA8-A25D-330DE239A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Purpose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74350B2-B68A-47D5-9BF7-3F03DCC33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Professional capture of LED screens, POS terminals, weighbridge displays, logistics labels without flicker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873BFFF-EB9D-4C4D-96DC-DFD38268A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9AA3DAD-2AB4-41C3-B4A4-9148BC2A6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73CD44C-DC17-4730-96B6-47E1D7F80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13ADAAD-0A47-4DDF-A360-F4D7BF93E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Distance ≤4m, tilt ~45°, manual aperture adjustment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87DD8FD-F7D4-4AB7-9BC4-FA44BB4AA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F05B59C-49A8-48C6-B2F0-EC77C8D5C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C44B68D-8675-409D-A916-D1B6055D9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Video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C9B91B2-A7C9-40DB-BC05-DFF2CA0E4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218654B-3A3A-45B6-ACB6-0CA780095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E752B7A-C095-43C0-AAD3-DD39C9091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1F05582-9162-46C5-B7C0-CD0E56E71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1B4BA26-7F52-448D-8282-E07B9E354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572B662-D63E-42EB-A396-59DBEAC33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D6D8CE3-E224-4884-97D6-77F57E2A1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11AEFB6-34C6-4069-8A71-41923FF37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B0F108C-1624-4B28-AC0A-43B596B21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7D53BD1-7F64-43FC-BB4E-BD0BB72D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D697CAD-8FE8-40E4-88EF-12406A529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E189116-6517-4D65-8936-3CE070621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DA8E3DA-141A-4DDE-BCB1-C6C58C99A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B3DCF64-B8B5-46FF-AEF7-E5CAEFBB6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B427329-55D0-4DAA-8AAD-E97702EA3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308D69D-5CB6-4D6D-AD3A-5120B3BED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5AFCCACF-A4AB-484C-993A-B0DA98DC9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E198126-C96C-42EB-B791-A9F1069EF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80053436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76889F4-2E12-40F7-A7A9-2D65DE6B8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a31009366c431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B01EFE-BC65-4E4B-B461-D8C569577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0D4910-DD8A-4390-882F-BA84A5A5DF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NexPro-DL9018WZ-DJ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FBAE77-62D6-41F7-8AA5-C29BF44B4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10A2C9-0502-487F-9CC8-1E506744D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26F8090-50D9-4A54-812E-1484CDE72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C6A1AB-ABD1-4BC1-85E6-836864E86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63D18B4-71AF-4B55-AD1E-391AAC42A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00444780654ea6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8DA4DA-2BD6-4ECC-BA30-3868FCDDB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NexPro-DL9018WZ-DJ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975A79-52F7-4BF0-9F3A-097EBD100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Dual-Lens Starlight Full-Color Bullet (AI,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239C647-5FDA-47E1-95DD-D8DAFC576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3A1F2E6-9F2C-4C83-BAAF-B03128381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3868D4F-64E8-4D88-9021-664756B33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ED80CA1-954D-44FD-B7D2-E0BBC701D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5614BC8-4F7F-4E18-B59A-BA4D89CCE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45FAF01-39DD-495E-B108-DCE54693C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DB2C5D1-B872-4432-B6C2-4A3465A28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7AD9ABE-ABF1-47CA-8782-B3E3BF279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959F151-7D8F-4953-8223-B19ABC569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Dual-Lens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585C4E4-0565-45C7-9C71-550A81BD7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E0826D3-95AF-47C4-A9F7-EAB8817A2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B55248F-11A6-4E36-B44A-98856DA6A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1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835D620-E1E2-49C0-9CCD-3C7B88CB7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blue-wave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BB016F3-63D5-4C54-B154-E26854824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08A368A-8BA1-477A-9C36-31F8F9647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90FFF61-721D-4497-A70A-53B983CE6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F595A5C-6AF9-4D6A-82E5-186B41F62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Hisilicon chip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1BBC7B1-A32A-403E-B88D-0E4B3B9A1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0B73077-DB16-4737-A49A-13CE40701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5802DCD-192F-4DF2-8122-C470F9649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2B9A6F5-E7CC-459D-8CCD-1A4AF1AE4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Dual-Lens Starlight Full-Color Network Bullet Camera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13E8B26-7F70-4F44-8AD1-6DE984615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C7FA14A-1DB7-4B6E-9BE7-C94899271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B679A09-0250-45FE-95E3-994F2DDE5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51F47CB-794F-4BAB-8208-49D666670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TB53Q52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DFC75A2-62A4-4834-ADFE-1E9CBE92F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07E2BF9-7809-43A2-AF4B-C47B9EB2C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CD49A8F-5DD6-4D41-B585-6B1910AA3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Processor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4C46C6C-0625-4F39-B950-FA366FCA7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Hisilicon AI super-computing chip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58C9C96-623B-4572-A909-C3D4943CF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D838659-5E5B-4497-97BC-750277DC7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89FCAC5-D229-46D1-BA06-8AEF3B9F8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9987460-00CA-4FB5-82D8-A7CEE80FE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ultra-low-light Starlight CMOS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A08111F-2170-485D-A6CD-1594ADD13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AE307A1-F2AA-4016-94FB-810427408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AE148A2-9FD9-4162-ABD4-AEE9DBD3B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1 (Full-Color)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43002F1-4DA3-47CA-9861-B91049A67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5MP blue-wave lens — day-like full-color at night, no motion blur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A95DB38-5697-4A14-B7B4-66215C6A0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F1E8784-92AA-4F87-856E-69721AFBA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7AFF6ED-E604-4EEE-AA5E-6B0ED1DCE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2 (IR + Supplement)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BAC3DAA-72CE-42F9-917A-B6B03AE3B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lens — long-range IR + smart white light, dual-light fusion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4205120-CFC4-44AE-BD3B-80E640273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4CC5886-FF64-4FF7-908F-2CE9D1D7D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243BC0B-4A5D-4ECE-B1C4-17F30C9B2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Dual-Lens Fusion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5E690BE-80AC-426F-B77D-6D12A97C0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Combines full-color detail with IR distance for perfect night imaging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B0863BD-1D11-49E3-89E0-D34426996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A38D157-8D79-43F4-9069-E9DDCB45E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31A48264-215A-467E-A0CA-F472D5145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07D672B-0ED9-4318-BCED-0E24E9268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Human/vehicle detection, line crossing, intrusion region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F4718B6-DE54-4A97-B214-2A1EBDF1F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F30BEF7-BE36-46F9-B075-02AAC2482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81ADF3E-E29A-4181-BC38-5BA1F7A49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FA96196-248A-473A-B7AC-C4923F8BA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Built-in two-way voice intercom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97ED662-729F-43EF-862E-B56367148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308D9D1-7BFB-4CF7-9B20-B04D56D4C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921061B-7EE4-422B-BE4D-79C95CE20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5E25352-40F0-46AA-ACD4-0AA3F94CE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75468A4-BB4A-4234-95BB-E886AC41A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D001CF7-360E-4BC9-84FB-DE40309FE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03AFA4E-4955-4F71-9A97-56EEF2CB8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3164167-AB32-4008-BBC9-01EE38EDF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F6D1CA6-36DC-4B5B-A291-626D68ED7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63964378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F0ACC43-848D-47B0-872F-57F9F4FE5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20e5c77bb74d9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B69800-D0FA-4D12-B366-A7490ECA0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183796-AFD4-45F0-9707-7A69B5BD1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NexPro-DL9018WZ-DJ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F67A41-4EB1-4EE6-9E3B-41962A34D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72FB0AB-C466-43C2-873F-619A2560E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1617606-7100-4CEA-BE6A-38A073E61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F2C475-E962-4638-8358-B4ED62F03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E282560-6AC0-434C-8A74-1349CB83D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f438bcebd04dae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421F86-284B-44FE-8C09-57151CAE4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NexPro-DL9018WZ-DJ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28A3F1A-A345-47A1-BE43-DE51B0585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Dual-Lens Starlight Full-Color Bullet (AI, Two-Way Audio)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C9CE201-DE32-4CAF-8E64-13718F353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70B2B9F-7D27-4A32-BDEE-DE34CAD199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15–16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02DB0D-FA95-4346-B53C-305B54422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D57E7DB-99AF-4AB6-AAEA-FEC268E29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F966465-5CCF-47AA-B3AA-D0C78B26F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10824DF-9B82-4CA6-9552-EA7F2BE89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8B9BC10-2CCA-4D3F-9CA2-B48BFAF0E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0D54063-5DD0-4EDA-8694-45B8D9976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D56CF53-FD8C-4DA4-9D95-24EDA46B2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292BEDE-E1CA-4937-BE8F-EFE087B3A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A1D13BF-E73B-4D97-8001-C2CAB13F2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5EBB57F-162B-4F61-93A7-A83158110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BCF57F0-5B1E-440E-9325-225E61A14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107F0CB-9F13-4B53-A4E9-07F6548FA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71738792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5B3E2C1-E907-43EA-8DEA-B24839983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83e12784ae46d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2F36F7-268F-446F-8389-62B45C8F4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26D186-94C9-47E4-89D9-1C8078F6A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NexPro-DL9018WZ-POE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DD6D5E-38D3-4BBA-A9A8-03BC89BDC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7EFF99-3D47-46E1-BCEB-613982CEA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9D0B72C-D120-4D08-B56B-4682AAFF4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D6DA313-1299-427D-9919-BA4601425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6F1BF2B-E528-4EA3-A840-0031193DD1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1016aa96514518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CCE6DF3-F7A1-4CC7-AF9A-718C96ED5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NexPro-DL9018WZ-POE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E950BEC-A9EF-4A79-8EE8-2683AD204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85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Dual-Lens Starlight Full-Color Bullet (AI, Audio, 20W Speaker)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008DECE-6DE3-460C-8CD5-06536FF99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A53D7E4-C629-4632-9773-01395B611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561F627-427B-4F27-830E-CD6A07DC7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0891DD5-44CA-4BDB-AC1A-1064E87CE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71668C3-0A5F-445E-BFDD-1D884AE02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7294ACC-E259-4789-B5DD-A44BEE19A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24BD495-A829-4C27-AE79-30FDF84BE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AC9FD1A-F609-4610-BCBD-62F8E4589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Resolution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F95CE9C-3DCE-43B6-ADD1-EA38B7D68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Dual-Lens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60F0E18-F26D-4BC8-9813-2ABD66550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822A4F1-0C6B-4AFE-AD3E-96FBBE137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58D643C-C247-4690-ABC6-71F79F38A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1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F659A29-681B-4B9E-A1EC-679090DFD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blue-wave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4C1734A-37BF-49F0-80E4-393B21C6E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ABF9844-B258-4C2A-832B-60371FEE5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861B8FB-0726-4096-AD82-70A57D57F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Audio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CEB9C42-2D12-4D7D-8B8D-9D8E2F7D5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20W speaker support; Built-in two-way intercom, supports external 20W high-power horn speaker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562208-DB0D-4310-94F8-34E0402B6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E0D6E3B-1696-44C6-AF97-772488310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AA959BD-2290-4F91-BA8C-0AFF98D16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Camera Type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647D8B6-B056-41CD-B3A3-F622E75BE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4MP Dual-Lens Starlight Full-Color Network Bullet Camera with PoE &amp; External Speaker Support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612BB80-44B0-4A34-BD4D-27D6C7D1A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25E5B70-A91C-459D-A5F2-B75D11F17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772BB3F-8E26-43A1-B582-1C49B98A8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F45E02E-1D10-4160-946D-CCDC1D6EA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Tianview TB53Q52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69F5DF3-11C3-4792-9B8D-815E7630D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17B25F2-2FAE-47BC-8B5B-3D824253F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436C868-7733-4EEA-9504-29D855B80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Processor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6FE4895-FC3F-4D2B-A8C7-4079F9937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Hisilicon AI super-computing chip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6DF7AF3-4B16-4633-9CBF-98F6C0B98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C229929-1F1E-4F95-A865-FD06D68B2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8C16F82-C788-4BB6-90FF-6689F125A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Image Sensor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C2BA766-9F88-4C39-A600-A0C9327EB5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1/2.7″ 4MP ultra-low-light Starlight CMOS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CB75EB6-C14A-4DB6-86AD-CC5D79AF8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3490157-46DE-45DD-B7D2-3C622E840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A80870D-0E92-42D1-809F-68F076E37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1 (Full-Color)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C129615-6D9B-4619-92D1-0735386CD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F1.0 5MP blue-wave lens — day-like full-color at night, no motion blur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055FD16-B0AA-46FC-AFD1-470855B07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6A27A36-E512-44B0-9504-C511F46CC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EDA6813-1DBE-4854-9F6B-6109CEBD5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Lens 2 (IR + Supplement)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071BD83-7984-4453-B85E-AD3839036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F1.4 5MP lens — long-range IR + smart white light, dual-light fusion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61B1AC3-E42B-49BA-B5F0-FEEE1AF58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F0F22EF-3AE4-4727-90CD-C81F3D243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8AA1992-ED18-485D-B18E-3346B4EC7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Dual-Lens Fusion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E6533F1-D67F-4C9D-B9BF-8863171B0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Combines full-color detail with IR distance for perfect night imaging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B3D6563-C549-4DD9-B250-D33184772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EF925EF-475E-498A-B61E-42E96C739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5CC8888-7748-49B5-9C3A-B82C65746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 Features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E76155F-436C-4045-BA8E-12670C20F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Human/vehicle detection, line crossing, intrusion region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567CAF9-89E5-4670-AC55-4D0886339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E30EFDA-9AA6-4931-9DE7-A1BF7789F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F68FFC9-73B3-48C4-81EF-96EFC9A36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7BA72C1-ACC6-46FC-A00A-39E64096D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PoE power supply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39C7AF1-6625-45CE-9F2B-4BFB466C0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D59CB9DD-65D5-42BF-BD54-9E228BF24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A408B60-2D72-40FA-88E2-821174F9D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8053302-5A87-4A8E-A273-6C8C9A543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Bulk project quotation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EF720E8-E168-454B-8AD7-E63ACB79B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17EB625-9424-4F10-B20F-1D9BA3E5D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B2A3DA7-9453-4BEB-A6D0-4FC1D592E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45BA817-D779-4A27-B8D6-8C9BA529D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 for selected orders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A5B66B32-5CC8-489C-AAD0-87CDE17E9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2806555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7D7D528-4A94-4305-9702-FCA208B2D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00b1a764504e3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439D7A-4288-4426-A2CD-04E0C2464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2CC613-79D5-4E91-9BEB-0C28CB8DB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NexPro-DL9018WZ-POE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39F019-E35F-41CC-897E-A2F9AC9BB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38A49B-4BC9-4AE6-83DB-A3FA05492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61C6A7-68E5-40B5-8A2C-922C77AB5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A9FE18C-3DB9-4B7A-A7EF-54B39EDCA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50B94BF-0D32-416B-8F3C-888A270BE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3f8909e2c24ddb"/>
          <a:stretch xmlns:a="http://schemas.openxmlformats.org/drawingml/2006/main"/>
        </p:blipFill>
        <p:spPr>
          <a:xfrm xmlns:a="http://schemas.openxmlformats.org/drawingml/2006/main">
            <a:off x="685800" y="2147954"/>
            <a:ext cx="2609850" cy="2085841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8D7F015-3FBA-4EA3-9BAC-1EAA8E1AD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NexPro-DL9018WZ-POE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05AF708-9C29-4ED9-9C66-277979C87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85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Dual-Lens Starlight Full-Color Bullet (AI, Audio, 20W Speaker)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890D4C7-E05F-4613-85F6-EC4CA0F5A2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D4C88CE-C568-4B14-B1E2-820537C0D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15–16 of 16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C3D8683-6253-4176-95A9-A17198227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732AE43-F618-4CF1-BC71-FE6946FC3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9CFB408-725E-46CC-8830-2B1AF00D7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251A443-39A5-441B-A8BC-4B5FF2692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80844A4-2BFD-49CD-9222-0DE77196F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FC8B259-5D8A-4719-9AEF-D3E02C0EB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Documents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1BF9756-7430-42C7-8D3C-AA60506F8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Datasheet and installation reference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F9F0F07-DFFA-492F-9AA8-ED71D9591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2306A21-0A94-432F-8D8F-A1F886849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DB57872-5449-43F9-873D-BAD806899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Category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3A0AA09-E516-4196-B621-BEBB94D14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CCTV System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023BFD5-393F-46BC-935B-964EB5348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78645009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A334AA5-D8FD-469D-B3DB-862F98FDD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799768063c4e8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50CB05-F58A-4FD6-9BB1-AE7D9C89D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2445EB-1FEA-4B09-9A73-546BE66D9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885DA2-A874-4C48-8E4D-8AFBBED67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BD4F98-97FF-4297-9D39-55EFB46AC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85C096-CAE4-49AD-9CC7-CE6E758DB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0786498-DEAD-473D-9FD0-29E6B5E03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C9E0EA8-3DB9-46E6-A69B-8CD89BD14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9C621F-40D4-45B0-BD55-F3928009F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D92A49-0A7A-4B5B-968B-D9B06B83B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1D7FE5-839F-4B0A-A6E6-1E7E1A392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NexPro-BL512D3-4MP-DIC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841FC9-5EA7-4E36-BD28-78D86F78F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D991499-8302-488D-9B9F-C52059B80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NexPro-DM206D3-4MP-DIC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C4A11B-6C3A-4F1E-B256-653492F8D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569C3EC-2A77-4885-B203-0E0D966CC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SW-POE2426G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217DE6E-A607-4EC6-9C1B-C219A44E2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E6EAAE6-BBDF-4708-8C3C-114000A45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NexPro-DL9018WZ-POE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C85427E-0C93-4275-9571-75743649C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689E008-7EF1-49FD-87DB-D4F0ED793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D8DD467-4CA9-465B-9845-71E228979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3C79CF1-CF6D-4845-83D6-42D714377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Dual-Light Bullet (24-LED, Audio)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4C5E3B4-1C7E-4243-8078-99BDEB848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1BDB83F-52B6-423B-807D-CC0A2C956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Long-Range Dual-Light Dome (16-LED, Built-in Mic)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A510AF6-EA50-4254-B37B-4757720FD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4BA293B-8998-4370-A9FB-D8BAD16AF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26-Port Gigabit PoE Switch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ADC70F8-6C5F-4B82-9C9B-6BFE43DB7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B32BA30-6C94-4F2F-8D15-C97D9B0EE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4MP Dual-Lens Starlight Full-Color Bullet (AI, Audio, 20…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EC9A0FD-004F-4A40-AC97-E85AB72F6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388FFBA-80CF-48FA-9D8D-6360E01FF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BA5BE74-A84D-4BFB-A29D-CCD776E59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22E7A50-FA79-457A-81A1-F151E557F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Resolution: 4MP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F2BA9BC-E3E6-44F5-A834-1CDEA7B68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45CE465-23AF-4583-8B42-38FD6CD9E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Resolution: 4MP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DA493C7-8A50-4F94-8D7A-2BB92ACC9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D39F0F7-F53F-45DD-B9CE-1219EAE7D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Ports: 24 PoE + 2 Uplink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950019C-11F8-4F98-B008-803E00E5B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BB09A95-2730-48B1-875A-28861F4E1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Resolution: 4MP Dual-Lens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D1B4F9F-7BFE-46A8-BA54-9490C2F06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F8C2071-D70E-4760-A978-F37C05E76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E637591-E34D-4F81-A96A-A9F0DB49C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7F12B35-EC0A-4BC1-ABF0-9F83316A6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Lens: F1.4 5MP fixed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6377D73-ECFA-4F96-AB64-424728EA4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2412BAE-98C8-4967-8B2B-E2DD242F2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Lens: F1.4 5MP fixed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71A4101-D3F0-4F97-89ED-05C7BADD4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698F63C-142A-4C87-AF78-B069A1287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Speed: Gigabit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267B7D8-BB5C-41CC-AEA0-99411D1D6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C76F184-2B33-4D0B-A465-ED2DAF9BB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Lens 1: F1.0 blue-wave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567513D-58A0-49F2-8B62-5B8426597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D9AA884-E7C9-4048-867E-15094FB86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0B582A4-9E48-4BA5-86EB-1E121B4706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5B03F28-84C9-4EC8-A86A-2A4A81B28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· Parking · Factory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77936A3-1D84-4270-AB5D-60CB6F0E4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A4ACA13-2B49-4469-B743-337E586C0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Large Indoor · Warehouse · Lobby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53944D5-9895-49EF-86B2-961FE83E9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8486061-7BEC-432E-B829-DEE13C23F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Large CCTV System · Enterprise Network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D7D0C34-32CA-47DF-960C-B3E1B6F79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458CC16-C777-48FF-B38E-E221F0944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Perimeter · Loading Dock · Industrial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9776583-7CB9-4BE1-B077-BE5F2DAAA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665257113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9EB014E0-A6E1-4955-84CB-D72673198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9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599c17fdae40c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EB2033-BB12-4FEA-AB0D-26A0D1C99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D41438-21DD-4AE7-A079-4A24703E4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B5EF6F-8CEA-4ED3-A25F-700A9C155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9EFC59D-2A4C-487B-A0D8-A7A4B1514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83AA52C-0C5B-4746-8074-58CE8404E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71B4548-6B5A-44AE-B136-CBA7CB7B9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B95537-B735-4080-9513-DD6007ADF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B39AE2A-E236-46EB-804E-789ADCF48A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NexPro-BL512D3-4MP-DIC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61E8AE0-5C8F-4CC0-814A-ABAA7A80F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C2D7D43-A600-459D-BB92-003B9FD90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NexPro-BL512M55-5MP-DIC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464E38-151A-4B01-994D-5E4BD5740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F3823DA-93B5-48E6-96AE-7EB1F0F13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NexPro-BL1050D3-4MP-DIC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8D626C3-0D32-441C-A70E-592C86907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7BA9218-C52C-4438-9AC8-0577665DD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NexPro-BL1050M55-5MP-DIC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E8C3442-A1DC-4C56-B3AA-70509B509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091BEF6-4C5D-465C-9623-D5A660164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NexPro-BL1070D3-4MP-TRI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D393F15-0240-4265-B098-FAAF7D97D6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E66894A-E37A-47F1-AC99-D4630045F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NexPro-BL1070Y51-4MP-TRI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7A11394-2FC3-4193-B8F2-FE5068322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9B7D3D8-05EA-4C94-B415-8C455C97F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NexPro-BL1070M55-5MP-TRI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CE92ECE-7AD8-46B6-A175-C4638DC03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A5F4866-7079-4969-B01D-AFCE8D3CE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NexPro-BL9017D3-4MP-TRI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E8D73A6-34DC-4AD6-A632-6C6AF5BA4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DB6747A-1E94-4BE9-A2BC-9EA7E30E0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NexPro-BL9017Y51-4MP-TRI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BAD0E88-37B9-4F37-A338-10E424E11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667CBA7-09A7-4C8F-8830-B5BE9779E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NexPro-BL9017M55-5MP-TRI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2C5D23D-669B-4E5D-A042-7059196A1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3B8E20C-6A5F-410A-A192-401AF49BD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NexPro-BL9013D3-4MP-TRI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74A04C7-83AD-4CA4-BE65-81D9E266B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07D6F28-0951-48FA-8741-5FD5DAB63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NexPro-BL9013Y51-4MP-TRI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5F9BF94-0F4D-48D8-B8BB-D26E2524D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1C6662A-7340-42FA-9F7B-119B62A02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NexPro-BL9013M55-5MP-TRI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D886EA0-1E2C-42AA-AA62-0A289A68C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0A585A0-AD31-40BA-8384-7BFF2E0E2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NexPro-DM106D3-4MP-DIC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EA8EBF3-BE23-4ED2-BF20-8D47BE15D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8AFB0A8-7599-4479-825C-62A684AC8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NexPro-DM106D3-4MP-DIC-DJ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EA56ADE-1108-42A9-8174-4C5740A6C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1D05C53-9A95-41F7-AFE9-FF597B96E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NexPro-DM106MQ5-5MP-DIC-DJ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B389FB9-52B1-4ACC-A043-69271266E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270936A-B5B0-4D91-B811-DFF77272A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NexPro-DM206D3-4MP-DIC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013B630-32CF-4C7A-95F6-7FDE725A0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87A89AE-3FF0-4EB2-A995-7902D4A4F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NexPro-DM206D3-4MP-DIC-DJ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6991519-CE0E-46EB-BE94-0896AFDFB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9988103-6936-40BC-9B85-06DAD9948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NexPro-DM206MQ5-5MP-DIC-DJ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17D8EC5-BE42-4423-808E-4B85EE85B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E405A02-16C5-4EE3-93D8-EF16A2F8B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NexPro-DM406D3-4MP-TRI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9FAAD08-0503-4FD6-881D-DA7C4123C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021F002-51FE-4F14-80F5-DECC5E015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NexPro-DM406D3-4MP-TRI-DJ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BE6713D-A76F-4B56-92E7-68637CBD6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3837DC9-3F5D-461F-82C9-2933D0555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NexPro-DM406MQ5-5MP-TRI-DJ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E34173B-BDF5-4A42-9270-FADA40992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A033501-84DC-450D-A04B-AB94A0650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NexPro-PTL10-4MP-40X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3058899-EB8B-4309-9D54-781821D34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129A2F9-94EF-4DB5-9D6A-4D47BDDFA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NexPro-PTL10-5MP-25X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7311A60-3DE5-4D5E-8C23-3FC6D95F2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C341D61-DE4B-4C77-9E7A-48BAD14B7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NexPro-PTL10-5MP-25X-FC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D53D0DE-7ACA-412B-B3C0-EDA51A525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1843051-C934-42B0-A6FC-A23259FD1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NexPro-NVR1108-5MP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05C5339B-0F38-4261-B24A-3AEF0D4D9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08915BB-7E8B-4EDC-BDEE-5E9967083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NexPro-NVR1116-5MP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3DE0DA6-C0A2-42A5-A31F-AAFA58B2C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63C84A5-F7B8-40BB-8859-3874FAC00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NexPro-NVR2232-4K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0CC33DA-60FA-42B1-BAB6-E2402C949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068D7F8-73D8-4C49-8E8E-3B29AC236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NexPro-NVR4449-4K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3C383E9-885B-4961-A917-1139D136C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F1D6CA9-032B-4695-A7F5-AE0BD454F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NexPro-NVR8864-4K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39A52E31-923F-4B89-8502-DF7386FEA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993E33E-6EC6-44FB-98B7-81B6CCEF2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SW-POE1010B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D6D08BF-D541-48B7-BD23-80A52D248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85C88BB-B751-4121-B011-39807EF36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SW-POE1618G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A20384E-46AB-406D-B341-FC9BF22F8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ADC93A7-58CF-484C-A9C8-15DFEFFA0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SW-POE2426G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EAA94D9F-6926-479D-8238-E5EE11F73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85173F01-5D66-4EAC-969B-A73E7A14A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NexPro-WB006-B12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6DC97EE3-CD9D-484D-93E0-7D9B78B61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CCB3009F-6C6F-4B3E-809C-08DBBC326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NexPro-PT6100CK-3MP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0ED6AA10-DBBE-49C9-A1B7-0E899A389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720A02E4-08B4-407B-AAC6-171268F62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NexPro-PT6100JT40Y-4MP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23C8FDF4-564B-42BA-A5C4-8DCCA1B58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AB55B802-EE00-4AC2-8130-601BCC7BE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NexPro-PT6100J20-4MP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3A907786-4EF4-4002-855C-44EE6388A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D305765F-7CB6-44BE-B5AF-D424C9DEE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NexPro-PT6058WZ40Y-6MP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ECBFC23A-A06D-4E65-9130-9BB1637B1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7E11A3FF-5F78-48B9-9762-F0912CABE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NexPro-PT8052WZ-6MP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4BA004BE-1E04-4C65-8374-275E3F344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160EDC51-FA6F-419E-A8E5-766E254A8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NexPro-PTQ008CK40Y-7MP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8831EF81-AACA-46C2-8383-D5A5EB45C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B836AB59-4FF4-4DA4-BAAB-4B00EC6D5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NexPro-PTN008CK50Y-7MP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1F4E5E83-7A15-4031-A8AC-5859BC381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06DB2260-68DD-47C9-927A-DAE097E36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NexPro-SC1040M15-GK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8E3FAC61-B363-4807-80D6-931F894FF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7FF9E53E-5145-4050-8A7A-1DC523571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42 exact website model records shown on this page · 49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557956057"/>
      </p:ext>
    </p:extLst>
  </p:cSld>
</p:sld>
</file>

<file path=ppt/slides/slide6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3744D3C-5D1C-4EB4-9708-53CC5A0EB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ebba9d769c4e3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A7843A-1F41-4570-9E60-4088D1858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68F53E-BFE4-47E1-8BFA-48F24C50A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AD9EA3-271C-46C7-92B9-7CA767D94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CB5C72-CBAD-4C94-BA9E-2E7647D33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879F28-421C-4CDE-8129-278A49EEE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08A276-0ECB-4ACE-AB8F-3969C8145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304334-A382-42DB-87F5-8147D9D08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04A9D1-AEF8-45B2-8FC6-B6CA8EBC4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NexPro-BL9017K20-8MP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F33EA4-729E-4AB2-8C4C-1038DC052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DC1C03E-8C1C-4AA1-BEA7-572C6EDE0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NexPro-ANPR9017CP40Y-5MP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652EEE0-84DF-4FD3-B399-98C2283A5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E97CD47-DF37-4F44-BF74-644C45FC8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NexPro-SC550LED-4MP-3.6-12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5F0237D-1C16-4763-B4F0-DA0EDD79B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C4D91D2-E1E4-4E69-8917-BE7DAE253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NexPro-SC550LED-4MP-5-50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751D1DF-D13F-486A-B605-7C96CE5B7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965281C-EB2B-4F57-8253-E65DD2465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NexPro-SC560LED-4MP-5-50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E7D95FB-CE20-4A1D-A9D3-8DAA18C3B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36DFD94-65B5-457C-997B-200C9860A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NexPro-DL9018WZ-DJ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B4FEFA9-19B7-4FD6-B1C3-B9C8E5982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58D2AA5-9804-48BE-AF29-3E2413EDF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NexPro-DL9018WZ-POE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529DD86-CD78-463D-B599-1D9C1B48E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4C014F0-4FEC-47B3-AAA5-E94D3AE1E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7 exact website model records shown on this page · 49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372354337"/>
      </p:ext>
    </p:extLst>
  </p:cSld>
</p:sld>
</file>

<file path=ppt/slides/slide6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34CCD69-2078-4B5D-BF74-35051A3B7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3a1093b332499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7ED7A0-ED80-4987-B9B2-06535245F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698BF9-C758-433C-98BF-E4CBC3CA5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B80B8A-0A0F-468E-8E44-7E016A6CD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AC1A86-0E2A-402A-B50D-0548B4201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467271-30F8-44EC-9EC3-C74E0F9B7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7835AF-784D-4778-9CE5-A7A641D86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AC3BE50-CA4A-46ED-ACFD-EFDBFF9B5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02D426B-4361-4CAF-93EA-BE207509A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B70664-51B1-455F-9EC7-57FD5C658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7EB3B48-66A4-4CA2-B655-F4F9F4620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project quantity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8DC5FB-DCD1-4D54-AF5F-4978C7A27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FE7824-57A2-41FC-929C-E8FE3615F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912409E-26E5-40BA-82E0-E20B6E536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E167122-AFF3-4417-ABEB-8A1B4E05B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project list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94C5947-8825-4AC7-AF0A-B35ACB286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996C56B-4C15-4716-87DD-34F1A5B03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94D4731-EAFD-4EB8-A207-95AADCBB0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ACA4F93-DE08-4640-9870-8F0571EAC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China main ports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C046F0D-E38A-474C-829F-012037614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33353EF-4614-4BA6-9515-60D588415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27D4964-0566-4319-A8E2-A268270EB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5D936BE-85FF-4D6C-BE9E-6FE7FCF97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Available; confirm project scope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9F0CCDE-E4E2-417F-936F-B86DB2B55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9B04200-0952-46A8-BEDA-0AC149E9E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F6C4572-6D8C-4E42-B75D-EF8FA4228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54FCFA8-BC24-42DF-8619-37CE739E0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C03F7ED-11F8-46A7-B817-47E27460A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842127626"/>
      </p:ext>
    </p:extLst>
  </p:cSld>
</p:sld>
</file>

<file path=ppt/slides/slide6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844a9708624c73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BB033E-C62E-40DB-97A8-682060D12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DC8B6A-5780-4C24-8750-E3F93B990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93daef58f8437f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59FB6F-B795-4689-A26D-C46FFC2E9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0013FF-54AE-4C12-B742-A14258C7C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36B921-DB9A-44B8-81D5-F4E447217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CCTV &amp; Surveillance System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E03DE6-D902-4FE2-8673-B77F65D52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543636-5728-4847-9FDB-0F3A95C8B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0973371-DAFD-40E3-9949-2F2E1C80D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67</a:t>
            </a:r>
          </a:p>
        </p:txBody>
      </p:sp>
    </p:spTree>
    <p:extLst>
      <p:ext uri="{BB962C8B-B14F-4D97-AF65-F5344CB8AC3E}">
        <p14:creationId xmlns:p14="http://schemas.microsoft.com/office/powerpoint/2010/main" val="214378539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2026-08-29T15:23:38.9560000Z</dcterms:created>
  <dcterms:modified xsi:type="dcterms:W3CDTF">2026-08-29T15:23:38.9560000Z</dcterms:modified>
</coreProperties>
</file>