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  <Override PartName="/ppt/slides/slide55.xml" ContentType="application/vnd.openxmlformats-officedocument.presentationml.slide+xml"/>
  <Override PartName="/ppt/notesSlides/notesSlide55.xml" ContentType="application/vnd.openxmlformats-officedocument.presentationml.notesSlide+xml"/>
  <Override PartName="/ppt/slides/slide56.xml" ContentType="application/vnd.openxmlformats-officedocument.presentationml.slide+xml"/>
  <Override PartName="/ppt/notesSlides/notesSlide56.xml" ContentType="application/vnd.openxmlformats-officedocument.presentationml.notesSlide+xml"/>
  <Override PartName="/ppt/slides/slide57.xml" ContentType="application/vnd.openxmlformats-officedocument.presentationml.slide+xml"/>
  <Override PartName="/ppt/notesSlides/notesSlide57.xml" ContentType="application/vnd.openxmlformats-officedocument.presentationml.notesSlide+xml"/>
  <Override PartName="/ppt/slides/slide58.xml" ContentType="application/vnd.openxmlformats-officedocument.presentationml.slide+xml"/>
  <Override PartName="/ppt/notesSlides/notesSlide58.xml" ContentType="application/vnd.openxmlformats-officedocument.presentationml.notesSlide+xml"/>
  <Override PartName="/ppt/slides/slide59.xml" ContentType="application/vnd.openxmlformats-officedocument.presentationml.slide+xml"/>
  <Override PartName="/ppt/notesSlides/notesSlide59.xml" ContentType="application/vnd.openxmlformats-officedocument.presentationml.notesSlide+xml"/>
  <Override PartName="/ppt/slides/slide60.xml" ContentType="application/vnd.openxmlformats-officedocument.presentationml.slide+xml"/>
  <Override PartName="/ppt/notesSlides/notesSlide60.xml" ContentType="application/vnd.openxmlformats-officedocument.presentationml.notesSlide+xml"/>
  <Override PartName="/ppt/slides/slide61.xml" ContentType="application/vnd.openxmlformats-officedocument.presentationml.slide+xml"/>
  <Override PartName="/ppt/notesSlides/notesSlide61.xml" ContentType="application/vnd.openxmlformats-officedocument.presentationml.notesSlide+xml"/>
  <Override PartName="/ppt/slides/slide62.xml" ContentType="application/vnd.openxmlformats-officedocument.presentationml.slide+xml"/>
  <Override PartName="/ppt/notesSlides/notesSlide62.xml" ContentType="application/vnd.openxmlformats-officedocument.presentationml.notesSlide+xml"/>
  <Override PartName="/ppt/slides/slide63.xml" ContentType="application/vnd.openxmlformats-officedocument.presentationml.slide+xml"/>
  <Override PartName="/ppt/notesSlides/notesSlide63.xml" ContentType="application/vnd.openxmlformats-officedocument.presentationml.notesSlide+xml"/>
  <Override PartName="/ppt/slides/slide64.xml" ContentType="application/vnd.openxmlformats-officedocument.presentationml.slide+xml"/>
  <Override PartName="/ppt/notesSlides/notesSlide64.xml" ContentType="application/vnd.openxmlformats-officedocument.presentationml.notesSlide+xml"/>
  <Override PartName="/ppt/slides/slide65.xml" ContentType="application/vnd.openxmlformats-officedocument.presentationml.slide+xml"/>
  <Override PartName="/ppt/notesSlides/notesSlide65.xml" ContentType="application/vnd.openxmlformats-officedocument.presentationml.notesSlide+xml"/>
  <Override PartName="/ppt/slides/slide66.xml" ContentType="application/vnd.openxmlformats-officedocument.presentationml.slide+xml"/>
  <Override PartName="/ppt/notesSlides/notesSlide66.xml" ContentType="application/vnd.openxmlformats-officedocument.presentationml.notesSlide+xml"/>
  <Override PartName="/ppt/slides/slide67.xml" ContentType="application/vnd.openxmlformats-officedocument.presentationml.slide+xml"/>
  <Override PartName="/ppt/notesSlides/notesSlide67.xml" ContentType="application/vnd.openxmlformats-officedocument.presentationml.notesSlide+xml"/>
  <Override PartName="/ppt/slides/slide68.xml" ContentType="application/vnd.openxmlformats-officedocument.presentationml.slide+xml"/>
  <Override PartName="/ppt/notesSlides/notesSlide68.xml" ContentType="application/vnd.openxmlformats-officedocument.presentationml.notesSlide+xml"/>
  <Override PartName="/ppt/slides/slide69.xml" ContentType="application/vnd.openxmlformats-officedocument.presentationml.slide+xml"/>
  <Override PartName="/ppt/notesSlides/notesSlide69.xml" ContentType="application/vnd.openxmlformats-officedocument.presentationml.notesSlide+xml"/>
  <Override PartName="/ppt/slides/slide70.xml" ContentType="application/vnd.openxmlformats-officedocument.presentationml.slide+xml"/>
  <Override PartName="/ppt/notesSlides/notesSlide70.xml" ContentType="application/vnd.openxmlformats-officedocument.presentationml.notesSlide+xml"/>
  <Override PartName="/ppt/slides/slide71.xml" ContentType="application/vnd.openxmlformats-officedocument.presentationml.slide+xml"/>
  <Override PartName="/ppt/notesSlides/notesSlide71.xml" ContentType="application/vnd.openxmlformats-officedocument.presentationml.notesSlide+xml"/>
  <Override PartName="/ppt/slides/slide72.xml" ContentType="application/vnd.openxmlformats-officedocument.presentationml.slide+xml"/>
  <Override PartName="/ppt/notesSlides/notesSlide7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b7a67652e4b4695" /><Relationship Type="http://schemas.openxmlformats.org/officeDocument/2006/relationships/extended-properties" Target="/docProps/app.xml" Id="Rb31343310e5c41c1" /><Relationship Type="http://schemas.openxmlformats.org/officeDocument/2006/relationships/officeDocument" Target="/ppt/presentation.xml" Id="Rc410d7d9d1dd4e5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a52ac6ea2ce4b06"/>
  </p:sldMasterIdLst>
  <p:notesMasterIdLst>
    <p:notesMasterId xmlns:r="http://schemas.openxmlformats.org/officeDocument/2006/relationships" r:id="Rac788b8ba5584ae1"/>
  </p:notesMasterIdLst>
  <p:sldIdLst>
    <p:sldId xmlns:r="http://schemas.openxmlformats.org/officeDocument/2006/relationships" id="256" r:id="R2103f492dc6f48f9"/>
    <p:sldId xmlns:r="http://schemas.openxmlformats.org/officeDocument/2006/relationships" id="257" r:id="Redfbb630efb84285"/>
    <p:sldId xmlns:r="http://schemas.openxmlformats.org/officeDocument/2006/relationships" id="258" r:id="Ra84789399f3b48d2"/>
    <p:sldId xmlns:r="http://schemas.openxmlformats.org/officeDocument/2006/relationships" id="259" r:id="Rc460665187664ff5"/>
    <p:sldId xmlns:r="http://schemas.openxmlformats.org/officeDocument/2006/relationships" id="260" r:id="R849843c1bbd4484b"/>
    <p:sldId xmlns:r="http://schemas.openxmlformats.org/officeDocument/2006/relationships" id="261" r:id="Re176bb7d3b4a4ce0"/>
    <p:sldId xmlns:r="http://schemas.openxmlformats.org/officeDocument/2006/relationships" id="262" r:id="R72d890f45a3b4b5c"/>
    <p:sldId xmlns:r="http://schemas.openxmlformats.org/officeDocument/2006/relationships" id="263" r:id="R7d705a026a524a1c"/>
    <p:sldId xmlns:r="http://schemas.openxmlformats.org/officeDocument/2006/relationships" id="264" r:id="R452e0adde20c4f6f"/>
    <p:sldId xmlns:r="http://schemas.openxmlformats.org/officeDocument/2006/relationships" id="265" r:id="Rcd6d35950ea34c34"/>
    <p:sldId xmlns:r="http://schemas.openxmlformats.org/officeDocument/2006/relationships" id="266" r:id="Rf0cee85fa49b42b1"/>
    <p:sldId xmlns:r="http://schemas.openxmlformats.org/officeDocument/2006/relationships" id="267" r:id="Rea5472e612ae4773"/>
    <p:sldId xmlns:r="http://schemas.openxmlformats.org/officeDocument/2006/relationships" id="268" r:id="R4aeb6e996dcd449f"/>
    <p:sldId xmlns:r="http://schemas.openxmlformats.org/officeDocument/2006/relationships" id="269" r:id="Rab1bec98a0014fc8"/>
    <p:sldId xmlns:r="http://schemas.openxmlformats.org/officeDocument/2006/relationships" id="270" r:id="R5569446869a345c2"/>
    <p:sldId xmlns:r="http://schemas.openxmlformats.org/officeDocument/2006/relationships" id="271" r:id="Ra425ded6147d4086"/>
    <p:sldId xmlns:r="http://schemas.openxmlformats.org/officeDocument/2006/relationships" id="272" r:id="R818df6897d304a84"/>
    <p:sldId xmlns:r="http://schemas.openxmlformats.org/officeDocument/2006/relationships" id="273" r:id="R6e38359621d0454e"/>
    <p:sldId xmlns:r="http://schemas.openxmlformats.org/officeDocument/2006/relationships" id="274" r:id="R9f66a2ac2c0246e5"/>
    <p:sldId xmlns:r="http://schemas.openxmlformats.org/officeDocument/2006/relationships" id="275" r:id="R00272cdc6fa3401a"/>
    <p:sldId xmlns:r="http://schemas.openxmlformats.org/officeDocument/2006/relationships" id="276" r:id="R45a3d0e6456b4109"/>
    <p:sldId xmlns:r="http://schemas.openxmlformats.org/officeDocument/2006/relationships" id="277" r:id="R811bc2c3c6774b23"/>
    <p:sldId xmlns:r="http://schemas.openxmlformats.org/officeDocument/2006/relationships" id="278" r:id="R806e5820580340a2"/>
    <p:sldId xmlns:r="http://schemas.openxmlformats.org/officeDocument/2006/relationships" id="279" r:id="R5db4babc35314d2f"/>
    <p:sldId xmlns:r="http://schemas.openxmlformats.org/officeDocument/2006/relationships" id="280" r:id="R972bf655a17b490d"/>
    <p:sldId xmlns:r="http://schemas.openxmlformats.org/officeDocument/2006/relationships" id="281" r:id="Rd1be83960f9b4cd6"/>
    <p:sldId xmlns:r="http://schemas.openxmlformats.org/officeDocument/2006/relationships" id="282" r:id="Ra94e1f557d324b72"/>
    <p:sldId xmlns:r="http://schemas.openxmlformats.org/officeDocument/2006/relationships" id="283" r:id="R915e8029bcc646ce"/>
    <p:sldId xmlns:r="http://schemas.openxmlformats.org/officeDocument/2006/relationships" id="284" r:id="R4eae36c41e1a4d20"/>
    <p:sldId xmlns:r="http://schemas.openxmlformats.org/officeDocument/2006/relationships" id="285" r:id="R0685518ae0ad4d31"/>
    <p:sldId xmlns:r="http://schemas.openxmlformats.org/officeDocument/2006/relationships" id="286" r:id="R19eb12a7a75f41a2"/>
    <p:sldId xmlns:r="http://schemas.openxmlformats.org/officeDocument/2006/relationships" id="287" r:id="R17715558488b42c2"/>
    <p:sldId xmlns:r="http://schemas.openxmlformats.org/officeDocument/2006/relationships" id="288" r:id="R76f4283c972047e9"/>
    <p:sldId xmlns:r="http://schemas.openxmlformats.org/officeDocument/2006/relationships" id="289" r:id="R55da402316364c0a"/>
    <p:sldId xmlns:r="http://schemas.openxmlformats.org/officeDocument/2006/relationships" id="290" r:id="Reb1bdb2a1aa24783"/>
    <p:sldId xmlns:r="http://schemas.openxmlformats.org/officeDocument/2006/relationships" id="291" r:id="R8313a71148e54839"/>
    <p:sldId xmlns:r="http://schemas.openxmlformats.org/officeDocument/2006/relationships" id="292" r:id="R331f70a0f923495f"/>
    <p:sldId xmlns:r="http://schemas.openxmlformats.org/officeDocument/2006/relationships" id="293" r:id="R0978cd9151274a23"/>
    <p:sldId xmlns:r="http://schemas.openxmlformats.org/officeDocument/2006/relationships" id="294" r:id="Red6e368eddb445e9"/>
    <p:sldId xmlns:r="http://schemas.openxmlformats.org/officeDocument/2006/relationships" id="295" r:id="R65b8bb919a504f97"/>
    <p:sldId xmlns:r="http://schemas.openxmlformats.org/officeDocument/2006/relationships" id="296" r:id="Rfcf9c52088f14398"/>
    <p:sldId xmlns:r="http://schemas.openxmlformats.org/officeDocument/2006/relationships" id="297" r:id="Rf0cd7d71b66642b5"/>
    <p:sldId xmlns:r="http://schemas.openxmlformats.org/officeDocument/2006/relationships" id="298" r:id="R380d8f637f8a41ea"/>
    <p:sldId xmlns:r="http://schemas.openxmlformats.org/officeDocument/2006/relationships" id="299" r:id="R992ad140933a438d"/>
    <p:sldId xmlns:r="http://schemas.openxmlformats.org/officeDocument/2006/relationships" id="300" r:id="Ra896a238b8664bb9"/>
    <p:sldId xmlns:r="http://schemas.openxmlformats.org/officeDocument/2006/relationships" id="301" r:id="R7e31540be0374146"/>
    <p:sldId xmlns:r="http://schemas.openxmlformats.org/officeDocument/2006/relationships" id="302" r:id="R4b4a413234994fdc"/>
    <p:sldId xmlns:r="http://schemas.openxmlformats.org/officeDocument/2006/relationships" id="303" r:id="Re3f458cc8bc848ea"/>
    <p:sldId xmlns:r="http://schemas.openxmlformats.org/officeDocument/2006/relationships" id="304" r:id="Re91bc3a7be6c4508"/>
    <p:sldId xmlns:r="http://schemas.openxmlformats.org/officeDocument/2006/relationships" id="305" r:id="R7392746a36df4ca0"/>
    <p:sldId xmlns:r="http://schemas.openxmlformats.org/officeDocument/2006/relationships" id="306" r:id="R3ce9c942d29f4d1b"/>
    <p:sldId xmlns:r="http://schemas.openxmlformats.org/officeDocument/2006/relationships" id="307" r:id="R3dfa253cbf6447e8"/>
    <p:sldId xmlns:r="http://schemas.openxmlformats.org/officeDocument/2006/relationships" id="308" r:id="R7a76329626e64dd1"/>
    <p:sldId xmlns:r="http://schemas.openxmlformats.org/officeDocument/2006/relationships" id="309" r:id="Rc23bad9a014c41a5"/>
    <p:sldId xmlns:r="http://schemas.openxmlformats.org/officeDocument/2006/relationships" id="310" r:id="R1a65478c9a484d78"/>
    <p:sldId xmlns:r="http://schemas.openxmlformats.org/officeDocument/2006/relationships" id="311" r:id="R7d3287ae6b3d4192"/>
    <p:sldId xmlns:r="http://schemas.openxmlformats.org/officeDocument/2006/relationships" id="312" r:id="R06668a5141ad4d24"/>
    <p:sldId xmlns:r="http://schemas.openxmlformats.org/officeDocument/2006/relationships" id="313" r:id="R7f0764bcd3e642e4"/>
    <p:sldId xmlns:r="http://schemas.openxmlformats.org/officeDocument/2006/relationships" id="314" r:id="R129c1488e21247ef"/>
    <p:sldId xmlns:r="http://schemas.openxmlformats.org/officeDocument/2006/relationships" id="315" r:id="R22d8cd6bd96e4f5c"/>
    <p:sldId xmlns:r="http://schemas.openxmlformats.org/officeDocument/2006/relationships" id="316" r:id="R62944088610041e6"/>
    <p:sldId xmlns:r="http://schemas.openxmlformats.org/officeDocument/2006/relationships" id="317" r:id="R55892ddfdc0f48c9"/>
    <p:sldId xmlns:r="http://schemas.openxmlformats.org/officeDocument/2006/relationships" id="318" r:id="Rbb06e19da5984f09"/>
    <p:sldId xmlns:r="http://schemas.openxmlformats.org/officeDocument/2006/relationships" id="319" r:id="R4c2017f0a7434c92"/>
    <p:sldId xmlns:r="http://schemas.openxmlformats.org/officeDocument/2006/relationships" id="320" r:id="R84043cdc329b482a"/>
    <p:sldId xmlns:r="http://schemas.openxmlformats.org/officeDocument/2006/relationships" id="321" r:id="Red721342f98e41a0"/>
    <p:sldId xmlns:r="http://schemas.openxmlformats.org/officeDocument/2006/relationships" id="322" r:id="Rb62d6c825c32434a"/>
    <p:sldId xmlns:r="http://schemas.openxmlformats.org/officeDocument/2006/relationships" id="323" r:id="R829c7c72c3724961"/>
    <p:sldId xmlns:r="http://schemas.openxmlformats.org/officeDocument/2006/relationships" id="324" r:id="R1dcf1fa00b0e45ae"/>
    <p:sldId xmlns:r="http://schemas.openxmlformats.org/officeDocument/2006/relationships" id="325" r:id="R3607ae04f01746fe"/>
    <p:sldId xmlns:r="http://schemas.openxmlformats.org/officeDocument/2006/relationships" id="326" r:id="R799e934e54e44e00"/>
    <p:sldId xmlns:r="http://schemas.openxmlformats.org/officeDocument/2006/relationships" id="327" r:id="Rd8f78dcd98f64e2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38e2eb457984ffc" /><Relationship Type="http://schemas.openxmlformats.org/officeDocument/2006/relationships/slideMaster" Target="/ppt/slideMasters/slideMaster1.xml" Id="R5a52ac6ea2ce4b06" /><Relationship Type="http://schemas.openxmlformats.org/officeDocument/2006/relationships/notesMaster" Target="/ppt/notesMasters/notesMaster1.xml" Id="Rac788b8ba5584ae1" /><Relationship Type="http://schemas.openxmlformats.org/officeDocument/2006/relationships/presProps" Target="/ppt/presProps.xml" Id="R4045249117ff46c3" /><Relationship Type="http://schemas.openxmlformats.org/officeDocument/2006/relationships/tableStyles" Target="/ppt/tableStyles.xml" Id="R5d45fab2dc0d41d7" /><Relationship Type="http://schemas.openxmlformats.org/officeDocument/2006/relationships/slide" Target="/ppt/slides/slide1.xml" Id="R2103f492dc6f48f9" /><Relationship Type="http://schemas.openxmlformats.org/officeDocument/2006/relationships/slide" Target="/ppt/slides/slide2.xml" Id="Redfbb630efb84285" /><Relationship Type="http://schemas.openxmlformats.org/officeDocument/2006/relationships/slide" Target="/ppt/slides/slide3.xml" Id="Ra84789399f3b48d2" /><Relationship Type="http://schemas.openxmlformats.org/officeDocument/2006/relationships/slide" Target="/ppt/slides/slide4.xml" Id="Rc460665187664ff5" /><Relationship Type="http://schemas.openxmlformats.org/officeDocument/2006/relationships/slide" Target="/ppt/slides/slide5.xml" Id="R849843c1bbd4484b" /><Relationship Type="http://schemas.openxmlformats.org/officeDocument/2006/relationships/slide" Target="/ppt/slides/slide6.xml" Id="Re176bb7d3b4a4ce0" /><Relationship Type="http://schemas.openxmlformats.org/officeDocument/2006/relationships/slide" Target="/ppt/slides/slide7.xml" Id="R72d890f45a3b4b5c" /><Relationship Type="http://schemas.openxmlformats.org/officeDocument/2006/relationships/slide" Target="/ppt/slides/slide8.xml" Id="R7d705a026a524a1c" /><Relationship Type="http://schemas.openxmlformats.org/officeDocument/2006/relationships/slide" Target="/ppt/slides/slide9.xml" Id="R452e0adde20c4f6f" /><Relationship Type="http://schemas.openxmlformats.org/officeDocument/2006/relationships/slide" Target="/ppt/slides/slide10.xml" Id="Rcd6d35950ea34c34" /><Relationship Type="http://schemas.openxmlformats.org/officeDocument/2006/relationships/slide" Target="/ppt/slides/slide11.xml" Id="Rf0cee85fa49b42b1" /><Relationship Type="http://schemas.openxmlformats.org/officeDocument/2006/relationships/slide" Target="/ppt/slides/slide12.xml" Id="Rea5472e612ae4773" /><Relationship Type="http://schemas.openxmlformats.org/officeDocument/2006/relationships/slide" Target="/ppt/slides/slide13.xml" Id="R4aeb6e996dcd449f" /><Relationship Type="http://schemas.openxmlformats.org/officeDocument/2006/relationships/slide" Target="/ppt/slides/slide14.xml" Id="Rab1bec98a0014fc8" /><Relationship Type="http://schemas.openxmlformats.org/officeDocument/2006/relationships/slide" Target="/ppt/slides/slide15.xml" Id="R5569446869a345c2" /><Relationship Type="http://schemas.openxmlformats.org/officeDocument/2006/relationships/slide" Target="/ppt/slides/slide16.xml" Id="Ra425ded6147d4086" /><Relationship Type="http://schemas.openxmlformats.org/officeDocument/2006/relationships/slide" Target="/ppt/slides/slide17.xml" Id="R818df6897d304a84" /><Relationship Type="http://schemas.openxmlformats.org/officeDocument/2006/relationships/slide" Target="/ppt/slides/slide18.xml" Id="R6e38359621d0454e" /><Relationship Type="http://schemas.openxmlformats.org/officeDocument/2006/relationships/slide" Target="/ppt/slides/slide19.xml" Id="R9f66a2ac2c0246e5" /><Relationship Type="http://schemas.openxmlformats.org/officeDocument/2006/relationships/slide" Target="/ppt/slides/slide20.xml" Id="R00272cdc6fa3401a" /><Relationship Type="http://schemas.openxmlformats.org/officeDocument/2006/relationships/slide" Target="/ppt/slides/slide21.xml" Id="R45a3d0e6456b4109" /><Relationship Type="http://schemas.openxmlformats.org/officeDocument/2006/relationships/slide" Target="/ppt/slides/slide22.xml" Id="R811bc2c3c6774b23" /><Relationship Type="http://schemas.openxmlformats.org/officeDocument/2006/relationships/slide" Target="/ppt/slides/slide23.xml" Id="R806e5820580340a2" /><Relationship Type="http://schemas.openxmlformats.org/officeDocument/2006/relationships/slide" Target="/ppt/slides/slide24.xml" Id="R5db4babc35314d2f" /><Relationship Type="http://schemas.openxmlformats.org/officeDocument/2006/relationships/slide" Target="/ppt/slides/slide25.xml" Id="R972bf655a17b490d" /><Relationship Type="http://schemas.openxmlformats.org/officeDocument/2006/relationships/slide" Target="/ppt/slides/slide26.xml" Id="Rd1be83960f9b4cd6" /><Relationship Type="http://schemas.openxmlformats.org/officeDocument/2006/relationships/slide" Target="/ppt/slides/slide27.xml" Id="Ra94e1f557d324b72" /><Relationship Type="http://schemas.openxmlformats.org/officeDocument/2006/relationships/slide" Target="/ppt/slides/slide28.xml" Id="R915e8029bcc646ce" /><Relationship Type="http://schemas.openxmlformats.org/officeDocument/2006/relationships/slide" Target="/ppt/slides/slide29.xml" Id="R4eae36c41e1a4d20" /><Relationship Type="http://schemas.openxmlformats.org/officeDocument/2006/relationships/slide" Target="/ppt/slides/slide30.xml" Id="R0685518ae0ad4d31" /><Relationship Type="http://schemas.openxmlformats.org/officeDocument/2006/relationships/slide" Target="/ppt/slides/slide31.xml" Id="R19eb12a7a75f41a2" /><Relationship Type="http://schemas.openxmlformats.org/officeDocument/2006/relationships/slide" Target="/ppt/slides/slide32.xml" Id="R17715558488b42c2" /><Relationship Type="http://schemas.openxmlformats.org/officeDocument/2006/relationships/slide" Target="/ppt/slides/slide33.xml" Id="R76f4283c972047e9" /><Relationship Type="http://schemas.openxmlformats.org/officeDocument/2006/relationships/slide" Target="/ppt/slides/slide34.xml" Id="R55da402316364c0a" /><Relationship Type="http://schemas.openxmlformats.org/officeDocument/2006/relationships/slide" Target="/ppt/slides/slide35.xml" Id="Reb1bdb2a1aa24783" /><Relationship Type="http://schemas.openxmlformats.org/officeDocument/2006/relationships/slide" Target="/ppt/slides/slide36.xml" Id="R8313a71148e54839" /><Relationship Type="http://schemas.openxmlformats.org/officeDocument/2006/relationships/slide" Target="/ppt/slides/slide37.xml" Id="R331f70a0f923495f" /><Relationship Type="http://schemas.openxmlformats.org/officeDocument/2006/relationships/slide" Target="/ppt/slides/slide38.xml" Id="R0978cd9151274a23" /><Relationship Type="http://schemas.openxmlformats.org/officeDocument/2006/relationships/slide" Target="/ppt/slides/slide39.xml" Id="Red6e368eddb445e9" /><Relationship Type="http://schemas.openxmlformats.org/officeDocument/2006/relationships/slide" Target="/ppt/slides/slide40.xml" Id="R65b8bb919a504f97" /><Relationship Type="http://schemas.openxmlformats.org/officeDocument/2006/relationships/slide" Target="/ppt/slides/slide41.xml" Id="Rfcf9c52088f14398" /><Relationship Type="http://schemas.openxmlformats.org/officeDocument/2006/relationships/slide" Target="/ppt/slides/slide42.xml" Id="Rf0cd7d71b66642b5" /><Relationship Type="http://schemas.openxmlformats.org/officeDocument/2006/relationships/slide" Target="/ppt/slides/slide43.xml" Id="R380d8f637f8a41ea" /><Relationship Type="http://schemas.openxmlformats.org/officeDocument/2006/relationships/slide" Target="/ppt/slides/slide44.xml" Id="R992ad140933a438d" /><Relationship Type="http://schemas.openxmlformats.org/officeDocument/2006/relationships/slide" Target="/ppt/slides/slide45.xml" Id="Ra896a238b8664bb9" /><Relationship Type="http://schemas.openxmlformats.org/officeDocument/2006/relationships/slide" Target="/ppt/slides/slide46.xml" Id="R7e31540be0374146" /><Relationship Type="http://schemas.openxmlformats.org/officeDocument/2006/relationships/slide" Target="/ppt/slides/slide47.xml" Id="R4b4a413234994fdc" /><Relationship Type="http://schemas.openxmlformats.org/officeDocument/2006/relationships/slide" Target="/ppt/slides/slide48.xml" Id="Re3f458cc8bc848ea" /><Relationship Type="http://schemas.openxmlformats.org/officeDocument/2006/relationships/slide" Target="/ppt/slides/slide49.xml" Id="Re91bc3a7be6c4508" /><Relationship Type="http://schemas.openxmlformats.org/officeDocument/2006/relationships/slide" Target="/ppt/slides/slide50.xml" Id="R7392746a36df4ca0" /><Relationship Type="http://schemas.openxmlformats.org/officeDocument/2006/relationships/slide" Target="/ppt/slides/slide51.xml" Id="R3ce9c942d29f4d1b" /><Relationship Type="http://schemas.openxmlformats.org/officeDocument/2006/relationships/slide" Target="/ppt/slides/slide52.xml" Id="R3dfa253cbf6447e8" /><Relationship Type="http://schemas.openxmlformats.org/officeDocument/2006/relationships/slide" Target="/ppt/slides/slide53.xml" Id="R7a76329626e64dd1" /><Relationship Type="http://schemas.openxmlformats.org/officeDocument/2006/relationships/slide" Target="/ppt/slides/slide54.xml" Id="Rc23bad9a014c41a5" /><Relationship Type="http://schemas.openxmlformats.org/officeDocument/2006/relationships/slide" Target="/ppt/slides/slide55.xml" Id="R1a65478c9a484d78" /><Relationship Type="http://schemas.openxmlformats.org/officeDocument/2006/relationships/slide" Target="/ppt/slides/slide56.xml" Id="R7d3287ae6b3d4192" /><Relationship Type="http://schemas.openxmlformats.org/officeDocument/2006/relationships/slide" Target="/ppt/slides/slide57.xml" Id="R06668a5141ad4d24" /><Relationship Type="http://schemas.openxmlformats.org/officeDocument/2006/relationships/slide" Target="/ppt/slides/slide58.xml" Id="R7f0764bcd3e642e4" /><Relationship Type="http://schemas.openxmlformats.org/officeDocument/2006/relationships/slide" Target="/ppt/slides/slide59.xml" Id="R129c1488e21247ef" /><Relationship Type="http://schemas.openxmlformats.org/officeDocument/2006/relationships/slide" Target="/ppt/slides/slide60.xml" Id="R22d8cd6bd96e4f5c" /><Relationship Type="http://schemas.openxmlformats.org/officeDocument/2006/relationships/slide" Target="/ppt/slides/slide61.xml" Id="R62944088610041e6" /><Relationship Type="http://schemas.openxmlformats.org/officeDocument/2006/relationships/slide" Target="/ppt/slides/slide62.xml" Id="R55892ddfdc0f48c9" /><Relationship Type="http://schemas.openxmlformats.org/officeDocument/2006/relationships/slide" Target="/ppt/slides/slide63.xml" Id="Rbb06e19da5984f09" /><Relationship Type="http://schemas.openxmlformats.org/officeDocument/2006/relationships/slide" Target="/ppt/slides/slide64.xml" Id="R4c2017f0a7434c92" /><Relationship Type="http://schemas.openxmlformats.org/officeDocument/2006/relationships/slide" Target="/ppt/slides/slide65.xml" Id="R84043cdc329b482a" /><Relationship Type="http://schemas.openxmlformats.org/officeDocument/2006/relationships/slide" Target="/ppt/slides/slide66.xml" Id="Red721342f98e41a0" /><Relationship Type="http://schemas.openxmlformats.org/officeDocument/2006/relationships/slide" Target="/ppt/slides/slide67.xml" Id="Rb62d6c825c32434a" /><Relationship Type="http://schemas.openxmlformats.org/officeDocument/2006/relationships/slide" Target="/ppt/slides/slide68.xml" Id="R829c7c72c3724961" /><Relationship Type="http://schemas.openxmlformats.org/officeDocument/2006/relationships/slide" Target="/ppt/slides/slide69.xml" Id="R1dcf1fa00b0e45ae" /><Relationship Type="http://schemas.openxmlformats.org/officeDocument/2006/relationships/slide" Target="/ppt/slides/slide70.xml" Id="R3607ae04f01746fe" /><Relationship Type="http://schemas.openxmlformats.org/officeDocument/2006/relationships/slide" Target="/ppt/slides/slide71.xml" Id="R799e934e54e44e00" /><Relationship Type="http://schemas.openxmlformats.org/officeDocument/2006/relationships/slide" Target="/ppt/slides/slide72.xml" Id="Rd8f78dcd98f64e2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772138d39c4450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95b009a88b544a7" /><Relationship Type="http://schemas.openxmlformats.org/officeDocument/2006/relationships/notesMaster" Target="/ppt/notesMasters/notesMaster1.xml" Id="Ra06d2fc150b94ea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5d86eabfc5b423b" /><Relationship Type="http://schemas.openxmlformats.org/officeDocument/2006/relationships/notesMaster" Target="/ppt/notesMasters/notesMaster1.xml" Id="Rdd3b34d0a35b4f1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ae3adc84eaa499e" /><Relationship Type="http://schemas.openxmlformats.org/officeDocument/2006/relationships/notesMaster" Target="/ppt/notesMasters/notesMaster1.xml" Id="R19f2bb40e7824f3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ad58cb9e9c94a2b" /><Relationship Type="http://schemas.openxmlformats.org/officeDocument/2006/relationships/notesMaster" Target="/ppt/notesMasters/notesMaster1.xml" Id="Rfe98a367613946a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c3f50b5e85340e5" /><Relationship Type="http://schemas.openxmlformats.org/officeDocument/2006/relationships/notesMaster" Target="/ppt/notesMasters/notesMaster1.xml" Id="R83bfab2ee61347e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63bd7319a9f4201" /><Relationship Type="http://schemas.openxmlformats.org/officeDocument/2006/relationships/notesMaster" Target="/ppt/notesMasters/notesMaster1.xml" Id="R13c976f1a67a444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eb8b6272f7e411a" /><Relationship Type="http://schemas.openxmlformats.org/officeDocument/2006/relationships/notesMaster" Target="/ppt/notesMasters/notesMaster1.xml" Id="Rb6b6a14ece8c46b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7f3857124014055" /><Relationship Type="http://schemas.openxmlformats.org/officeDocument/2006/relationships/notesMaster" Target="/ppt/notesMasters/notesMaster1.xml" Id="Raa82e0a0bfe64b4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4d0b36c178748d3" /><Relationship Type="http://schemas.openxmlformats.org/officeDocument/2006/relationships/notesMaster" Target="/ppt/notesMasters/notesMaster1.xml" Id="Rdbb703796026443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5746f225c2d4c2f" /><Relationship Type="http://schemas.openxmlformats.org/officeDocument/2006/relationships/notesMaster" Target="/ppt/notesMasters/notesMaster1.xml" Id="R29c210cfb3234d1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ec3e93ba0c0475d" /><Relationship Type="http://schemas.openxmlformats.org/officeDocument/2006/relationships/notesMaster" Target="/ppt/notesMasters/notesMaster1.xml" Id="Re6794971cd144b3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1465ae75fa949d3" /><Relationship Type="http://schemas.openxmlformats.org/officeDocument/2006/relationships/notesMaster" Target="/ppt/notesMasters/notesMaster1.xml" Id="R54af59061e654cd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d5ee395b8314a9e" /><Relationship Type="http://schemas.openxmlformats.org/officeDocument/2006/relationships/notesMaster" Target="/ppt/notesMasters/notesMaster1.xml" Id="R9d22ac8e571546d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66232e5b1cb546a5" /><Relationship Type="http://schemas.openxmlformats.org/officeDocument/2006/relationships/notesMaster" Target="/ppt/notesMasters/notesMaster1.xml" Id="R5ba54e103d674091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8dd6758b3ac4a28" /><Relationship Type="http://schemas.openxmlformats.org/officeDocument/2006/relationships/notesMaster" Target="/ppt/notesMasters/notesMaster1.xml" Id="Rd2b2e4ad9ab94eb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453d02ea8f4477f" /><Relationship Type="http://schemas.openxmlformats.org/officeDocument/2006/relationships/notesMaster" Target="/ppt/notesMasters/notesMaster1.xml" Id="Rc71d4dac6a27477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6cf124337a842f9" /><Relationship Type="http://schemas.openxmlformats.org/officeDocument/2006/relationships/notesMaster" Target="/ppt/notesMasters/notesMaster1.xml" Id="R9157bffe67fd40d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6d99ba900e24fca" /><Relationship Type="http://schemas.openxmlformats.org/officeDocument/2006/relationships/notesMaster" Target="/ppt/notesMasters/notesMaster1.xml" Id="R7b3d64be63034c19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fed435fa0727470f" /><Relationship Type="http://schemas.openxmlformats.org/officeDocument/2006/relationships/notesMaster" Target="/ppt/notesMasters/notesMaster1.xml" Id="R833b76378e4b4798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e5b22e2da08945ec" /><Relationship Type="http://schemas.openxmlformats.org/officeDocument/2006/relationships/notesMaster" Target="/ppt/notesMasters/notesMaster1.xml" Id="R4b952bf715aa4f81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b8811845b5d4af4" /><Relationship Type="http://schemas.openxmlformats.org/officeDocument/2006/relationships/notesMaster" Target="/ppt/notesMasters/notesMaster1.xml" Id="Rdd17f8e1d67c4036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ebd28a9086da4e6a" /><Relationship Type="http://schemas.openxmlformats.org/officeDocument/2006/relationships/notesMaster" Target="/ppt/notesMasters/notesMaster1.xml" Id="R4b7d043c8b124607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db426308ddc64b55" /><Relationship Type="http://schemas.openxmlformats.org/officeDocument/2006/relationships/notesMaster" Target="/ppt/notesMasters/notesMaster1.xml" Id="R754535b8c9594496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62ad4d5f1abb40d8" /><Relationship Type="http://schemas.openxmlformats.org/officeDocument/2006/relationships/notesMaster" Target="/ppt/notesMasters/notesMaster1.xml" Id="R86521dadd8194a3f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afaf8306624a4f4d" /><Relationship Type="http://schemas.openxmlformats.org/officeDocument/2006/relationships/notesMaster" Target="/ppt/notesMasters/notesMaster1.xml" Id="R4dacdd47fbf74f8f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cdff0edbc040414e" /><Relationship Type="http://schemas.openxmlformats.org/officeDocument/2006/relationships/notesMaster" Target="/ppt/notesMasters/notesMaster1.xml" Id="R2f3d2e4cec144f07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5ee2a1da662f4066" /><Relationship Type="http://schemas.openxmlformats.org/officeDocument/2006/relationships/notesMaster" Target="/ppt/notesMasters/notesMaster1.xml" Id="Rf11299bf99874c50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f35679dc35ba42d0" /><Relationship Type="http://schemas.openxmlformats.org/officeDocument/2006/relationships/notesMaster" Target="/ppt/notesMasters/notesMaster1.xml" Id="R56e0359717744b8f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49091f235770432e" /><Relationship Type="http://schemas.openxmlformats.org/officeDocument/2006/relationships/notesMaster" Target="/ppt/notesMasters/notesMaster1.xml" Id="R8768a3d9afda4619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a868f9a0505c4cf0" /><Relationship Type="http://schemas.openxmlformats.org/officeDocument/2006/relationships/notesMaster" Target="/ppt/notesMasters/notesMaster1.xml" Id="Rbfde62752c9c4ea7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3e9b666d61a243fe" /><Relationship Type="http://schemas.openxmlformats.org/officeDocument/2006/relationships/notesMaster" Target="/ppt/notesMasters/notesMaster1.xml" Id="Re73da9e85deb4b92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7e42b603466c42e3" /><Relationship Type="http://schemas.openxmlformats.org/officeDocument/2006/relationships/notesMaster" Target="/ppt/notesMasters/notesMaster1.xml" Id="R9d9a1e27df704a9e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44b0ab6c4e91443e" /><Relationship Type="http://schemas.openxmlformats.org/officeDocument/2006/relationships/notesMaster" Target="/ppt/notesMasters/notesMaster1.xml" Id="R4901188446984785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4e06f0599a594ffb" /><Relationship Type="http://schemas.openxmlformats.org/officeDocument/2006/relationships/notesMaster" Target="/ppt/notesMasters/notesMaster1.xml" Id="R19639c51ed2f48f0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ed7190523f2a4a83" /><Relationship Type="http://schemas.openxmlformats.org/officeDocument/2006/relationships/notesMaster" Target="/ppt/notesMasters/notesMaster1.xml" Id="R451feaf037c549ca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bde4719719ca48e2" /><Relationship Type="http://schemas.openxmlformats.org/officeDocument/2006/relationships/notesMaster" Target="/ppt/notesMasters/notesMaster1.xml" Id="R6f2dc26ca89d438f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fb75e29e2091403f" /><Relationship Type="http://schemas.openxmlformats.org/officeDocument/2006/relationships/notesMaster" Target="/ppt/notesMasters/notesMaster1.xml" Id="Rd5d3f082d8e540a4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9c74608fcd964b12" /><Relationship Type="http://schemas.openxmlformats.org/officeDocument/2006/relationships/notesMaster" Target="/ppt/notesMasters/notesMaster1.xml" Id="Rd1c891cbe9624033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89a14480272a4bd9" /><Relationship Type="http://schemas.openxmlformats.org/officeDocument/2006/relationships/notesMaster" Target="/ppt/notesMasters/notesMaster1.xml" Id="R27ca70a862d44142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5ddb8f4cec5846db" /><Relationship Type="http://schemas.openxmlformats.org/officeDocument/2006/relationships/notesMaster" Target="/ppt/notesMasters/notesMaster1.xml" Id="R2b35da3159cc4358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4c778e30e2b341ec" /><Relationship Type="http://schemas.openxmlformats.org/officeDocument/2006/relationships/notesMaster" Target="/ppt/notesMasters/notesMaster1.xml" Id="Ra982bcbd4bee4080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1d944e6c98d14792" /><Relationship Type="http://schemas.openxmlformats.org/officeDocument/2006/relationships/notesMaster" Target="/ppt/notesMasters/notesMaster1.xml" Id="R09ba617ce2714783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2e8cb523cf024bbd" /><Relationship Type="http://schemas.openxmlformats.org/officeDocument/2006/relationships/notesMaster" Target="/ppt/notesMasters/notesMaster1.xml" Id="R25d1c5b0694f4aad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5acc2c1b991f4b03" /><Relationship Type="http://schemas.openxmlformats.org/officeDocument/2006/relationships/notesMaster" Target="/ppt/notesMasters/notesMaster1.xml" Id="Ra102c1f0c4f849e5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771064919fa04e09" /><Relationship Type="http://schemas.openxmlformats.org/officeDocument/2006/relationships/notesMaster" Target="/ppt/notesMasters/notesMaster1.xml" Id="R40255de398cf49b9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3a0102d4d6244284" /><Relationship Type="http://schemas.openxmlformats.org/officeDocument/2006/relationships/notesMaster" Target="/ppt/notesMasters/notesMaster1.xml" Id="Rf09b2a8659d4462f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f013a8cfedd241da" /><Relationship Type="http://schemas.openxmlformats.org/officeDocument/2006/relationships/notesMaster" Target="/ppt/notesMasters/notesMaster1.xml" Id="Rf2d09fe468834e6d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ce5bc517e8f14ebd" /><Relationship Type="http://schemas.openxmlformats.org/officeDocument/2006/relationships/notesMaster" Target="/ppt/notesMasters/notesMaster1.xml" Id="Rc3a10574c06648e7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c662906f85524322" /><Relationship Type="http://schemas.openxmlformats.org/officeDocument/2006/relationships/notesMaster" Target="/ppt/notesMasters/notesMaster1.xml" Id="R176e0483d6724999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1e820c0b6c214ae2" /><Relationship Type="http://schemas.openxmlformats.org/officeDocument/2006/relationships/notesMaster" Target="/ppt/notesMasters/notesMaster1.xml" Id="R5f57ebb1bbb7435f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0e018aad9a03414d" /><Relationship Type="http://schemas.openxmlformats.org/officeDocument/2006/relationships/notesMaster" Target="/ppt/notesMasters/notesMaster1.xml" Id="R200d5f9f15f64e07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02e7fc09c87c4fb5" /><Relationship Type="http://schemas.openxmlformats.org/officeDocument/2006/relationships/notesMaster" Target="/ppt/notesMasters/notesMaster1.xml" Id="R62c21a9d6a4449b3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eaa7f022364d487b" /><Relationship Type="http://schemas.openxmlformats.org/officeDocument/2006/relationships/notesMaster" Target="/ppt/notesMasters/notesMaster1.xml" Id="R2a3185320d394ab9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51209a8456f14e93" /><Relationship Type="http://schemas.openxmlformats.org/officeDocument/2006/relationships/notesMaster" Target="/ppt/notesMasters/notesMaster1.xml" Id="R8bc85a74ee7c40f2" /></Relationships>
</file>

<file path=ppt/notesSlides/_rels/notesSlide55.xml.rels>&#65279;<?xml version="1.0" encoding="utf-8"?><Relationships xmlns="http://schemas.openxmlformats.org/package/2006/relationships"><Relationship Type="http://schemas.openxmlformats.org/officeDocument/2006/relationships/slide" Target="/ppt/slides/slide55.xml" Id="R7ab9e5bfeb374639" /><Relationship Type="http://schemas.openxmlformats.org/officeDocument/2006/relationships/notesMaster" Target="/ppt/notesMasters/notesMaster1.xml" Id="Rdc316cbd4f704d19" /></Relationships>
</file>

<file path=ppt/notesSlides/_rels/notesSlide56.xml.rels>&#65279;<?xml version="1.0" encoding="utf-8"?><Relationships xmlns="http://schemas.openxmlformats.org/package/2006/relationships"><Relationship Type="http://schemas.openxmlformats.org/officeDocument/2006/relationships/slide" Target="/ppt/slides/slide56.xml" Id="Rc86a8c5e7c69427c" /><Relationship Type="http://schemas.openxmlformats.org/officeDocument/2006/relationships/notesMaster" Target="/ppt/notesMasters/notesMaster1.xml" Id="Rb871f08cc92e48d0" /></Relationships>
</file>

<file path=ppt/notesSlides/_rels/notesSlide57.xml.rels>&#65279;<?xml version="1.0" encoding="utf-8"?><Relationships xmlns="http://schemas.openxmlformats.org/package/2006/relationships"><Relationship Type="http://schemas.openxmlformats.org/officeDocument/2006/relationships/slide" Target="/ppt/slides/slide57.xml" Id="R38ae6e70123e4076" /><Relationship Type="http://schemas.openxmlformats.org/officeDocument/2006/relationships/notesMaster" Target="/ppt/notesMasters/notesMaster1.xml" Id="R818c7f93b97142fa" /></Relationships>
</file>

<file path=ppt/notesSlides/_rels/notesSlide58.xml.rels>&#65279;<?xml version="1.0" encoding="utf-8"?><Relationships xmlns="http://schemas.openxmlformats.org/package/2006/relationships"><Relationship Type="http://schemas.openxmlformats.org/officeDocument/2006/relationships/slide" Target="/ppt/slides/slide58.xml" Id="Rf6e5fd9773aa4560" /><Relationship Type="http://schemas.openxmlformats.org/officeDocument/2006/relationships/notesMaster" Target="/ppt/notesMasters/notesMaster1.xml" Id="Reb560d022601469c" /></Relationships>
</file>

<file path=ppt/notesSlides/_rels/notesSlide59.xml.rels>&#65279;<?xml version="1.0" encoding="utf-8"?><Relationships xmlns="http://schemas.openxmlformats.org/package/2006/relationships"><Relationship Type="http://schemas.openxmlformats.org/officeDocument/2006/relationships/slide" Target="/ppt/slides/slide59.xml" Id="R3e9f4924933f4023" /><Relationship Type="http://schemas.openxmlformats.org/officeDocument/2006/relationships/notesMaster" Target="/ppt/notesMasters/notesMaster1.xml" Id="Rbe613ad7d38341fb" /></Relationships>
</file>

<file path=ppt/notesSlides/_rels/notesSlide60.xml.rels>&#65279;<?xml version="1.0" encoding="utf-8"?><Relationships xmlns="http://schemas.openxmlformats.org/package/2006/relationships"><Relationship Type="http://schemas.openxmlformats.org/officeDocument/2006/relationships/slide" Target="/ppt/slides/slide60.xml" Id="Rb318a44d3cba442f" /><Relationship Type="http://schemas.openxmlformats.org/officeDocument/2006/relationships/notesMaster" Target="/ppt/notesMasters/notesMaster1.xml" Id="R780e934f409b439d" /></Relationships>
</file>

<file path=ppt/notesSlides/_rels/notesSlide61.xml.rels>&#65279;<?xml version="1.0" encoding="utf-8"?><Relationships xmlns="http://schemas.openxmlformats.org/package/2006/relationships"><Relationship Type="http://schemas.openxmlformats.org/officeDocument/2006/relationships/slide" Target="/ppt/slides/slide61.xml" Id="R676b81e818604c10" /><Relationship Type="http://schemas.openxmlformats.org/officeDocument/2006/relationships/notesMaster" Target="/ppt/notesMasters/notesMaster1.xml" Id="Rc9344d895cf64d6e" /></Relationships>
</file>

<file path=ppt/notesSlides/_rels/notesSlide62.xml.rels>&#65279;<?xml version="1.0" encoding="utf-8"?><Relationships xmlns="http://schemas.openxmlformats.org/package/2006/relationships"><Relationship Type="http://schemas.openxmlformats.org/officeDocument/2006/relationships/slide" Target="/ppt/slides/slide62.xml" Id="R2d4ffdc434c84bb4" /><Relationship Type="http://schemas.openxmlformats.org/officeDocument/2006/relationships/notesMaster" Target="/ppt/notesMasters/notesMaster1.xml" Id="Rdf55177d537a43e2" /></Relationships>
</file>

<file path=ppt/notesSlides/_rels/notesSlide63.xml.rels>&#65279;<?xml version="1.0" encoding="utf-8"?><Relationships xmlns="http://schemas.openxmlformats.org/package/2006/relationships"><Relationship Type="http://schemas.openxmlformats.org/officeDocument/2006/relationships/slide" Target="/ppt/slides/slide63.xml" Id="R2ac0ac4e862e4163" /><Relationship Type="http://schemas.openxmlformats.org/officeDocument/2006/relationships/notesMaster" Target="/ppt/notesMasters/notesMaster1.xml" Id="R0f3f30bb1f25436a" /></Relationships>
</file>

<file path=ppt/notesSlides/_rels/notesSlide64.xml.rels>&#65279;<?xml version="1.0" encoding="utf-8"?><Relationships xmlns="http://schemas.openxmlformats.org/package/2006/relationships"><Relationship Type="http://schemas.openxmlformats.org/officeDocument/2006/relationships/slide" Target="/ppt/slides/slide64.xml" Id="R3bef0e37d3f9499b" /><Relationship Type="http://schemas.openxmlformats.org/officeDocument/2006/relationships/notesMaster" Target="/ppt/notesMasters/notesMaster1.xml" Id="R46e36eff3b35416b" /></Relationships>
</file>

<file path=ppt/notesSlides/_rels/notesSlide65.xml.rels>&#65279;<?xml version="1.0" encoding="utf-8"?><Relationships xmlns="http://schemas.openxmlformats.org/package/2006/relationships"><Relationship Type="http://schemas.openxmlformats.org/officeDocument/2006/relationships/slide" Target="/ppt/slides/slide65.xml" Id="R0fec85bf512c4bdb" /><Relationship Type="http://schemas.openxmlformats.org/officeDocument/2006/relationships/notesMaster" Target="/ppt/notesMasters/notesMaster1.xml" Id="R7e4f16c39c18483d" /></Relationships>
</file>

<file path=ppt/notesSlides/_rels/notesSlide66.xml.rels>&#65279;<?xml version="1.0" encoding="utf-8"?><Relationships xmlns="http://schemas.openxmlformats.org/package/2006/relationships"><Relationship Type="http://schemas.openxmlformats.org/officeDocument/2006/relationships/slide" Target="/ppt/slides/slide66.xml" Id="R9e4dd21ea06c4ad0" /><Relationship Type="http://schemas.openxmlformats.org/officeDocument/2006/relationships/notesMaster" Target="/ppt/notesMasters/notesMaster1.xml" Id="Re6bfa60179d14bd2" /></Relationships>
</file>

<file path=ppt/notesSlides/_rels/notesSlide67.xml.rels>&#65279;<?xml version="1.0" encoding="utf-8"?><Relationships xmlns="http://schemas.openxmlformats.org/package/2006/relationships"><Relationship Type="http://schemas.openxmlformats.org/officeDocument/2006/relationships/slide" Target="/ppt/slides/slide67.xml" Id="R706372ad420049c3" /><Relationship Type="http://schemas.openxmlformats.org/officeDocument/2006/relationships/notesMaster" Target="/ppt/notesMasters/notesMaster1.xml" Id="R6e981f188e71492a" /></Relationships>
</file>

<file path=ppt/notesSlides/_rels/notesSlide68.xml.rels>&#65279;<?xml version="1.0" encoding="utf-8"?><Relationships xmlns="http://schemas.openxmlformats.org/package/2006/relationships"><Relationship Type="http://schemas.openxmlformats.org/officeDocument/2006/relationships/slide" Target="/ppt/slides/slide68.xml" Id="R62d3208eb9044bad" /><Relationship Type="http://schemas.openxmlformats.org/officeDocument/2006/relationships/notesMaster" Target="/ppt/notesMasters/notesMaster1.xml" Id="R4189cdaf950f436d" /></Relationships>
</file>

<file path=ppt/notesSlides/_rels/notesSlide69.xml.rels>&#65279;<?xml version="1.0" encoding="utf-8"?><Relationships xmlns="http://schemas.openxmlformats.org/package/2006/relationships"><Relationship Type="http://schemas.openxmlformats.org/officeDocument/2006/relationships/slide" Target="/ppt/slides/slide69.xml" Id="R7e03332cbc764ec6" /><Relationship Type="http://schemas.openxmlformats.org/officeDocument/2006/relationships/notesMaster" Target="/ppt/notesMasters/notesMaster1.xml" Id="R45f0c9c1beeb4ee2" /></Relationships>
</file>

<file path=ppt/notesSlides/_rels/notesSlide70.xml.rels>&#65279;<?xml version="1.0" encoding="utf-8"?><Relationships xmlns="http://schemas.openxmlformats.org/package/2006/relationships"><Relationship Type="http://schemas.openxmlformats.org/officeDocument/2006/relationships/slide" Target="/ppt/slides/slide70.xml" Id="R3fff01da35804319" /><Relationship Type="http://schemas.openxmlformats.org/officeDocument/2006/relationships/notesMaster" Target="/ppt/notesMasters/notesMaster1.xml" Id="Rd6418d4cb6994049" /></Relationships>
</file>

<file path=ppt/notesSlides/_rels/notesSlide71.xml.rels>&#65279;<?xml version="1.0" encoding="utf-8"?><Relationships xmlns="http://schemas.openxmlformats.org/package/2006/relationships"><Relationship Type="http://schemas.openxmlformats.org/officeDocument/2006/relationships/slide" Target="/ppt/slides/slide71.xml" Id="Rb41d74108ff34b36" /><Relationship Type="http://schemas.openxmlformats.org/officeDocument/2006/relationships/notesMaster" Target="/ppt/notesMasters/notesMaster1.xml" Id="R5e80d44b94e54bf6" /></Relationships>
</file>

<file path=ppt/notesSlides/_rels/notesSlide72.xml.rels>&#65279;<?xml version="1.0" encoding="utf-8"?><Relationships xmlns="http://schemas.openxmlformats.org/package/2006/relationships"><Relationship Type="http://schemas.openxmlformats.org/officeDocument/2006/relationships/slide" Target="/ppt/slides/slide72.xml" Id="Rdc79ed496e6b4aaf" /><Relationship Type="http://schemas.openxmlformats.org/officeDocument/2006/relationships/notesMaster" Target="/ppt/notesMasters/notesMaster1.xml" Id="R8a900175fb6d424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D:\NexPro-Link-安放解决方案供应商网站\public\images\products\cable-catalog\01_h05v-u-h07v-u\01_main_html-075.jpg</a:t>
            </a:r>
          </a:p>
          <a:p xmlns:a="http://schemas.openxmlformats.org/drawingml/2006/main">
            <a:r>
              <a:t>- D:\NexPro-Link-安放解决方案供应商网站\public\images\products\cable-catalog\02_h05v-r-h07v-r\01_main_html-082.jpg</a:t>
            </a:r>
          </a:p>
          <a:p xmlns:a="http://schemas.openxmlformats.org/drawingml/2006/main">
            <a:r>
              <a:t>- D:\NexPro-Link-安放解决方案供应商网站\public\images\products\cable-catalog\03_h05v-k\01_main_html-083.jpg</a:t>
            </a:r>
          </a:p>
          <a:p xmlns:a="http://schemas.openxmlformats.org/drawingml/2006/main">
            <a:r>
              <a:t>- D:\NexPro-Link-安放解决方案供应商网站\public\images\products\cable-catalog\03_h05v-k\02_detail_html-085.jpg</a:t>
            </a:r>
          </a:p>
          <a:p xmlns:a="http://schemas.openxmlformats.org/drawingml/2006/main">
            <a:r>
              <a:t>- D:\NexPro-Link-安放解决方案供应商网站\public\images\products\cable-catalog\04_h07v-k\01_main_html-086.jpg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D:\NexPro-Link-安放解决方案供应商网站\public\images\products\cable-catalog\01_h05v-u-h07v-u\01_main_html-075.jpg</a:t>
            </a:r>
          </a:p>
          <a:p xmlns:a="http://schemas.openxmlformats.org/drawingml/2006/main">
            <a:r>
              <a:t>- D:\NexPro-Link-安放解决方案供应商网站\public\images\products\cable-catalog\02_h05v-r-h07v-r\01_main_html-082.jpg</a:t>
            </a:r>
          </a:p>
          <a:p xmlns:a="http://schemas.openxmlformats.org/drawingml/2006/main">
            <a:r>
              <a:t>- D:\NexPro-Link-安放解决方案供应商网站\public\images\products\cable-catalog\03_h05v-k\01_main_html-083.jpg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D:\NexPro-Link-安放解决方案供应商网站\public\images\products\cable-catalog\01_h05v-u-h07v-u\01_main_html-075.jpg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D:\NexPro-Link-安放解决方案供应商网站\public\images\products\cable-catalog\01_h05v-u-h07v-u\01_main_html-075.jpg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D:\NexPro-Link-安放解决方案供应商网站\public\images\products\cable-catalog\01_h05v-u-h07v-u\01_main_html-075.jpg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D:\NexPro-Link-安放解决方案供应商网站\public\images\products\cable-catalog\02_h05v-r-h07v-r\01_main_html-082.jpg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D:\NexPro-Link-安放解决方案供应商网站\public\images\products\cable-catalog\03_h05v-k\01_main_html-083.jpg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D:\NexPro-Link-安放解决方案供应商网站\public\images\products\cable-catalog\03_h05v-k\01_main_html-083.jpg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D:\NexPro-Link-安放解决方案供应商网站\public\images\products\cable-catalog\03_h05v-k\01_main_html-083.jpg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D:\NexPro-Link-安放解决方案供应商网站\public\images\products\cable-catalog\04_h07v-k\01_main_html-086.jpg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D:\NexPro-Link-安放解决方案供应商网站\public\images\products\cable-catalog\04_h07v-k\01_main_html-086.jpg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D:\NexPro-Link-安放解决方案供应商网站\public\images\products\cable-catalog\04_h07v-k\01_main_html-086.jpg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D:\NexPro-Link-安放解决方案供应商网站\public\images\products\cable-catalog\05_h05z-r-h07z-r\01_main_html-088.jpg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D:\NexPro-Link-安放解决方案供应商网站\public\images\products\cable-catalog\06_h07z1-u\01_main.png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D:\NexPro-Link-安放解决方案供应商网站\public\images\products\cable-catalog\06_h07z1-u\01_main.png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D:\NexPro-Link-安放解决方案供应商网站\public\images\products\cable-catalog\07_h03vv-f\01_main_html-089.jpg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D:\NexPro-Link-安放解决方案供应商网站\public\images\products\cable-catalog\07_h03vv-f\01_main_html-089.jpg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D:\NexPro-Link-安放解决方案供应商网站\public\images\products\cable-catalog\07_h03vv-f\01_main_html-089.jpg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D:\NexPro-Link-安放解决方案供应商网站\public\images\products\cable-catalog\08_h05vv-f\01_main_html-093.jpg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D:\NexPro-Link-安放解决方案供应商网站\public\images\products\cable-catalog\29_rvv-wire\01_main.png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D:\NexPro-Link-安放解决方案供应商网站\public\images\products\cable-catalog\09_h01n2-d\01_main_html-098.jpg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D:\NexPro-Link-安放解决方案供应商网站\public\images\products\cable-catalog\09_h01n2-d\01_main_html-098.jpg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D:\NexPro-Link-安放解决方案供应商网站\public\images\products\cable-catalog\10_h05rr-f\01_main_html-099.jpg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D:\NexPro-Link-安放解决方案供应商网站\public\images\products\cable-catalog\11_h05rn-f\01_main_html-101.jpg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D:\NexPro-Link-安放解决方案供应商网站\public\images\products\cable-catalog\12_h07rn-f\01_main_html-102.jpg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D:\NexPro-Link-安放解决方案供应商网站\public\images\products\cable-catalog\13_bs6004-624y\01_main_html-106.jpg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D:\NexPro-Link-安放解决方案供应商网站\public\images\products\cable-catalog\18_nym-j-o\01_main_html-125.jpg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D:\NexPro-Link-安放解决方案供应商网站\public\images\products\cable-catalog\18_nym-j-o\01_main_html-125.jpg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D:\NexPro-Link-安放解决方案供应商网站\public\images\products\cable-catalog\18_nym-j-o\01_main_html-125.jpg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D:\NexPro-Link-安放解决方案供应商网站\public\images\products\cable-catalog\14_solar-cable\01_main_html-118.jpg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D:\NexPro-Link-安放解决方案供应商网站\public\images\products\cable-catalog\14_solar-cable\01_main_html-118.jpg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D:\NexPro-Link-安放解决方案供应商网站\public\images\products\cable-catalog\15_spt-lamp-cord\01_main_html-122.jpg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D:\NexPro-Link-安放解决方案供应商网站\public\images\products\cable-catalog\15_spt-lamp-cord\01_main_html-122.jpg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D:\NexPro-Link-安放解决方案供应商网站\public\images\products\cable-catalog\15_spt-lamp-cord\01_main_html-122.jpg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D:\NexPro-Link-安放解决方案供应商网站\public\images\products\cable-catalog\16_tw-wire\01_main.png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D:\NexPro-Link-安放解决方案供应商网站\public\images\products\cable-catalog\17_abc-nfc-33-209\01_main_html-124.jpg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D:\NexPro-Link-安放解决方案供应商网站\public\images\products\cable-catalog\17_abc-nfc-33-209\01_main_html-124.jpg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D:\NexPro-Link-安放解决方案供应商网站\public\images\products\cable-catalog\17_abc-nfc-33-209\01_main_html-124.jpg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D:\NexPro-Link-安放解决方案供应商网站\public\images\products\cable-catalog\17_abc-nfc-33-209\01_main_html-124.jpg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D:\NexPro-Link-安放解决方案供应商网站\public\images\products\cable-catalog\17_abc-nfc-33-209\01_main_html-124.jpg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D:\NexPro-Link-安放解决方案供应商网站\public\images\products\cable-catalog\19_nyy\01_main_html-134.jpg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D:\NexPro-Link-安放解决方案供应商网站\public\images\products\cable-catalog\19_nyy\01_main_html-134.jpg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D:\NexPro-Link-安放解决方案供应商网站\public\images\products\cable-catalog\19_nyy\01_main_html-134.jpg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D:\NexPro-Link-安放解决方案供应商网站\public\images\products\cable-catalog\19_nyy\01_main_html-134.jpg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D:\NexPro-Link-安放解决方案供应商网站\public\images\products\cable-catalog\21_n2xy\01_main_html-139.jpg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D:\NexPro-Link-安放解决方案供应商网站\public\images\products\cable-catalog\21_n2xy\01_main_html-139.jpg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D:\NexPro-Link-安放解决方案供应商网站\public\images\products\cable-catalog\31_vv-cable\01_main_html-186.jpg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D:\NexPro-Link-安放解决方案供应商网站\public\images\products\cable-catalog\20_flry-b\01_main_html-137.jpg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D:\NexPro-Link-安放解决方案供应商网站\public\images\products\cable-catalog\20_flry-b\01_main_html-137.jpg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D:\NexPro-Link-安放解决方案供应商网站\public\images\products\cable-catalog\20_flry-b\01_main_html-137.jpg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D:\NexPro-Link-安放解决方案供应商网站\public\images\products\cable-catalog\22_n2xh-j\01_main_html-147.jpg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D:\NexPro-Link-安放解决方案供应商网站\public\images\products\cable-catalog\23_nhxh-e90\01_main_html-149.jpg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D:\NexPro-Link-安放解决方案供应商网站\public\images\products\cable-catalog\23_nhxh-e90\01_main_html-149.jpg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D:\NexPro-Link-安放解决方案供应商网站\public\images\products\cable-catalog\23_nhxh-e90\01_main_html-149.jpg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D:\NexPro-Link-安放解决方案供应商网站\public\images\products\cable-catalog\24_nhxmh\01_main_html-150.jpg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D:\NexPro-Link-安放解决方案供应商网站\public\images\products\cable-catalog\24_nhxmh\01_main_html-150.jpg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D:\NexPro-Link-安放解决方案供应商网站\public\images\products\cable-catalog\24_nhxmh\01_main_html-150.jpg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D:\NexPro-Link-安放解决方案供应商网站\public\images\products\cable-catalog\24_nhxmh\01_main_html-150.jpg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D:\NexPro-Link-安放解决方案供应商网站\public\images\products\cable-catalog\25_bv-wire\01_main.png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D:\NexPro-Link-安放解决方案供应商网站\public\images\products\cable-catalog\26_bvr-wire\01_main.png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D:\NexPro-Link-安放解决方案供应商网站\public\images\products\cable-catalog\27_rv-wire\01_main.png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D:\NexPro-Link-安放解决方案供应商网站\public\images\products\cable-catalog\28_bvvb-wire\01_main.png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D:\NexPro-Link-安放解决方案供应商网站\public\images\products\cable-catalog\30_mining-rubber-cables\01_main_html-176.jpg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D:\NexPro-Link-安放解决方案供应商网站\public\images\products\cable-catalog\32_yjv-cable\01_main_html-194.jpg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D:\NexPro-Link-安放解决方案供应商网站\public\images\products\cable-catalog\33_yjv22-cable\01_main.png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D:\NexPro-Link-安放解决方案供应商网站\public\images\products\cable-catalog\34_yjlv-cable\01_main_html-193.jpg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D:\NexPro-Link-安放解决方案供应商网站\public\images\products\cable-catalog\35_yjlv22-cable\01_main.png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 产品数据库\artifacts\NPL-DB-0304\assets\nexpro-technical-background-v1.png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a817c0294b9445d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f64280b6a72483a" /><Relationship Type="http://schemas.openxmlformats.org/officeDocument/2006/relationships/slideLayout" Target="/ppt/slideLayouts/slideLayout1.xml" Id="Ra535b59067464121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535b59067464121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2922c8163a249ea" /><Relationship Type="http://schemas.openxmlformats.org/officeDocument/2006/relationships/image" Target="/ppt/media/image.png" Id="Re200eccdf6d24d77" /><Relationship Type="http://schemas.openxmlformats.org/officeDocument/2006/relationships/image" Target="/ppt/media/image2.png" Id="R6d6a4976f3444344" /><Relationship Type="http://schemas.openxmlformats.org/officeDocument/2006/relationships/image" Target="/ppt/media/image.jpeg" Id="R1f866ad46956458b" /><Relationship Type="http://schemas.openxmlformats.org/officeDocument/2006/relationships/image" Target="/ppt/media/image2.jpeg" Id="Ra3fb846ac0a443c1" /><Relationship Type="http://schemas.openxmlformats.org/officeDocument/2006/relationships/image" Target="/ppt/media/image3.jpeg" Id="Re84bed47dcb54b93" /><Relationship Type="http://schemas.openxmlformats.org/officeDocument/2006/relationships/image" Target="/ppt/media/image4.jpeg" Id="R4411fd772c3247c8" /><Relationship Type="http://schemas.openxmlformats.org/officeDocument/2006/relationships/image" Target="/ppt/media/image5.jpeg" Id="Rb3ba6a9fb9eb4800" /><Relationship Type="http://schemas.openxmlformats.org/officeDocument/2006/relationships/notesSlide" Target="/ppt/notesSlides/notesSlide1.xml" Id="Rfa1ee432f752439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97a9507bc764ae1" /><Relationship Type="http://schemas.openxmlformats.org/officeDocument/2006/relationships/image" Target="/ppt/media/image3.png" Id="R430550880f784e68" /><Relationship Type="http://schemas.openxmlformats.org/officeDocument/2006/relationships/image" Target="/ppt/media/image6.jpeg" Id="Rc95a709ce629491a" /><Relationship Type="http://schemas.openxmlformats.org/officeDocument/2006/relationships/image" Target="/ppt/media/image7.jpeg" Id="R1eebe3bfc3584baa" /><Relationship Type="http://schemas.openxmlformats.org/officeDocument/2006/relationships/image" Target="/ppt/media/image8.jpeg" Id="R91c92dc8136240c8" /><Relationship Type="http://schemas.openxmlformats.org/officeDocument/2006/relationships/notesSlide" Target="/ppt/notesSlides/notesSlide2.xml" Id="R6b5a1bd8c41743a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5058500f8724d93" /><Relationship Type="http://schemas.openxmlformats.org/officeDocument/2006/relationships/image" Target="/ppt/media/image4.png" Id="Rd8480ca9340c4e50" /><Relationship Type="http://schemas.openxmlformats.org/officeDocument/2006/relationships/notesSlide" Target="/ppt/notesSlides/notesSlide3.xml" Id="R4daa329a7095472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e69ae03d5743db" /><Relationship Type="http://schemas.openxmlformats.org/officeDocument/2006/relationships/image" Target="/ppt/media/image5.png" Id="Re6582b1ce8af4b37" /><Relationship Type="http://schemas.openxmlformats.org/officeDocument/2006/relationships/image" Target="/ppt/media/image9.jpeg" Id="Rb4ccec5fec8f4d0a" /><Relationship Type="http://schemas.openxmlformats.org/officeDocument/2006/relationships/notesSlide" Target="/ppt/notesSlides/notesSlide4.xml" Id="R1296e207800f413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577da271f6b4039" /><Relationship Type="http://schemas.openxmlformats.org/officeDocument/2006/relationships/image" Target="/ppt/media/image6.png" Id="R3840ff92b442492d" /><Relationship Type="http://schemas.openxmlformats.org/officeDocument/2006/relationships/image" Target="/ppt/media/image10.jpeg" Id="R68da9bec527d4030" /><Relationship Type="http://schemas.openxmlformats.org/officeDocument/2006/relationships/notesSlide" Target="/ppt/notesSlides/notesSlide5.xml" Id="R607200445ab54ee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32c8c0e606d42d1" /><Relationship Type="http://schemas.openxmlformats.org/officeDocument/2006/relationships/image" Target="/ppt/media/image7.png" Id="Rdeb941df26c74415" /><Relationship Type="http://schemas.openxmlformats.org/officeDocument/2006/relationships/image" Target="/ppt/media/image11.jpeg" Id="R280bfb47c50b48ec" /><Relationship Type="http://schemas.openxmlformats.org/officeDocument/2006/relationships/notesSlide" Target="/ppt/notesSlides/notesSlide6.xml" Id="R27c00ba9543e4c5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d1a551665fc4446" /><Relationship Type="http://schemas.openxmlformats.org/officeDocument/2006/relationships/image" Target="/ppt/media/image8.png" Id="R2b9f2a6c1556453e" /><Relationship Type="http://schemas.openxmlformats.org/officeDocument/2006/relationships/image" Target="/ppt/media/image12.jpeg" Id="Rc4d1c02aa6314fbb" /><Relationship Type="http://schemas.openxmlformats.org/officeDocument/2006/relationships/notesSlide" Target="/ppt/notesSlides/notesSlide7.xml" Id="R4d6e2d81f8e241f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ea9d517b62d4d81" /><Relationship Type="http://schemas.openxmlformats.org/officeDocument/2006/relationships/image" Target="/ppt/media/image9.png" Id="Rd20e9620e7d94348" /><Relationship Type="http://schemas.openxmlformats.org/officeDocument/2006/relationships/image" Target="/ppt/media/image13.jpeg" Id="R4665db80650746f9" /><Relationship Type="http://schemas.openxmlformats.org/officeDocument/2006/relationships/notesSlide" Target="/ppt/notesSlides/notesSlide8.xml" Id="R5306182c9a974f1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5bc2ab6ff324173" /><Relationship Type="http://schemas.openxmlformats.org/officeDocument/2006/relationships/image" Target="/ppt/media/image10.png" Id="R238552e76cf841a2" /><Relationship Type="http://schemas.openxmlformats.org/officeDocument/2006/relationships/image" Target="/ppt/media/image14.jpeg" Id="R0c2067ba73524d99" /><Relationship Type="http://schemas.openxmlformats.org/officeDocument/2006/relationships/notesSlide" Target="/ppt/notesSlides/notesSlide9.xml" Id="R3c1de3e1476841d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c1b818ff8ed42dd" /><Relationship Type="http://schemas.openxmlformats.org/officeDocument/2006/relationships/image" Target="/ppt/media/image11.png" Id="R07bb9a6aa44444de" /><Relationship Type="http://schemas.openxmlformats.org/officeDocument/2006/relationships/image" Target="/ppt/media/image15.jpeg" Id="R7b467889bcb94363" /><Relationship Type="http://schemas.openxmlformats.org/officeDocument/2006/relationships/notesSlide" Target="/ppt/notesSlides/notesSlide10.xml" Id="R9190135537b144b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cc6ccec68374630" /><Relationship Type="http://schemas.openxmlformats.org/officeDocument/2006/relationships/image" Target="/ppt/media/image12.png" Id="Re21571f9b93e4c2f" /><Relationship Type="http://schemas.openxmlformats.org/officeDocument/2006/relationships/image" Target="/ppt/media/image16.jpeg" Id="R728cbcaaebdd4ded" /><Relationship Type="http://schemas.openxmlformats.org/officeDocument/2006/relationships/notesSlide" Target="/ppt/notesSlides/notesSlide11.xml" Id="R2ed75c4aef334b2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0e1c23d84814ead" /><Relationship Type="http://schemas.openxmlformats.org/officeDocument/2006/relationships/image" Target="/ppt/media/image13.png" Id="Rc5323f34bf6b4c01" /><Relationship Type="http://schemas.openxmlformats.org/officeDocument/2006/relationships/image" Target="/ppt/media/image17.jpeg" Id="R5fdf53c361664228" /><Relationship Type="http://schemas.openxmlformats.org/officeDocument/2006/relationships/notesSlide" Target="/ppt/notesSlides/notesSlide12.xml" Id="R0b2ee184f623417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e8b7b23983945b7" /><Relationship Type="http://schemas.openxmlformats.org/officeDocument/2006/relationships/image" Target="/ppt/media/image14.png" Id="R6defcd3cbe9e4be7" /><Relationship Type="http://schemas.openxmlformats.org/officeDocument/2006/relationships/image" Target="/ppt/media/image18.jpeg" Id="Rdedd988afa1742e2" /><Relationship Type="http://schemas.openxmlformats.org/officeDocument/2006/relationships/notesSlide" Target="/ppt/notesSlides/notesSlide13.xml" Id="R4db3e5298821495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65a0fd795f14309" /><Relationship Type="http://schemas.openxmlformats.org/officeDocument/2006/relationships/image" Target="/ppt/media/image15.png" Id="R4bc52b8efe6a4a54" /><Relationship Type="http://schemas.openxmlformats.org/officeDocument/2006/relationships/image" Target="/ppt/media/image19.jpeg" Id="R9a2346b9ec774eea" /><Relationship Type="http://schemas.openxmlformats.org/officeDocument/2006/relationships/notesSlide" Target="/ppt/notesSlides/notesSlide14.xml" Id="Rb682d00e69e64f1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31fe0afa7a74eae" /><Relationship Type="http://schemas.openxmlformats.org/officeDocument/2006/relationships/image" Target="/ppt/media/image16.png" Id="R322e404263594e80" /><Relationship Type="http://schemas.openxmlformats.org/officeDocument/2006/relationships/image" Target="/ppt/media/image17.png" Id="Rec5cb52f672549d0" /><Relationship Type="http://schemas.openxmlformats.org/officeDocument/2006/relationships/notesSlide" Target="/ppt/notesSlides/notesSlide15.xml" Id="R83a6be12525648c1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58b6722d3044c13" /><Relationship Type="http://schemas.openxmlformats.org/officeDocument/2006/relationships/image" Target="/ppt/media/image18.png" Id="R08af6b0bd8fa4c52" /><Relationship Type="http://schemas.openxmlformats.org/officeDocument/2006/relationships/image" Target="/ppt/media/image19.png" Id="Rb397cc7eaed64441" /><Relationship Type="http://schemas.openxmlformats.org/officeDocument/2006/relationships/notesSlide" Target="/ppt/notesSlides/notesSlide16.xml" Id="Rb45d667883594c40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e41469351ec4edc" /><Relationship Type="http://schemas.openxmlformats.org/officeDocument/2006/relationships/image" Target="/ppt/media/image20.png" Id="R5ea277b28e224a71" /><Relationship Type="http://schemas.openxmlformats.org/officeDocument/2006/relationships/image" Target="/ppt/media/image20.jpeg" Id="R18d62f2986044fd4" /><Relationship Type="http://schemas.openxmlformats.org/officeDocument/2006/relationships/notesSlide" Target="/ppt/notesSlides/notesSlide17.xml" Id="R52d74f6336ba495d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ccd5af9e6d24ab7" /><Relationship Type="http://schemas.openxmlformats.org/officeDocument/2006/relationships/image" Target="/ppt/media/image21.png" Id="R08889a6924f94d4e" /><Relationship Type="http://schemas.openxmlformats.org/officeDocument/2006/relationships/image" Target="/ppt/media/image21.jpeg" Id="R2e3108156fb145e6" /><Relationship Type="http://schemas.openxmlformats.org/officeDocument/2006/relationships/notesSlide" Target="/ppt/notesSlides/notesSlide18.xml" Id="R8f8507f8e6684ce0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6b5ab073e44acb" /><Relationship Type="http://schemas.openxmlformats.org/officeDocument/2006/relationships/image" Target="/ppt/media/image22.png" Id="R94894a6344754e91" /><Relationship Type="http://schemas.openxmlformats.org/officeDocument/2006/relationships/image" Target="/ppt/media/image22.jpeg" Id="Rd62cc6bdb70a4dfa" /><Relationship Type="http://schemas.openxmlformats.org/officeDocument/2006/relationships/notesSlide" Target="/ppt/notesSlides/notesSlide19.xml" Id="R529ac02af3f84861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34f83e747984685" /><Relationship Type="http://schemas.openxmlformats.org/officeDocument/2006/relationships/image" Target="/ppt/media/image23.png" Id="R25cc4684fa854a12" /><Relationship Type="http://schemas.openxmlformats.org/officeDocument/2006/relationships/image" Target="/ppt/media/image23.jpeg" Id="R51c736e9fc6a4aba" /><Relationship Type="http://schemas.openxmlformats.org/officeDocument/2006/relationships/notesSlide" Target="/ppt/notesSlides/notesSlide20.xml" Id="R11516dec42bb4516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11e602a7e2549f1" /><Relationship Type="http://schemas.openxmlformats.org/officeDocument/2006/relationships/image" Target="/ppt/media/image24.png" Id="Rb4f7d396873d4002" /><Relationship Type="http://schemas.openxmlformats.org/officeDocument/2006/relationships/image" Target="/ppt/media/image25.png" Id="R733b513103e242f2" /><Relationship Type="http://schemas.openxmlformats.org/officeDocument/2006/relationships/notesSlide" Target="/ppt/notesSlides/notesSlide21.xml" Id="R469f32ca36bf4581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dadb72f0b964cd5" /><Relationship Type="http://schemas.openxmlformats.org/officeDocument/2006/relationships/image" Target="/ppt/media/image26.png" Id="R6bd9ad06d5e74527" /><Relationship Type="http://schemas.openxmlformats.org/officeDocument/2006/relationships/image" Target="/ppt/media/image24.jpeg" Id="Ra7cdebf40c18426f" /><Relationship Type="http://schemas.openxmlformats.org/officeDocument/2006/relationships/notesSlide" Target="/ppt/notesSlides/notesSlide22.xml" Id="R6c7dc51ac1104644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5d53a7203624231" /><Relationship Type="http://schemas.openxmlformats.org/officeDocument/2006/relationships/image" Target="/ppt/media/image27.png" Id="R9c6d9b79b4d44244" /><Relationship Type="http://schemas.openxmlformats.org/officeDocument/2006/relationships/image" Target="/ppt/media/image25.jpeg" Id="R0dcf866bb6a44979" /><Relationship Type="http://schemas.openxmlformats.org/officeDocument/2006/relationships/notesSlide" Target="/ppt/notesSlides/notesSlide23.xml" Id="Rb0eb3b4243704b8c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87c52b4dcba401b" /><Relationship Type="http://schemas.openxmlformats.org/officeDocument/2006/relationships/image" Target="/ppt/media/image28.png" Id="R27a33d18682f4f90" /><Relationship Type="http://schemas.openxmlformats.org/officeDocument/2006/relationships/image" Target="/ppt/media/image26.jpeg" Id="Rd1aea5a687fd4ecc" /><Relationship Type="http://schemas.openxmlformats.org/officeDocument/2006/relationships/notesSlide" Target="/ppt/notesSlides/notesSlide24.xml" Id="R2cf07a2feb374113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5f099875e534f33" /><Relationship Type="http://schemas.openxmlformats.org/officeDocument/2006/relationships/image" Target="/ppt/media/image29.png" Id="R5b315100b5a64708" /><Relationship Type="http://schemas.openxmlformats.org/officeDocument/2006/relationships/image" Target="/ppt/media/image27.jpeg" Id="R0095ba5c107d49a4" /><Relationship Type="http://schemas.openxmlformats.org/officeDocument/2006/relationships/notesSlide" Target="/ppt/notesSlides/notesSlide25.xml" Id="Raf069fa9fd4543b4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e33c50ba5164016" /><Relationship Type="http://schemas.openxmlformats.org/officeDocument/2006/relationships/image" Target="/ppt/media/image30.png" Id="Rd12de0e140bd4aa3" /><Relationship Type="http://schemas.openxmlformats.org/officeDocument/2006/relationships/image" Target="/ppt/media/image28.jpeg" Id="R463dcbc46088493c" /><Relationship Type="http://schemas.openxmlformats.org/officeDocument/2006/relationships/notesSlide" Target="/ppt/notesSlides/notesSlide26.xml" Id="R833f4d8b91ba48b1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8e489a44a4e4c5d" /><Relationship Type="http://schemas.openxmlformats.org/officeDocument/2006/relationships/image" Target="/ppt/media/image31.png" Id="R0b45e5fd3ac046eb" /><Relationship Type="http://schemas.openxmlformats.org/officeDocument/2006/relationships/image" Target="/ppt/media/image29.jpeg" Id="R4a4ab5f672f84c69" /><Relationship Type="http://schemas.openxmlformats.org/officeDocument/2006/relationships/notesSlide" Target="/ppt/notesSlides/notesSlide27.xml" Id="R620fd638836e4327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3ebf2629c3d44d8" /><Relationship Type="http://schemas.openxmlformats.org/officeDocument/2006/relationships/image" Target="/ppt/media/image32.png" Id="R71f5616e7f9e4301" /><Relationship Type="http://schemas.openxmlformats.org/officeDocument/2006/relationships/image" Target="/ppt/media/image30.jpeg" Id="R40be7a4474f04d52" /><Relationship Type="http://schemas.openxmlformats.org/officeDocument/2006/relationships/notesSlide" Target="/ppt/notesSlides/notesSlide28.xml" Id="R554517013ba34991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133133fb7b4430a" /><Relationship Type="http://schemas.openxmlformats.org/officeDocument/2006/relationships/image" Target="/ppt/media/image33.png" Id="R700581fcef2945a4" /><Relationship Type="http://schemas.openxmlformats.org/officeDocument/2006/relationships/image" Target="/ppt/media/image31.jpeg" Id="Rce5389b57a5b4ce4" /><Relationship Type="http://schemas.openxmlformats.org/officeDocument/2006/relationships/notesSlide" Target="/ppt/notesSlides/notesSlide29.xml" Id="Ra64e0841c3ac4f7c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4dd879667f943b0" /><Relationship Type="http://schemas.openxmlformats.org/officeDocument/2006/relationships/image" Target="/ppt/media/image34.png" Id="R6ed6e44559164b97" /><Relationship Type="http://schemas.openxmlformats.org/officeDocument/2006/relationships/image" Target="/ppt/media/image32.jpeg" Id="R5c3d602ef38d44b8" /><Relationship Type="http://schemas.openxmlformats.org/officeDocument/2006/relationships/notesSlide" Target="/ppt/notesSlides/notesSlide30.xml" Id="Rc4a1fde710c44a12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5a1f08c593e480c" /><Relationship Type="http://schemas.openxmlformats.org/officeDocument/2006/relationships/image" Target="/ppt/media/image35.png" Id="R3ab320e125944cb6" /><Relationship Type="http://schemas.openxmlformats.org/officeDocument/2006/relationships/image" Target="/ppt/media/image33.jpeg" Id="R97da9c1deb4f4552" /><Relationship Type="http://schemas.openxmlformats.org/officeDocument/2006/relationships/notesSlide" Target="/ppt/notesSlides/notesSlide31.xml" Id="Rbe0f40e1b6964260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9ba65983fb64adc" /><Relationship Type="http://schemas.openxmlformats.org/officeDocument/2006/relationships/image" Target="/ppt/media/image36.png" Id="Rb10a29c5ed9d4a10" /><Relationship Type="http://schemas.openxmlformats.org/officeDocument/2006/relationships/image" Target="/ppt/media/image34.jpeg" Id="Rc2ab07b04eff4468" /><Relationship Type="http://schemas.openxmlformats.org/officeDocument/2006/relationships/notesSlide" Target="/ppt/notesSlides/notesSlide32.xml" Id="R694cf7740679461b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9a5e2f8f2124538" /><Relationship Type="http://schemas.openxmlformats.org/officeDocument/2006/relationships/image" Target="/ppt/media/image37.png" Id="Rd04ad796d3de4026" /><Relationship Type="http://schemas.openxmlformats.org/officeDocument/2006/relationships/image" Target="/ppt/media/image35.jpeg" Id="Re5b915a67c8c4840" /><Relationship Type="http://schemas.openxmlformats.org/officeDocument/2006/relationships/notesSlide" Target="/ppt/notesSlides/notesSlide33.xml" Id="R3150a008365a40e2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78f33c9b3f24f68" /><Relationship Type="http://schemas.openxmlformats.org/officeDocument/2006/relationships/image" Target="/ppt/media/image38.png" Id="R8345c9434763412e" /><Relationship Type="http://schemas.openxmlformats.org/officeDocument/2006/relationships/image" Target="/ppt/media/image36.jpeg" Id="R843a2ce49ec545cd" /><Relationship Type="http://schemas.openxmlformats.org/officeDocument/2006/relationships/notesSlide" Target="/ppt/notesSlides/notesSlide34.xml" Id="R0302ef492ce24c00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840b9aaae7444c3" /><Relationship Type="http://schemas.openxmlformats.org/officeDocument/2006/relationships/image" Target="/ppt/media/image39.png" Id="R92fb9bf2a0bf438d" /><Relationship Type="http://schemas.openxmlformats.org/officeDocument/2006/relationships/image" Target="/ppt/media/image37.jpeg" Id="R2eee5cf01bcb4cbf" /><Relationship Type="http://schemas.openxmlformats.org/officeDocument/2006/relationships/notesSlide" Target="/ppt/notesSlides/notesSlide35.xml" Id="R745a36c4141d4cc0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980d8551cc64407" /><Relationship Type="http://schemas.openxmlformats.org/officeDocument/2006/relationships/image" Target="/ppt/media/image40.png" Id="R66620bf34d66480d" /><Relationship Type="http://schemas.openxmlformats.org/officeDocument/2006/relationships/image" Target="/ppt/media/image41.png" Id="Rfd8c80b6cac54c4d" /><Relationship Type="http://schemas.openxmlformats.org/officeDocument/2006/relationships/notesSlide" Target="/ppt/notesSlides/notesSlide36.xml" Id="Rbb71c0e14870414f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db3bef7325047fc" /><Relationship Type="http://schemas.openxmlformats.org/officeDocument/2006/relationships/image" Target="/ppt/media/image42.png" Id="R80604acb5eba48b9" /><Relationship Type="http://schemas.openxmlformats.org/officeDocument/2006/relationships/image" Target="/ppt/media/image38.jpeg" Id="R84d3ced01a894145" /><Relationship Type="http://schemas.openxmlformats.org/officeDocument/2006/relationships/notesSlide" Target="/ppt/notesSlides/notesSlide37.xml" Id="Rd3c04eb227af4b7f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c616d86025b40fb" /><Relationship Type="http://schemas.openxmlformats.org/officeDocument/2006/relationships/image" Target="/ppt/media/image43.png" Id="R6070fac17fcd4495" /><Relationship Type="http://schemas.openxmlformats.org/officeDocument/2006/relationships/image" Target="/ppt/media/image39.jpeg" Id="R4c38d167c75749e6" /><Relationship Type="http://schemas.openxmlformats.org/officeDocument/2006/relationships/notesSlide" Target="/ppt/notesSlides/notesSlide38.xml" Id="R6f0db83ef8ec4761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d26ce0d2d7f4a05" /><Relationship Type="http://schemas.openxmlformats.org/officeDocument/2006/relationships/image" Target="/ppt/media/image44.png" Id="R94a287f88d0c4d88" /><Relationship Type="http://schemas.openxmlformats.org/officeDocument/2006/relationships/image" Target="/ppt/media/image40.jpeg" Id="Rfd3e020548f54f3f" /><Relationship Type="http://schemas.openxmlformats.org/officeDocument/2006/relationships/notesSlide" Target="/ppt/notesSlides/notesSlide39.xml" Id="R562cfddf7a404161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62b560a45034659" /><Relationship Type="http://schemas.openxmlformats.org/officeDocument/2006/relationships/image" Target="/ppt/media/image45.png" Id="R51ead2c95a0f427a" /><Relationship Type="http://schemas.openxmlformats.org/officeDocument/2006/relationships/image" Target="/ppt/media/image41.jpeg" Id="Rf36cdc9f9a9540ef" /><Relationship Type="http://schemas.openxmlformats.org/officeDocument/2006/relationships/notesSlide" Target="/ppt/notesSlides/notesSlide40.xml" Id="R9257d4b2b80749b3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00a618ea6c14240" /><Relationship Type="http://schemas.openxmlformats.org/officeDocument/2006/relationships/image" Target="/ppt/media/image46.png" Id="Rf5fec9929b1644a1" /><Relationship Type="http://schemas.openxmlformats.org/officeDocument/2006/relationships/image" Target="/ppt/media/image42.jpeg" Id="R7b9bd3c84db54b85" /><Relationship Type="http://schemas.openxmlformats.org/officeDocument/2006/relationships/notesSlide" Target="/ppt/notesSlides/notesSlide41.xml" Id="R2540b2d9e02a4eae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237e11505cd474b" /><Relationship Type="http://schemas.openxmlformats.org/officeDocument/2006/relationships/image" Target="/ppt/media/image47.png" Id="R1890f99fe6764230" /><Relationship Type="http://schemas.openxmlformats.org/officeDocument/2006/relationships/image" Target="/ppt/media/image43.jpeg" Id="R4002755fa7404d93" /><Relationship Type="http://schemas.openxmlformats.org/officeDocument/2006/relationships/notesSlide" Target="/ppt/notesSlides/notesSlide42.xml" Id="R882b4099a4854d59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ea52c90ab804264" /><Relationship Type="http://schemas.openxmlformats.org/officeDocument/2006/relationships/image" Target="/ppt/media/image48.png" Id="R969d660a64234147" /><Relationship Type="http://schemas.openxmlformats.org/officeDocument/2006/relationships/image" Target="/ppt/media/image44.jpeg" Id="R9d4fa91e30b644b9" /><Relationship Type="http://schemas.openxmlformats.org/officeDocument/2006/relationships/notesSlide" Target="/ppt/notesSlides/notesSlide43.xml" Id="R44a6c95588f1462c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89b6e54cc148bf" /><Relationship Type="http://schemas.openxmlformats.org/officeDocument/2006/relationships/image" Target="/ppt/media/image49.png" Id="Rfe6685e5f16d4606" /><Relationship Type="http://schemas.openxmlformats.org/officeDocument/2006/relationships/image" Target="/ppt/media/image45.jpeg" Id="R9b7e2e2f29114250" /><Relationship Type="http://schemas.openxmlformats.org/officeDocument/2006/relationships/notesSlide" Target="/ppt/notesSlides/notesSlide44.xml" Id="Rec5aaf9d35224d85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4253a2c46be450a" /><Relationship Type="http://schemas.openxmlformats.org/officeDocument/2006/relationships/image" Target="/ppt/media/image50.png" Id="R089918f71ea44edf" /><Relationship Type="http://schemas.openxmlformats.org/officeDocument/2006/relationships/image" Target="/ppt/media/image46.jpeg" Id="R6b3139d951cf4c81" /><Relationship Type="http://schemas.openxmlformats.org/officeDocument/2006/relationships/notesSlide" Target="/ppt/notesSlides/notesSlide45.xml" Id="R8d3684ffbe8542d3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52cfc6b0f77485c" /><Relationship Type="http://schemas.openxmlformats.org/officeDocument/2006/relationships/image" Target="/ppt/media/image51.png" Id="R25cbf23f90034cf7" /><Relationship Type="http://schemas.openxmlformats.org/officeDocument/2006/relationships/image" Target="/ppt/media/image47.jpeg" Id="Reb1406d01e7b40e4" /><Relationship Type="http://schemas.openxmlformats.org/officeDocument/2006/relationships/notesSlide" Target="/ppt/notesSlides/notesSlide46.xml" Id="Rf032cd0b7b1a47d0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5c81a7f49c449a2" /><Relationship Type="http://schemas.openxmlformats.org/officeDocument/2006/relationships/image" Target="/ppt/media/image52.png" Id="R1aeca23a17d44e9b" /><Relationship Type="http://schemas.openxmlformats.org/officeDocument/2006/relationships/image" Target="/ppt/media/image48.jpeg" Id="R0169244540f34491" /><Relationship Type="http://schemas.openxmlformats.org/officeDocument/2006/relationships/notesSlide" Target="/ppt/notesSlides/notesSlide47.xml" Id="R5ece864ff3d44790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2ac7ae9a5f641e9" /><Relationship Type="http://schemas.openxmlformats.org/officeDocument/2006/relationships/image" Target="/ppt/media/image53.png" Id="R0f7b860999bd4962" /><Relationship Type="http://schemas.openxmlformats.org/officeDocument/2006/relationships/image" Target="/ppt/media/image49.jpeg" Id="Rf5b0b5bedb8c41d3" /><Relationship Type="http://schemas.openxmlformats.org/officeDocument/2006/relationships/notesSlide" Target="/ppt/notesSlides/notesSlide48.xml" Id="R19084006ee09400a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90735f03664a9e" /><Relationship Type="http://schemas.openxmlformats.org/officeDocument/2006/relationships/image" Target="/ppt/media/image54.png" Id="R1dfcd83e4cc843c9" /><Relationship Type="http://schemas.openxmlformats.org/officeDocument/2006/relationships/image" Target="/ppt/media/image50.jpeg" Id="Rcee36b5803764b03" /><Relationship Type="http://schemas.openxmlformats.org/officeDocument/2006/relationships/notesSlide" Target="/ppt/notesSlides/notesSlide49.xml" Id="R44333cef3e374441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1a98d3514ee40f7" /><Relationship Type="http://schemas.openxmlformats.org/officeDocument/2006/relationships/image" Target="/ppt/media/image55.png" Id="Rf362e94b48664ec9" /><Relationship Type="http://schemas.openxmlformats.org/officeDocument/2006/relationships/image" Target="/ppt/media/image51.jpeg" Id="R7a6857268f5046ec" /><Relationship Type="http://schemas.openxmlformats.org/officeDocument/2006/relationships/notesSlide" Target="/ppt/notesSlides/notesSlide50.xml" Id="R3e014c83f0ed4ed6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a502caf4ce41cf" /><Relationship Type="http://schemas.openxmlformats.org/officeDocument/2006/relationships/image" Target="/ppt/media/image56.png" Id="R17eff4babe2643b9" /><Relationship Type="http://schemas.openxmlformats.org/officeDocument/2006/relationships/image" Target="/ppt/media/image52.jpeg" Id="Rc6250627dbe7402f" /><Relationship Type="http://schemas.openxmlformats.org/officeDocument/2006/relationships/notesSlide" Target="/ppt/notesSlides/notesSlide51.xml" Id="R16fa176b9f054517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67bb711b1d44a5f" /><Relationship Type="http://schemas.openxmlformats.org/officeDocument/2006/relationships/image" Target="/ppt/media/image57.png" Id="R90fa5d67142c4aa0" /><Relationship Type="http://schemas.openxmlformats.org/officeDocument/2006/relationships/image" Target="/ppt/media/image53.jpeg" Id="R8603cdd1de39452b" /><Relationship Type="http://schemas.openxmlformats.org/officeDocument/2006/relationships/notesSlide" Target="/ppt/notesSlides/notesSlide52.xml" Id="Rf308508170bd4c95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5ec20567ed4d38" /><Relationship Type="http://schemas.openxmlformats.org/officeDocument/2006/relationships/image" Target="/ppt/media/image58.png" Id="R8edf404432c24fad" /><Relationship Type="http://schemas.openxmlformats.org/officeDocument/2006/relationships/image" Target="/ppt/media/image54.jpeg" Id="Ra70f831129a04cf4" /><Relationship Type="http://schemas.openxmlformats.org/officeDocument/2006/relationships/notesSlide" Target="/ppt/notesSlides/notesSlide53.xml" Id="R7cf8a25dbe9b41c9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9eda7921adc477d" /><Relationship Type="http://schemas.openxmlformats.org/officeDocument/2006/relationships/image" Target="/ppt/media/image59.png" Id="R5358c3f90fd0437d" /><Relationship Type="http://schemas.openxmlformats.org/officeDocument/2006/relationships/image" Target="/ppt/media/image55.jpeg" Id="Rfcc467289bb04b2d" /><Relationship Type="http://schemas.openxmlformats.org/officeDocument/2006/relationships/notesSlide" Target="/ppt/notesSlides/notesSlide54.xml" Id="R6da7a224a0504f5b" /></Relationships>
</file>

<file path=ppt/slides/_rels/slide5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3f51ac77774973" /><Relationship Type="http://schemas.openxmlformats.org/officeDocument/2006/relationships/image" Target="/ppt/media/image60.png" Id="R2eee0e86c1c34fa3" /><Relationship Type="http://schemas.openxmlformats.org/officeDocument/2006/relationships/image" Target="/ppt/media/image56.jpeg" Id="R270677dcae544ad6" /><Relationship Type="http://schemas.openxmlformats.org/officeDocument/2006/relationships/notesSlide" Target="/ppt/notesSlides/notesSlide55.xml" Id="Rd231c6de2e654d81" /></Relationships>
</file>

<file path=ppt/slides/_rels/slide5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94ecaf9a2bc4a06" /><Relationship Type="http://schemas.openxmlformats.org/officeDocument/2006/relationships/image" Target="/ppt/media/image61.png" Id="R9f4aee04ac9f4840" /><Relationship Type="http://schemas.openxmlformats.org/officeDocument/2006/relationships/image" Target="/ppt/media/image57.jpeg" Id="R448ed5a7c8204a72" /><Relationship Type="http://schemas.openxmlformats.org/officeDocument/2006/relationships/notesSlide" Target="/ppt/notesSlides/notesSlide56.xml" Id="R70b52c83b30142bd" /></Relationships>
</file>

<file path=ppt/slides/_rels/slide5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30bfbc78b454e89" /><Relationship Type="http://schemas.openxmlformats.org/officeDocument/2006/relationships/image" Target="/ppt/media/image62.png" Id="R2df0a475fe8143e1" /><Relationship Type="http://schemas.openxmlformats.org/officeDocument/2006/relationships/image" Target="/ppt/media/image58.jpeg" Id="R40e7316040904261" /><Relationship Type="http://schemas.openxmlformats.org/officeDocument/2006/relationships/notesSlide" Target="/ppt/notesSlides/notesSlide57.xml" Id="R1dd3737c2ee14fc7" /></Relationships>
</file>

<file path=ppt/slides/_rels/slide5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85b9eec3f174c9a" /><Relationship Type="http://schemas.openxmlformats.org/officeDocument/2006/relationships/image" Target="/ppt/media/image63.png" Id="R090726dfd64b4273" /><Relationship Type="http://schemas.openxmlformats.org/officeDocument/2006/relationships/image" Target="/ppt/media/image59.jpeg" Id="R86d448737bd64a29" /><Relationship Type="http://schemas.openxmlformats.org/officeDocument/2006/relationships/notesSlide" Target="/ppt/notesSlides/notesSlide58.xml" Id="R5691df077cd7419a" /></Relationships>
</file>

<file path=ppt/slides/_rels/slide5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d55538c9b874967" /><Relationship Type="http://schemas.openxmlformats.org/officeDocument/2006/relationships/image" Target="/ppt/media/image64.png" Id="Rad4fd81058464f87" /><Relationship Type="http://schemas.openxmlformats.org/officeDocument/2006/relationships/image" Target="/ppt/media/image60.jpeg" Id="R0825a3e2bb774ba0" /><Relationship Type="http://schemas.openxmlformats.org/officeDocument/2006/relationships/notesSlide" Target="/ppt/notesSlides/notesSlide59.xml" Id="R14408f6a8ff4492c" /></Relationships>
</file>

<file path=ppt/slides/_rels/slide6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6e4c41229754aff" /><Relationship Type="http://schemas.openxmlformats.org/officeDocument/2006/relationships/image" Target="/ppt/media/image65.png" Id="Rc389923b21d94db5" /><Relationship Type="http://schemas.openxmlformats.org/officeDocument/2006/relationships/image" Target="/ppt/media/image66.png" Id="R73cf47a1471a4085" /><Relationship Type="http://schemas.openxmlformats.org/officeDocument/2006/relationships/notesSlide" Target="/ppt/notesSlides/notesSlide60.xml" Id="R888eee6ceac54509" /></Relationships>
</file>

<file path=ppt/slides/_rels/slide6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45ebedf7a22451c" /><Relationship Type="http://schemas.openxmlformats.org/officeDocument/2006/relationships/image" Target="/ppt/media/image67.png" Id="R6ede240b40df45f7" /><Relationship Type="http://schemas.openxmlformats.org/officeDocument/2006/relationships/image" Target="/ppt/media/image68.png" Id="Ra6adae98c17e420d" /><Relationship Type="http://schemas.openxmlformats.org/officeDocument/2006/relationships/notesSlide" Target="/ppt/notesSlides/notesSlide61.xml" Id="R6bd9670a008d4a06" /></Relationships>
</file>

<file path=ppt/slides/_rels/slide6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7e9ab26378e4a18" /><Relationship Type="http://schemas.openxmlformats.org/officeDocument/2006/relationships/image" Target="/ppt/media/image69.png" Id="Rdd68ba29da9a4cb2" /><Relationship Type="http://schemas.openxmlformats.org/officeDocument/2006/relationships/image" Target="/ppt/media/image70.png" Id="R7c4349012cc14e10" /><Relationship Type="http://schemas.openxmlformats.org/officeDocument/2006/relationships/notesSlide" Target="/ppt/notesSlides/notesSlide62.xml" Id="Re88bb1ae2f294859" /></Relationships>
</file>

<file path=ppt/slides/_rels/slide6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32a7a057dad4f14" /><Relationship Type="http://schemas.openxmlformats.org/officeDocument/2006/relationships/image" Target="/ppt/media/image71.png" Id="Rd7e4c5aa614b42bd" /><Relationship Type="http://schemas.openxmlformats.org/officeDocument/2006/relationships/image" Target="/ppt/media/image72.png" Id="R167024239cef46aa" /><Relationship Type="http://schemas.openxmlformats.org/officeDocument/2006/relationships/notesSlide" Target="/ppt/notesSlides/notesSlide63.xml" Id="Rbde79ffa58c74fbc" /></Relationships>
</file>

<file path=ppt/slides/_rels/slide6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c28a31028e34495" /><Relationship Type="http://schemas.openxmlformats.org/officeDocument/2006/relationships/image" Target="/ppt/media/image73.png" Id="R367dc3bba1194714" /><Relationship Type="http://schemas.openxmlformats.org/officeDocument/2006/relationships/image" Target="/ppt/media/image61.jpeg" Id="R02afdb9b8b0245a5" /><Relationship Type="http://schemas.openxmlformats.org/officeDocument/2006/relationships/notesSlide" Target="/ppt/notesSlides/notesSlide64.xml" Id="R4a6e895b02d14d25" /></Relationships>
</file>

<file path=ppt/slides/_rels/slide6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726ac21ac874cc6" /><Relationship Type="http://schemas.openxmlformats.org/officeDocument/2006/relationships/image" Target="/ppt/media/image74.png" Id="R2a14347f321e4ff3" /><Relationship Type="http://schemas.openxmlformats.org/officeDocument/2006/relationships/image" Target="/ppt/media/image62.jpeg" Id="R5a5b8011efa54d02" /><Relationship Type="http://schemas.openxmlformats.org/officeDocument/2006/relationships/notesSlide" Target="/ppt/notesSlides/notesSlide65.xml" Id="R23269b3cbc974c82" /></Relationships>
</file>

<file path=ppt/slides/_rels/slide6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3f8e7df8d74894" /><Relationship Type="http://schemas.openxmlformats.org/officeDocument/2006/relationships/image" Target="/ppt/media/image75.png" Id="Re37c9833cfd549f4" /><Relationship Type="http://schemas.openxmlformats.org/officeDocument/2006/relationships/image" Target="/ppt/media/image76.png" Id="R8f9c62bf6d074756" /><Relationship Type="http://schemas.openxmlformats.org/officeDocument/2006/relationships/notesSlide" Target="/ppt/notesSlides/notesSlide66.xml" Id="Rcec05cc1f50b4cba" /></Relationships>
</file>

<file path=ppt/slides/_rels/slide6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f407c3421e74ba0" /><Relationship Type="http://schemas.openxmlformats.org/officeDocument/2006/relationships/image" Target="/ppt/media/image77.png" Id="R65793397f9e64c87" /><Relationship Type="http://schemas.openxmlformats.org/officeDocument/2006/relationships/image" Target="/ppt/media/image63.jpeg" Id="R04ecbf915b0b4e51" /><Relationship Type="http://schemas.openxmlformats.org/officeDocument/2006/relationships/notesSlide" Target="/ppt/notesSlides/notesSlide67.xml" Id="R9849045bc09f43c8" /></Relationships>
</file>

<file path=ppt/slides/_rels/slide6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b59087a36f04458" /><Relationship Type="http://schemas.openxmlformats.org/officeDocument/2006/relationships/image" Target="/ppt/media/image78.png" Id="R18d94db42c634ebb" /><Relationship Type="http://schemas.openxmlformats.org/officeDocument/2006/relationships/image" Target="/ppt/media/image79.png" Id="Rb02159e22d294806" /><Relationship Type="http://schemas.openxmlformats.org/officeDocument/2006/relationships/notesSlide" Target="/ppt/notesSlides/notesSlide68.xml" Id="R830f3602cd9c4ca7" /></Relationships>
</file>

<file path=ppt/slides/_rels/slide6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75d92c45e3f4bfb" /><Relationship Type="http://schemas.openxmlformats.org/officeDocument/2006/relationships/image" Target="/ppt/media/image80.png" Id="Rfd5fd25ff3474e5a" /><Relationship Type="http://schemas.openxmlformats.org/officeDocument/2006/relationships/notesSlide" Target="/ppt/notesSlides/notesSlide69.xml" Id="Rce4ef190982c47c8" /></Relationships>
</file>

<file path=ppt/slides/_rels/slide7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00308fe628476e" /><Relationship Type="http://schemas.openxmlformats.org/officeDocument/2006/relationships/image" Target="/ppt/media/image81.png" Id="R567172fafa1a45b5" /><Relationship Type="http://schemas.openxmlformats.org/officeDocument/2006/relationships/notesSlide" Target="/ppt/notesSlides/notesSlide70.xml" Id="Ree98294802ab4c36" /></Relationships>
</file>

<file path=ppt/slides/_rels/slide7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a6a1b50e3b04e25" /><Relationship Type="http://schemas.openxmlformats.org/officeDocument/2006/relationships/image" Target="/ppt/media/image82.png" Id="R2bfb6495c24948c4" /><Relationship Type="http://schemas.openxmlformats.org/officeDocument/2006/relationships/notesSlide" Target="/ppt/notesSlides/notesSlide71.xml" Id="Re70170c27e5b4250" /></Relationships>
</file>

<file path=ppt/slides/_rels/slide7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37ef1e59de0469e" /><Relationship Type="http://schemas.openxmlformats.org/officeDocument/2006/relationships/image" Target="/ppt/media/image83.png" Id="Rb79471fdf1fb4e23" /><Relationship Type="http://schemas.openxmlformats.org/officeDocument/2006/relationships/image" Target="/ppt/media/image84.png" Id="R22388986b2474d1f" /><Relationship Type="http://schemas.openxmlformats.org/officeDocument/2006/relationships/notesSlide" Target="/ppt/notesSlides/notesSlide72.xml" Id="R688a635ea2e44ea6" /></Relationships>
</file>

<file path=ppt/slides/slide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4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200eccdf6d24d77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CC8951F-0582-4417-A931-8F519F2547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5715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71F37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A206776-E506-41CD-A575-DB7073EB1B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1866900" cy="723900"/>
          </a:xfrm>
          <a:prstGeom xmlns:a="http://schemas.openxmlformats.org/drawingml/2006/main" prst="roundRect">
            <a:avLst>
              <a:gd name="adj" fmla="val 1578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d6a4976f3444344"/>
          <a:stretch xmlns:a="http://schemas.openxmlformats.org/drawingml/2006/main"/>
        </p:blipFill>
        <p:spPr>
          <a:xfrm xmlns:a="http://schemas.openxmlformats.org/drawingml/2006/main">
            <a:off x="928466" y="457200"/>
            <a:ext cx="1038668" cy="45720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DCAC703-7C4A-4521-B8E9-619DE62FEB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295400"/>
            <a:ext cx="4381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TECHNICAL PRODUCT PORTFOLIO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9F11A15-81CE-4817-9C2B-D6A0265C70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4572000" cy="1714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BD7C8B6-2B89-43EE-A207-AD7C27A444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524250"/>
            <a:ext cx="43815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D8E8F7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D8E8F7"/>
                </a:solidFill>
                <a:latin typeface="Arial"/>
                <a:ea typeface="Arial"/>
                <a:cs typeface="Arial"/>
              </a:rPr>
              <a:t>Detailed model selection for overseas B2B projects, system integration and procurement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D814ED2-8A96-4FDC-A96C-82F1ECF88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D456F">
              <a:alpha val="90980"/>
            </a:srgbClr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FC975A7-29D0-453A-8124-76C9C1FEEB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TECHNICAL DATA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2A22DFF-B007-478D-9773-2C2158C6D9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D456F">
              <a:alpha val="90980"/>
            </a:srgbClr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87C01E7-235F-4975-97FD-99FF45F64A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MODEL SELECTION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FF3B872-4635-48C9-9349-7396D257AA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0045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FF6B35"/>
          </a:solidFill>
          <a:ln xmlns:a="http://schemas.openxmlformats.org/drawingml/2006/main" w="9525">
            <a:solidFill>
              <a:srgbClr val="FF6B35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F7C0925-2E67-4D82-9548-3D2D6A2A5D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5760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PROJECT RFQ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D163FC6-B4E3-4325-B0DF-26C66722AA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476250"/>
            <a:ext cx="5486400" cy="2552700"/>
          </a:xfrm>
          <a:prstGeom xmlns:a="http://schemas.openxmlformats.org/drawingml/2006/main" prst="roundRect">
            <a:avLst>
              <a:gd name="adj" fmla="val 597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5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f866ad46956458b"/>
          <a:stretch xmlns:a="http://schemas.openxmlformats.org/drawingml/2006/main"/>
        </p:blipFill>
        <p:spPr>
          <a:xfrm xmlns:a="http://schemas.openxmlformats.org/drawingml/2006/main">
            <a:off x="6970435" y="552450"/>
            <a:ext cx="3547031" cy="2400300"/>
          </a:xfrm>
          <a:prstGeom xmlns:a="http://schemas.openxmlformats.org/drawingml/2006/main" prst="roundRect">
            <a:avLst>
              <a:gd name="adj" fmla="val 3968"/>
            </a:avLst>
          </a:prstGeom>
        </p:spPr>
      </p:pic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7850AF0-8832-4C10-9A42-87C15F62AA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2714625"/>
            <a:ext cx="533400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53B8E89-B872-412D-B817-76957BDBBC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2743200"/>
            <a:ext cx="52578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3284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H05V-U | H07V-U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CB140DA-80B0-43B2-B301-FAAD3732A2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31051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5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3fb846ac0a443c1"/>
          <a:stretch xmlns:a="http://schemas.openxmlformats.org/drawingml/2006/main"/>
        </p:blipFill>
        <p:spPr>
          <a:xfrm xmlns:a="http://schemas.openxmlformats.org/drawingml/2006/main">
            <a:off x="6076950" y="3416128"/>
            <a:ext cx="2533650" cy="882993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6485CA5-DD51-4563-8A08-3BF0184A45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2957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B562FF3-C5F2-40C0-BFB5-678FCF99B8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43243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H05V-R | H07V-R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F671494-D730-4589-8CF1-9CCBF4FBEC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01100" y="31051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6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84bed47dcb54b93"/>
          <a:stretch xmlns:a="http://schemas.openxmlformats.org/drawingml/2006/main"/>
        </p:blipFill>
        <p:spPr>
          <a:xfrm xmlns:a="http://schemas.openxmlformats.org/drawingml/2006/main">
            <a:off x="8877300" y="3292609"/>
            <a:ext cx="2533650" cy="1130032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DF0B149-7924-4CEF-AB96-42BDF68698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77300" y="42957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735FEEF-D774-4988-9056-C6729FDFF9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15400" y="43243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H05V-K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B590177-92B0-4E45-8B45-0464E1029D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47053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6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411fd772c3247c8"/>
          <a:stretch xmlns:a="http://schemas.openxmlformats.org/drawingml/2006/main"/>
        </p:blipFill>
        <p:spPr>
          <a:xfrm xmlns:a="http://schemas.openxmlformats.org/drawingml/2006/main">
            <a:off x="6255308" y="4781550"/>
            <a:ext cx="2176935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2666820-9738-4A4E-A3B5-B0CB587045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58959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9491896-9991-4E84-808C-532AD60E45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59245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H05V-K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DFAF73E-385A-4EDE-A075-D0AED4A927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01100" y="47053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7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3ba6a9fb9eb4800"/>
          <a:stretch xmlns:a="http://schemas.openxmlformats.org/drawingml/2006/main"/>
        </p:blipFill>
        <p:spPr>
          <a:xfrm xmlns:a="http://schemas.openxmlformats.org/drawingml/2006/main">
            <a:off x="8877300" y="4827938"/>
            <a:ext cx="2533650" cy="1259774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FF7F61BD-310E-4F84-9B18-21440EC801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77300" y="58959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49CF766-D689-4935-A691-010CA9880D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15400" y="59245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H07V-K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D6FD39A-A1B5-4688-99E9-895EB02DA8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35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F774ECF-EB9A-4826-8291-4BBA47C8B1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catalog models</a:t>
            </a:r>
          </a:p>
        </p:txBody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4723D95-E6C2-43BF-9D4C-CD8D0D7DF5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23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61F9FE4-5F0C-413B-801B-1A6B3B482A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product families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91C0547-F879-489A-A33C-C26CFC9FE6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18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693F5E8F-D13E-4B2D-B257-B59EC3D0FC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application contexts</a:t>
            </a:r>
          </a:p>
        </p:txBody>
      </p:sp>
    </p:spTree>
    <p:extLst>
      <p:ext uri="{BB962C8B-B14F-4D97-AF65-F5344CB8AC3E}">
        <p14:creationId xmlns:p14="http://schemas.microsoft.com/office/powerpoint/2010/main" val="583513725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E4054B2-64A8-438A-B719-684B767FA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30550880f784e68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86D4E44-344A-47A6-B386-311360E588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9A6CC19-4E7D-4828-826B-BC0F2E804C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 landscape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C21E71-7BA8-4EF9-8E19-F6DE22DAF1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F6480EA-FA97-47E3-B35A-313B93293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23A486F-EE8F-41D5-98D0-44B3E957DC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4245CFC-9448-42A7-917A-F5F5C85849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68689A8-A895-4829-8381-DDE08729EA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95a709ce629491a"/>
          <a:stretch xmlns:a="http://schemas.openxmlformats.org/drawingml/2006/main"/>
        </p:blipFill>
        <p:spPr>
          <a:xfrm xmlns:a="http://schemas.openxmlformats.org/drawingml/2006/main">
            <a:off x="1003856" y="2019300"/>
            <a:ext cx="2392838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BD6415A-FB8D-4543-8C3B-74BBA14A7D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H05V-U | H07V-U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039397B-35D9-40E4-A0AC-A3620854CA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eebe3bfc3584baa"/>
          <a:stretch xmlns:a="http://schemas.openxmlformats.org/drawingml/2006/main"/>
        </p:blipFill>
        <p:spPr>
          <a:xfrm xmlns:a="http://schemas.openxmlformats.org/drawingml/2006/main">
            <a:off x="4324350" y="2281204"/>
            <a:ext cx="3143250" cy="1095443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27CDC56-F2DF-4032-B4D1-53F16BB68A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434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H05V-R | H07V-R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E016BA7-0561-4BA2-9A9C-0D906C73B5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057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1c92dc8136240c8"/>
          <a:stretch xmlns:a="http://schemas.openxmlformats.org/drawingml/2006/main"/>
        </p:blipFill>
        <p:spPr>
          <a:xfrm xmlns:a="http://schemas.openxmlformats.org/drawingml/2006/main">
            <a:off x="8020050" y="2127965"/>
            <a:ext cx="3143250" cy="1401919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B84F51C-1BBF-42FF-8515-0CD67F93EC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H05V-K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DC09CD9-78E4-48FD-84AC-C91C21D4BA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7840477-A90E-4411-AD59-797A3F461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Building wiring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E07E080-EC45-41E5-9F82-A435EA95F7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D15E63E-85B6-4904-AEDD-F0925A55C2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Electrical panels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04DE78C-92B0-4556-A0AA-E69BEDBEAD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E038922-944A-403C-805C-9F2DEE3C51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Fixed installation projects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F91100C-610A-4B0A-98B9-C723D087C9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B444BEB-296B-4711-AC07-47F238727A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Equipment connections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C55296A-E20A-45E2-BFE2-876D1AE312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2E2C71C-7C53-48AB-90D5-BCC9E49746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Flexible wiring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DF216A2-77C3-44E4-91DD-C454F40FBC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339A625-E0C4-4CB1-92C6-7AA8B501DB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 electrical assemblies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BC919E1-C6FC-4AC5-B7FC-6CF5E7FA4D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ECD6C6A-3276-45BB-988C-D68F2BFFD5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Public buildings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4D54E29-355E-496A-B9C1-47912A3F64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7DEBC43-1A60-44E8-8CE9-34BE524F9F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Emergency circuits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E2BB7E1-A9DA-4888-B64B-5C65FB42C0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918F63B-37A5-400D-8FCB-3126C8105B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Low-smoke installation projects</a:t>
            </a:r>
          </a:p>
        </p:txBody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250E441-A722-44DF-B35B-FE42B2A885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E35DA38-B9A9-475D-A26E-4F27333217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Industrial equipment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F651924-25BD-4A81-92F1-9BC9A0B145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154EA16-E3FF-466D-A7C1-EDD505C005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Mobile machinery</a:t>
            </a:r>
          </a:p>
        </p:txBody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031F8C1-9265-4F64-B049-23EDE5E47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8C279DC3-9E89-4B4C-8D0D-DA79A366E0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Demanding flexible installations</a:t>
            </a:r>
          </a:p>
        </p:txBody>
      </p:sp>
    </p:spTree>
    <p:extLst>
      <p:ext uri="{BB962C8B-B14F-4D97-AF65-F5344CB8AC3E}">
        <p14:creationId xmlns:p14="http://schemas.microsoft.com/office/powerpoint/2010/main" val="1884171093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E14C0C7A-29BF-4C51-BBCF-CCC3626413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8480ca9340c4e5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C569AC0-B8A1-459A-A3EA-B938CEA12F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7EC990B-A7A2-4EC0-8DA3-FB15D84A26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Portfolio structure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74D459E-507B-4BBF-A8DD-955835634E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897678A-BA3E-4A89-9534-47410BE1F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C645B3B-A678-455E-9EB5-2BCA4AD6B4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7DB72D7-405A-4AB5-B773-F547F42F49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E1D3725-953A-4874-B5B2-0E4CB80B55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860533A-B710-4F18-B49D-559655CEA1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19904FE-FD51-4D47-9660-BE3F70572E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018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H05V-U / H07V-U PVC Insulated Solid Building Wire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37BEC95-7D22-484E-807E-77F05B16DF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2 models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1FB176C-5A19-43CA-B01C-4CEB27B30B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0909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H05V-U | H07V-U · H05V-R | H07V-R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A201E51-26A2-4EE4-B94E-BDF64C40AD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A9CFF54-A5C0-4668-91C0-4E6D961668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69F34B4-EDC6-4F59-BB4E-8528458F49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9858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H05V-K Flexible PVC Insulated Wire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8165454-03F2-4D1A-8E1F-AFA2805E3E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2 models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1E3FCFD-AF08-41BC-8B5D-38B5BEB709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H05V-K · H07V-K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83B5ACB-8C6A-4ABE-95A0-9FF71116A8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3BAB278-9C88-418E-AE18-F948891D1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6E6DCCB-8ECB-4128-8106-969E789BBF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5808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H05Z-R / H07Z-R LSZH Insulated Wire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7E022F9-26A2-44A8-BF26-C9AF73A538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2 models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612A62C-F2D4-4D60-A250-3B9F049C07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H05Z-R | H07Z-R · H07Z1-U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EAF234C-6C29-4BCB-B97A-3AAAED51A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718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46A02FB-962F-42F2-8C1E-F9C5E642D5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718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556A787-8571-48D1-9F89-E3D54A93F6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30861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858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H03VV-F Light Duty PVC Flexible Cord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37E3843-F911-4B5D-AF87-FF4B847D40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34290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3 models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EA9F078-41F9-493D-A5EC-48606A3DF3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34099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H03VV-F · H05VV-F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44506E7-EB8F-4834-88F2-3AE0CD36C7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9718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AAC6A0C-4F77-4D25-9026-744B28651B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9718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A0AC2C9-B7A6-4561-AF77-6BEA9933B1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30861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H01N2-D Welding Cable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2AEDF03-68E1-4B23-B596-D3CDB72911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34290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4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52F7225-F80C-4866-96D6-34F85FDC4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34099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H01N2-D · H05RR-F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FE26982-6D4F-4328-A1C8-DDD79FD575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9718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55BEFDB-41A6-4CA7-B951-BF30C8CBE4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9718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AF51F17-8D7F-45FA-AAEC-CD74EA8B83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30861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9053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BS 6004 624-Y Twin and Earth PVC Cable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AF25EFF-119C-4718-B818-274B59E922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34290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2 models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F17BA05-A006-4B77-8276-ADFD2B13E9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34099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624-Y · NYM-J | NYM-O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72B1E87-D11F-4DAA-8303-50AC730DB6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9624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71B564E-D390-4EFC-B246-647A135611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9624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87A8B664-ED02-407A-83D9-E280875F3A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0767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Photovoltaic Solar Cable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76D501B-4465-4098-897C-B2D463CE49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4196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27E34A7-6762-47F4-ABEC-5B12E11072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44005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PV Solar Cable</a:t>
            </a:r>
          </a:p>
        </p:txBody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2C02C40-FBDE-40C2-9B2F-CA1FB5B391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9624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EFCC5285-55B2-49E0-B729-6D0373D5CE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9624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93C9A7E-8946-45DB-AEBC-CC862E2901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40767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7353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SPT-1 / SPT-2 / SPT-3 Lamp Cord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0F102BF-7622-4C9B-A1F4-86379C3EE7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44196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CE3CFBC-3546-435D-87B9-6212A55DC6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44005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SPT-1 | SPT-2 | SPT-3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56E19BC-CC95-4292-A7F9-D35E39FA6F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9624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84DACA12-AF15-46EE-9C81-83D66BF232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9624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27A25CF-8565-4F5B-9510-1EEBC119D1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40767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502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Type TW Thermoplastic Building Wire</a:t>
            </a:r>
          </a:p>
        </p:txBody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CADDEBDB-C5FD-4880-9BAC-DE37DB4A3F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44196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23A196A4-CC5E-4DBD-AC89-327B63379E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44005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TW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76D11ED8-A6D7-44C3-A17F-7791E6E997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9530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5E61EFC1-C73F-4A93-9699-21A8980A5F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9530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5F4A8E84-7F19-4C0C-9C48-1FEB94AEC2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50673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018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600/1000 V ABC Aerial Bundled Cable NFC 33-209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5989A040-1383-4F65-9CA7-B15A41FA9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54102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FDE9A4C2-155A-4AF3-A2C5-9DE6E4AD6B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53911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ABC NFC 33-209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D006C212-E610-4467-ABBE-DA0F211DF7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9530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AEE690C4-81AA-4590-9ECD-B3793F2C98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9530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DB125DC3-BB66-4EE4-A3E6-DC7D464A20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50673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232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NYY 0.6/1 kV PVC Power Cable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F110CEB4-6B61-4B07-94BF-8127F93B91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54102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3 models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7EDC582-9071-4EC0-B23A-F44C7B582C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53911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0909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NYY · N2XY-J | N2XY-O | N2XY-JZ | N2XY-OZ</a:t>
            </a:r>
          </a:p>
        </p:txBody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BAE4BA07-6953-45C0-A91E-76BBAAC84B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49530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57DAC23A-1363-4D0E-B5A5-23E2546AEB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49530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0A81E16F-F17E-45D2-ABB5-023ABD878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50673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953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FLRY-B Thin-Wall Automotive Wire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983E021B-0D60-41BB-9EDB-9BF26EE386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54102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95547749-3EB3-4E4B-8C35-1239634D71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53911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FLRY-B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AC421CD4-EC95-4E08-93CD-717CC85E82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981700"/>
            <a:ext cx="1093470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5945EF9E-0FF7-4F1E-BC77-987DE97FE5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048375"/>
            <a:ext cx="106680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5238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Plus 11 additional approved families — see the model register and product specification documents.</a:t>
            </a:r>
          </a:p>
        </p:txBody>
      </p:sp>
    </p:spTree>
    <p:extLst>
      <p:ext uri="{BB962C8B-B14F-4D97-AF65-F5344CB8AC3E}">
        <p14:creationId xmlns:p14="http://schemas.microsoft.com/office/powerpoint/2010/main" val="321106819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5567B7BB-4FC0-40C9-B08C-26C854645F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6582b1ce8af4b3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68BD07-7396-49AA-86AB-6015947D9E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BDACE27-D56D-4EDE-8DB6-9FADB506F7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H05V-U | H07V-U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AFE8EF-75E3-423D-A86A-64FF2BA5E2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A18C6B8-D3C7-4664-9524-2BDF5CCF48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B2D61DE-6D15-4A1C-B0DF-642C45108C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A09B975-9214-46EA-8DEC-C071FF3879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3E602FA-1596-43DF-9515-9F050E8FAE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4ccec5fec8f4d0a"/>
          <a:stretch xmlns:a="http://schemas.openxmlformats.org/drawingml/2006/main"/>
        </p:blipFill>
        <p:spPr>
          <a:xfrm xmlns:a="http://schemas.openxmlformats.org/drawingml/2006/main">
            <a:off x="685800" y="2307823"/>
            <a:ext cx="2609850" cy="1766103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4A20F19-E8AC-416E-8311-946E919618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H05V-U | H07V-U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5BCD1B6-51E8-45E0-9CCC-7601BB7478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H05V-U / H07V-U PVC Insulated Solid Building Wire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8732DBD-C68E-4E21-96D9-E7FEC74C58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04D0E81-7C2E-4F8E-92B3-06E275198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1–8 of 8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4C44DEC-9827-4044-954D-02E7D873D9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BC20A71-8C10-4B80-9089-E935A110E2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1549A9F-7D5E-472F-A693-8B6D534E8B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7196AC2-3EC8-4BD2-A5B2-1C0742AF32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76CF86F-DA97-467C-B8EC-9C0F5DA096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A099CA4-6A75-4D6F-8670-7BFBEDB777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314B1F0-1C05-4967-9463-7E805367C0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Single-core building wire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35654C3-017F-43CE-A3F7-FCD5680CA7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B914F05-AA17-40D4-9755-31905EC68F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F60F3E5-E0D7-41E2-90A7-CB7F8400A7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FE2808E-B590-429C-A8C2-82E999B06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H05V-U | H07V-U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E050BA4-3F20-468F-BF9B-0FB574C23B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675436E-BA47-4A71-B7C1-806253848E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86F1C4A-86B2-47E1-9F8C-622D4375D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AF47214-77EC-454C-B34F-DC372E7A2D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B2D50E7-3750-4CC0-86B4-C76213F363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6708ED08-FFDC-4B84-8DAC-0E280B6F2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CE63E3E-5C3E-48E0-A252-71A90C843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89F72AC-9D7C-4ACE-8BB9-94A6F6AB1C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H05V-U / H07V-U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19DA0FE-3DC0-4E79-8F24-D75CEAA49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E1D3041-F353-429D-ABB7-1F86B015E9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8EFDFB41-4147-4A3A-BFB7-C880E044CD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Conductor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1943D533-9767-48AA-AAD6-66E8CE9026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Specified value: Bare solid copper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13F5B46-EA4F-41A1-8438-6A0D032674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2910FB7-2D5E-4E77-A02D-B894C20276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EDCE1F3-634D-40E1-A947-FB0FA51D27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Insulation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2D60FAF-37DA-4A32-B9F3-C33E8D4876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Specified value: PVC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504D0A6-78A3-4306-8D2E-2D8B3B893D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7C70E55F-86BB-4FF0-A817-8729C1AE34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D841AD58-F613-4EB7-AD17-E9AA41D6AB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8568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Minimum bending radius, fixed installation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86233196-7B2F-45F8-8228-4596D7FCF6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Specified value: 4xOD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B02860D9-199A-4D29-8979-9EA3B7B1CD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9420520-FB9D-44FA-A882-00CB0641A0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3E9B559B-3737-4491-BDBF-FF8473B778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Colour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D42BE52-0781-456C-B178-AFD5016568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Specified value: According to EN 50525-1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2CC3BD5C-89F2-4449-B230-000D7638EA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78700443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41E5635-ACE8-4AF0-B42B-4A9141E017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3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840ff92b442492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3525A2F-67EF-4DCC-A086-86D34E0F3D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3175DC7-6E7A-4365-ABE7-BC8607D3A6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H05V-U | H07V-U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C9DCE99-9341-4C4E-B0DD-6156613B75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3F98331-EF3E-450F-A573-98A5FF3C8A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35AE11E-CCE0-44CF-B03D-978CB49FE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CFAC7DA-962A-4640-9BA9-25EA3C137E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8580BDA-70C7-48AC-9293-A42A507288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4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8da9bec527d4030"/>
          <a:stretch xmlns:a="http://schemas.openxmlformats.org/drawingml/2006/main"/>
        </p:blipFill>
        <p:spPr>
          <a:xfrm xmlns:a="http://schemas.openxmlformats.org/drawingml/2006/main">
            <a:off x="666750" y="2308761"/>
            <a:ext cx="1790700" cy="1211779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2799CCF-0994-4663-BF4D-3753E7A42D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H05V-U | H07V-U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242C70F-3562-41E7-8733-ED5FBE1D9D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Construction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E78DC60-4D06-469A-8201-08B5DF1B8E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6D659D5-4430-4DBD-9C5E-31511BEE11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1/1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8F721F6-2E33-48C7-A399-F5AEFE47BA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42862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EEA7EBC-6886-4B41-B1F8-5C8EC03237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42100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03124DE-8696-4DB6-A1C3-5FBA60A1A8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1885950"/>
            <a:ext cx="42862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B622A57-94F8-42ED-89B5-88A3BCE9B1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1952625"/>
            <a:ext cx="42100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Specified value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A533525-E5CE-486E-8FFD-379C8FDD72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B0D004A-6B9F-4EB1-AA8F-96B28448B0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Conductor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95F8305-3900-4FCB-8922-D7283AC5A9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286000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7B9C827-5972-43DD-A516-9B382F1E14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314575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Bare solid copper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7A12056-61E3-4238-A0EC-6664332D90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619375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8A05476-4EAB-4694-A737-595DE569BB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47950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Insulation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7E25E50-04B2-43C7-8C60-FC51BFEB89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619375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757EEBA-91E7-4B1F-A705-D07F424A89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647950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PVC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E1AB1CE-2620-46E3-AB77-A85F603B55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952750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0EE9D61-025B-447D-84AD-E81F9D9867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81325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Minimum bending radius, fixed installation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0906399-B53C-4A87-A3FC-F61BDE7F8C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952750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6D7F41A-A427-45CE-B812-D4E06A703C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981325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4xOD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86DAE35-B9FA-45F9-AAD3-7DE66BD14A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286125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82877BA-9E0D-4F36-8080-0047BF948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314700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Colour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B3F01F9-9585-4482-B3C9-1AC8EAFD96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286125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289BCD5-1211-43D3-BC33-7EEA02FCE5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314700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According to EN 50525-1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2BD36B5-F1F2-41E8-9AD3-F606E06873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847202199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06" name="">
            <a:extLst xmlns:a="http://schemas.openxmlformats.org/drawingml/2006/main">
              <a:ext uri="{FF2B5EF4-FFF2-40B4-BE49-F238E27FC236}">
                <a16:creationId xmlns:a16="http://schemas.microsoft.com/office/drawing/2014/main" id="{56F6C59E-CD97-4E49-B24F-98534700A1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0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eb941df26c7441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E17A4DE-A8F9-45BA-81AD-5177FB78C2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30823CA-629D-4AA6-93E2-05F448849B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H05V-U | H07V-U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71B1BEB-2655-441B-AAC6-6739F874E9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69A7830-FACC-4F7C-8243-B8E20A4D1F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E173A0F-9539-4967-A73E-BA8447FD4E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B0A9811-6C6D-40CF-A8E1-949E7EB1C6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1BC40BF-AAF7-40FD-AB42-CF1A5DC704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11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80bfb47c50b48ec"/>
          <a:stretch xmlns:a="http://schemas.openxmlformats.org/drawingml/2006/main"/>
        </p:blipFill>
        <p:spPr>
          <a:xfrm xmlns:a="http://schemas.openxmlformats.org/drawingml/2006/main">
            <a:off x="666750" y="2308761"/>
            <a:ext cx="1790700" cy="1211779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3B4ADF2-03A1-48DB-90E5-0D63FE2CA1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H05V-U | H07V-U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F5BAAA5-616A-4BD7-B207-49544A2A66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99E5226-C327-47DE-8E51-BF2235F0BF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12423C2-D5F6-4262-8970-39854B12C2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1/1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F0B6119-59DA-4577-BB41-B4DE36CB4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869965F-95EF-4CA4-95ED-E8440FC3D5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Type Code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458BA5A-F318-4943-B7DE-81DC945D74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DDCAC66-0EB3-4FF8-A636-415FDEB5E8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Cross-section [mm]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5925316-CCB9-4CFD-B283-4AF63ECC9E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CB384EB-388D-4A2F-8DDE-A33DF46AA8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Nominal Outer Diameter [mm]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8E67B78-9BF8-4510-AEFA-395EE9351D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54643D6-65F1-4AAC-A280-371E1E292A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1383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Current rating, installation in open air, ambient 30°C [A]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375872C-1F15-4F87-BFC1-91A3AF54F4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C4B5ECA-79C7-4A19-B6E3-0C4CC9CC98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Total weight [kg/km]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DF0C690-9747-467A-8A26-2DF9864892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CB4AAA7-BFFA-4362-8EE4-D02F8612EF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H05V-U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E7F0BD7-82A4-4417-9F6C-B8D0B932DE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2BB0D26-482D-45A9-B544-0912CC858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0,5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5C2BB7F-9C33-4836-BF19-6A3EC19E5E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D8B843A-7098-4E54-A3EF-F529873BA2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2,0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EB9ED2B-8B3F-49D2-9EBC-0B57A73F80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81032C4-0C71-4AD8-AFA6-83B8D92FD2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10CBD05-B12B-4045-8372-0E503594C3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7669F4F-1BF6-4C70-BE07-FF1B067090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D51A661-604D-413A-98B6-B6D60DBB5E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93DABF2-CA54-493E-949E-CD88B0A1E0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H05V-U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38FCAA7E-EEA7-48A4-B608-9A23DFFDBC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53AAFB6-443B-4F2F-8A68-EA7AE02F69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0,75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82A0040-4F27-46EA-B81F-128874821F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243D6E95-65E1-4D98-9B2E-47C11EB9B5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2,2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223A02FD-65BF-4278-923F-32312A2EAA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CFF3471-C72E-4203-90C2-D57BEDD236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15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19AE1FF0-6755-48A0-B116-C0506689E0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EA1F5A8-25AC-42FC-9A39-C3050E6045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11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E46B3400-9537-4B80-AE90-16746E3A06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A0EE179A-5D7C-4027-B027-166CB18F7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H05V-U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EAF5264-1AFD-4893-AE31-65EC8D7A3D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82ED93C-6304-49DB-A0F7-B281896B58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5A9A46A-8CF9-436D-BDBE-FA9D70784E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1C77C8C5-F262-42C2-B1B4-7856B6A5D2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2,3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5A7D955F-1D31-447A-94CC-2F251CCE3B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C457EB40-CCCA-4312-BE52-05D47F5061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19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E6533280-A406-4A15-A3F7-60B2EBAE15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01329213-E8CA-4D8D-A693-F60876A43C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14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BF4A8A1D-D754-4A43-BA93-FDA8F43CF0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47F0AB8D-0E3A-4496-A194-1D1726DD73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H07V-U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108E8E93-2A59-4B1C-AF9D-E699CF964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6555ECF1-BA8F-4076-8CB3-22DA1E4B24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1,5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D6E55E2E-E885-4C78-A05D-ECA316D304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F3BE7FF4-4B53-48FF-9D52-E2415496DA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2,8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B36F5A2C-8F88-44DF-9385-6AAF4E3C5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3C37C443-D939-4E23-828F-348304AD37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69339C5-4B90-4F4B-B0DE-7F9915D7EE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3062FAAD-2EA0-4669-B659-2C568B851E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4DC3815F-7CFD-4729-B6D1-22809BF883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6195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F8E17BA4-6EFD-4983-967C-4BDEEA2EA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6480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H07V-U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3F46D522-F41E-4BF5-8DA6-706A5AB1BD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36195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74AE556A-514B-4D02-A95A-1D351B7A16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36480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2,5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3F5EE344-26A3-4AA8-90F1-2F287AACD2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36195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59D3D681-C4C5-4E06-8FA2-B95D50580D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36480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3,4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7A2C7178-460D-491D-9798-2CD8165D02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36195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A5EE4C5C-CA08-4B76-BE38-BBB958CAF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36480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3B29FF4B-745F-482B-8D80-28F44A1A73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36195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6408AEB2-C115-4D1F-8191-2415B11E68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36480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31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D548D9B8-A66D-4065-8A3F-E9357DF0C2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9528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18F54293-4E4F-4589-929B-2F9C9D0966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9814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H07V-U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464C3379-FC74-406C-ADB8-9B59522CFF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39528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E68B41D7-EAE7-403D-BAEE-3530DEA1C0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39814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00B78AF8-BB5D-4083-8AFC-F492D0389C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39528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0FB4B8DA-7310-4757-A4F7-2F17AE042F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39814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3,8</a:t>
            </a:r>
          </a:p>
        </p:txBody>
      </p:sp>
      <p:sp>
        <p:nvSpPr>
          <p:cNvPr id="81" name="">
            <a:extLst xmlns:a="http://schemas.openxmlformats.org/drawingml/2006/main">
              <a:ext uri="{FF2B5EF4-FFF2-40B4-BE49-F238E27FC236}">
                <a16:creationId xmlns:a16="http://schemas.microsoft.com/office/drawing/2014/main" id="{B5779DC6-E42E-46F6-BFDA-3E4641E07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39528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2" name="">
            <a:extLst xmlns:a="http://schemas.openxmlformats.org/drawingml/2006/main">
              <a:ext uri="{FF2B5EF4-FFF2-40B4-BE49-F238E27FC236}">
                <a16:creationId xmlns:a16="http://schemas.microsoft.com/office/drawing/2014/main" id="{D78C2B0A-3BCF-4D6F-B36C-31B7774DB7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39814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42</a:t>
            </a:r>
          </a:p>
        </p:txBody>
      </p:sp>
      <p:sp>
        <p:nvSpPr>
          <p:cNvPr id="83" name="">
            <a:extLst xmlns:a="http://schemas.openxmlformats.org/drawingml/2006/main">
              <a:ext uri="{FF2B5EF4-FFF2-40B4-BE49-F238E27FC236}">
                <a16:creationId xmlns:a16="http://schemas.microsoft.com/office/drawing/2014/main" id="{ED7510E1-806F-4339-8348-3BF265A920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39528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4" name="">
            <a:extLst xmlns:a="http://schemas.openxmlformats.org/drawingml/2006/main">
              <a:ext uri="{FF2B5EF4-FFF2-40B4-BE49-F238E27FC236}">
                <a16:creationId xmlns:a16="http://schemas.microsoft.com/office/drawing/2014/main" id="{22254DC1-45B2-4DF3-8B12-164D4382B8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39814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46</a:t>
            </a:r>
          </a:p>
        </p:txBody>
      </p:sp>
      <p:sp>
        <p:nvSpPr>
          <p:cNvPr id="85" name="">
            <a:extLst xmlns:a="http://schemas.openxmlformats.org/drawingml/2006/main">
              <a:ext uri="{FF2B5EF4-FFF2-40B4-BE49-F238E27FC236}">
                <a16:creationId xmlns:a16="http://schemas.microsoft.com/office/drawing/2014/main" id="{544B90C9-57BA-4922-948D-C3C1463192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2862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6" name="">
            <a:extLst xmlns:a="http://schemas.openxmlformats.org/drawingml/2006/main">
              <a:ext uri="{FF2B5EF4-FFF2-40B4-BE49-F238E27FC236}">
                <a16:creationId xmlns:a16="http://schemas.microsoft.com/office/drawing/2014/main" id="{5B034ED1-FC63-4D52-8C39-FF94721CB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3148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H07V-U</a:t>
            </a:r>
          </a:p>
        </p:txBody>
      </p:sp>
      <p:sp>
        <p:nvSpPr>
          <p:cNvPr id="87" name="">
            <a:extLst xmlns:a="http://schemas.openxmlformats.org/drawingml/2006/main">
              <a:ext uri="{FF2B5EF4-FFF2-40B4-BE49-F238E27FC236}">
                <a16:creationId xmlns:a16="http://schemas.microsoft.com/office/drawing/2014/main" id="{027FE993-00B2-48A6-BAA8-5F27BAF581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42862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8" name="">
            <a:extLst xmlns:a="http://schemas.openxmlformats.org/drawingml/2006/main">
              <a:ext uri="{FF2B5EF4-FFF2-40B4-BE49-F238E27FC236}">
                <a16:creationId xmlns:a16="http://schemas.microsoft.com/office/drawing/2014/main" id="{1F24E841-A88B-4BF7-BD5D-37EFC0337B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43148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</a:t>
            </a:r>
          </a:p>
        </p:txBody>
      </p:sp>
      <p:sp>
        <p:nvSpPr>
          <p:cNvPr id="89" name="">
            <a:extLst xmlns:a="http://schemas.openxmlformats.org/drawingml/2006/main">
              <a:ext uri="{FF2B5EF4-FFF2-40B4-BE49-F238E27FC236}">
                <a16:creationId xmlns:a16="http://schemas.microsoft.com/office/drawing/2014/main" id="{D411FEAB-D921-4E56-AAD6-2E6826246F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42862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0" name="">
            <a:extLst xmlns:a="http://schemas.openxmlformats.org/drawingml/2006/main">
              <a:ext uri="{FF2B5EF4-FFF2-40B4-BE49-F238E27FC236}">
                <a16:creationId xmlns:a16="http://schemas.microsoft.com/office/drawing/2014/main" id="{A88BB9F2-DCA5-4878-B554-8060BA5141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43148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4,3</a:t>
            </a:r>
          </a:p>
        </p:txBody>
      </p:sp>
      <p:sp>
        <p:nvSpPr>
          <p:cNvPr id="91" name="">
            <a:extLst xmlns:a="http://schemas.openxmlformats.org/drawingml/2006/main">
              <a:ext uri="{FF2B5EF4-FFF2-40B4-BE49-F238E27FC236}">
                <a16:creationId xmlns:a16="http://schemas.microsoft.com/office/drawing/2014/main" id="{68158D38-07D4-4D88-9B6C-661D3D0E62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42862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2" name="">
            <a:extLst xmlns:a="http://schemas.openxmlformats.org/drawingml/2006/main">
              <a:ext uri="{FF2B5EF4-FFF2-40B4-BE49-F238E27FC236}">
                <a16:creationId xmlns:a16="http://schemas.microsoft.com/office/drawing/2014/main" id="{07C694B4-230A-4166-83C4-F5120DE7F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43148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54</a:t>
            </a:r>
          </a:p>
        </p:txBody>
      </p:sp>
      <p:sp>
        <p:nvSpPr>
          <p:cNvPr id="93" name="">
            <a:extLst xmlns:a="http://schemas.openxmlformats.org/drawingml/2006/main">
              <a:ext uri="{FF2B5EF4-FFF2-40B4-BE49-F238E27FC236}">
                <a16:creationId xmlns:a16="http://schemas.microsoft.com/office/drawing/2014/main" id="{A31DA844-4E12-4D94-9FBA-C60140B449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42862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4" name="">
            <a:extLst xmlns:a="http://schemas.openxmlformats.org/drawingml/2006/main">
              <a:ext uri="{FF2B5EF4-FFF2-40B4-BE49-F238E27FC236}">
                <a16:creationId xmlns:a16="http://schemas.microsoft.com/office/drawing/2014/main" id="{963B7604-2FD7-4420-A80E-9B103E21FB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43148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68</a:t>
            </a:r>
          </a:p>
        </p:txBody>
      </p:sp>
      <p:sp>
        <p:nvSpPr>
          <p:cNvPr id="95" name="">
            <a:extLst xmlns:a="http://schemas.openxmlformats.org/drawingml/2006/main">
              <a:ext uri="{FF2B5EF4-FFF2-40B4-BE49-F238E27FC236}">
                <a16:creationId xmlns:a16="http://schemas.microsoft.com/office/drawing/2014/main" id="{487CACDD-2DCF-44B8-94F6-AAC6F29DD3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6196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6" name="">
            <a:extLst xmlns:a="http://schemas.openxmlformats.org/drawingml/2006/main">
              <a:ext uri="{FF2B5EF4-FFF2-40B4-BE49-F238E27FC236}">
                <a16:creationId xmlns:a16="http://schemas.microsoft.com/office/drawing/2014/main" id="{67278D02-1FE4-4C3F-BE35-D64EF9F74B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6482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H07V-U</a:t>
            </a:r>
          </a:p>
        </p:txBody>
      </p:sp>
      <p:sp>
        <p:nvSpPr>
          <p:cNvPr id="97" name="">
            <a:extLst xmlns:a="http://schemas.openxmlformats.org/drawingml/2006/main">
              <a:ext uri="{FF2B5EF4-FFF2-40B4-BE49-F238E27FC236}">
                <a16:creationId xmlns:a16="http://schemas.microsoft.com/office/drawing/2014/main" id="{F7E0B275-856D-4A1F-BA98-030985AEAC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46196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8" name="">
            <a:extLst xmlns:a="http://schemas.openxmlformats.org/drawingml/2006/main">
              <a:ext uri="{FF2B5EF4-FFF2-40B4-BE49-F238E27FC236}">
                <a16:creationId xmlns:a16="http://schemas.microsoft.com/office/drawing/2014/main" id="{041BED74-A455-43A0-BFFE-B4267669D5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46482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99" name="">
            <a:extLst xmlns:a="http://schemas.openxmlformats.org/drawingml/2006/main">
              <a:ext uri="{FF2B5EF4-FFF2-40B4-BE49-F238E27FC236}">
                <a16:creationId xmlns:a16="http://schemas.microsoft.com/office/drawing/2014/main" id="{8CCE527E-F32B-4C94-8858-2E26FB4140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46196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0" name="">
            <a:extLst xmlns:a="http://schemas.openxmlformats.org/drawingml/2006/main">
              <a:ext uri="{FF2B5EF4-FFF2-40B4-BE49-F238E27FC236}">
                <a16:creationId xmlns:a16="http://schemas.microsoft.com/office/drawing/2014/main" id="{C46E997A-D3B3-4014-9713-57B49B6F94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46482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5,4</a:t>
            </a:r>
          </a:p>
        </p:txBody>
      </p:sp>
      <p:sp>
        <p:nvSpPr>
          <p:cNvPr id="101" name="">
            <a:extLst xmlns:a="http://schemas.openxmlformats.org/drawingml/2006/main">
              <a:ext uri="{FF2B5EF4-FFF2-40B4-BE49-F238E27FC236}">
                <a16:creationId xmlns:a16="http://schemas.microsoft.com/office/drawing/2014/main" id="{C5942A63-A07E-4C8D-90E2-5B5A1E7C10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46196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2" name="">
            <a:extLst xmlns:a="http://schemas.openxmlformats.org/drawingml/2006/main">
              <a:ext uri="{FF2B5EF4-FFF2-40B4-BE49-F238E27FC236}">
                <a16:creationId xmlns:a16="http://schemas.microsoft.com/office/drawing/2014/main" id="{C012E53F-5750-4473-8F98-51922BF5CA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46482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73</a:t>
            </a:r>
          </a:p>
        </p:txBody>
      </p:sp>
      <p:sp>
        <p:nvSpPr>
          <p:cNvPr id="103" name="">
            <a:extLst xmlns:a="http://schemas.openxmlformats.org/drawingml/2006/main">
              <a:ext uri="{FF2B5EF4-FFF2-40B4-BE49-F238E27FC236}">
                <a16:creationId xmlns:a16="http://schemas.microsoft.com/office/drawing/2014/main" id="{DFEA95E1-7F9B-4ABB-B7B9-D345FE1421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46196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4" name="">
            <a:extLst xmlns:a="http://schemas.openxmlformats.org/drawingml/2006/main">
              <a:ext uri="{FF2B5EF4-FFF2-40B4-BE49-F238E27FC236}">
                <a16:creationId xmlns:a16="http://schemas.microsoft.com/office/drawing/2014/main" id="{65AD1E18-90B4-4A40-A657-1C711C6ED1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46482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111</a:t>
            </a:r>
          </a:p>
        </p:txBody>
      </p:sp>
      <p:sp>
        <p:nvSpPr>
          <p:cNvPr id="105" name="">
            <a:extLst xmlns:a="http://schemas.openxmlformats.org/drawingml/2006/main">
              <a:ext uri="{FF2B5EF4-FFF2-40B4-BE49-F238E27FC236}">
                <a16:creationId xmlns:a16="http://schemas.microsoft.com/office/drawing/2014/main" id="{1ACA7B44-605C-4FEC-925F-74A1C187B7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1468004638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F3378F6-FE46-4A0E-9E2C-205BBF5AE1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b9f2a6c1556453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E5A977-93C5-4DFB-8CA2-D55A555B45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376197A-E498-4A7C-82A7-6C6EF1FD1D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H05V-R | H07V-R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E1EC96B-9854-476F-8EEB-4C5675C3D8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8D19B76-63F1-4A4B-B502-ACD2BE4653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D51CB07-1BFC-4BC6-AC16-7D6F09194A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6ED8026-EDBB-4C12-8474-B8B1104DA3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2349CC4-34B6-40AF-8D33-823064A219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4d1c02aa6314fbb"/>
          <a:stretch xmlns:a="http://schemas.openxmlformats.org/drawingml/2006/main"/>
        </p:blipFill>
        <p:spPr>
          <a:xfrm xmlns:a="http://schemas.openxmlformats.org/drawingml/2006/main">
            <a:off x="685800" y="2736100"/>
            <a:ext cx="2609850" cy="90954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160EA89-48C0-42CB-AF37-F2E9776A2A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H05V-R | H07V-R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C6BDA37-139C-4310-A392-EFDF4F7DC9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H05V-R / H07V-R PVC Insulated Stranded Building Wire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517545B-42B8-4A57-BB3D-E70B4C82BD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DBE6F89-53F7-4F73-9C3B-B62F7AAD64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7EC30E0-B5CD-461C-8C1D-608F045E02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0FA5123-1DAE-4B50-9724-FA89955579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667EE3E-ED3E-43A5-917A-15A667154A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9382BC1-E017-480D-8E4D-95884B1086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1C48003-1FBD-49C0-98DC-BA10623011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B169BE1-055F-458A-B356-8F5D4DD69A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4AC8C33-B5B7-4819-B9F5-FF37321719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Single-core building wire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F8AEC3E-0B20-45B4-AA54-345BD4E94C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139C99F-5341-4CD3-B6F0-D7197EFD81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FEC24D5-CA26-48CE-B96C-26C7A80358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411BFF0-E2A1-4414-B4F0-BF9A13EBC1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H05V-R | H07V-R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A8B19A3-E9D0-403E-9621-62F21B62ED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82A2D03-6F68-430A-A7B4-57C0D03095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D5C27DF-0E06-49C8-88F1-E39D83054E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06D269C-5AE9-48AF-AEA7-A57749E074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9D1E35D-753D-4ACD-ACF9-7361B258D6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F2EC994-4F2D-4EDF-905C-8ACD7B6DAD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F371E91F-0349-44F9-9900-C1CD5DFE6F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58B5677-F9C1-4908-83CA-C9FF34D789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H05V-R / H07V-R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EB48C47-7340-4BB2-B1F9-01A16291B5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967779D-0FE8-438E-97BE-A5A3F3F062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92EE7D6-0988-4B4E-99A2-86251B598F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 status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46370851-96F7-4290-A412-2E6D814E35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numeric source table was published for this product family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4C4F96A-7734-4E88-BED8-214C4DF651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40054FD-AEBF-48F7-AE70-7CF3D41267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6A9A989-A3C0-4D22-8C45-E0C2FAD966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Selection guidance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43F5A85-0833-4162-8C6A-842BEE3B39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the exact model, voltage rating, conductor or core configuration, cross-section, installation conditions, required length and applicable project requirements in the RFQ.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7A0A0D3-3619-49D1-8BB4-96C35320A5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7974971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F5F4B9D-5307-41C8-8D98-A0F5EF1D2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20e9620e7d94348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4FC07C7-5621-4DBD-A439-0EF7B46711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2EBFC6B-A938-4BDA-A3DD-75CE55C116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H05V-K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E2BE41F-0BFE-4FD8-B60F-061254F0CE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6263DB6-B09D-47E5-A517-1A453AEA88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D370767-9CF4-45B3-AC30-A106E41889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AC60D07-C38F-4E03-AA07-97B93A7736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1A2E211-866F-4D2C-ACDB-2EDC9F5057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665db80650746f9"/>
          <a:stretch xmlns:a="http://schemas.openxmlformats.org/drawingml/2006/main"/>
        </p:blipFill>
        <p:spPr>
          <a:xfrm xmlns:a="http://schemas.openxmlformats.org/drawingml/2006/main">
            <a:off x="685800" y="2608866"/>
            <a:ext cx="2609850" cy="1164018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CB42E3E-19A2-4DE3-B911-969407BD17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H05V-K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460C165-2EDA-4B72-A4E0-061FBDA7F9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H05V-K Flexible PVC Insulated Wire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242935D-5092-42B6-A5B6-2172748CDE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63E001E-13A9-4147-99ED-5ACA0BF0D0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1–7 of 7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200AF97-EDEE-41A0-89DD-D064647043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365E550-047B-46C1-BCC7-30562A9771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4C9E293-353E-4994-B123-F0AAD48A83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5D5C948-8C31-41DA-82CA-006704C041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E83ED4E-8352-4CA0-9D00-63C42370A6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3B6E260-DE18-4E0C-89C1-F453ECFBE9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A8DF4D1-4466-4766-888D-838E6A59DF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Single-core flexible wire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04B9B70-6BD6-4A61-906B-5812FD465B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DD5581B-98A1-4700-AB60-44225A735F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A666172-FF41-4855-AF43-C74EBC0D9A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3BBB485-4C8B-481E-AC38-281455DDD3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H05V-K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978AA86-DBBA-4819-94F0-8BF6946590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0456DE1-FC5F-4131-9D78-01303CA8D9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1926E01-20AE-492F-AFB1-8D5E0B2DB0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E442D35-6E10-45D8-94C3-7C6CD1825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7931F0B-BFE4-4AA1-B0D8-3F5E70FC9F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F223DA0-1432-451D-83E6-0CAD2B77C0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89B95D2-C063-4B6E-8A53-B9254038EB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A27CDF4-30B2-4EBC-A730-DE275EBFAB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H05V-K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BA62F6A-FC49-4E61-8424-808A47E6E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518DB68F-24CA-4444-827D-FD17C584F5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99CF2BA-5A13-4FE5-99A4-127F0B8241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1x0,5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DD3D99D0-E803-41AE-9059-7E6446A999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Resistance at 20 °C (Ohm/km): 39 | External Diameter (mm): 2,15 | Weight (kg/km): 9 | Class: Eca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7BE2D13-7FFA-49B8-A2AB-7BD9E2E12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6A7CE1A-2322-4F8B-BE4D-185C3D51FF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D8C4676-9ECD-4F1E-9A18-0DE177D3CA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1x0,75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EF38DFF-6B09-4B20-8423-CF62B9A4F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Resistance at 20 °C (Ohm/km): 26 | External Diameter (mm): 2,25 | Weight (kg/km): 11 | Class: Eca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EAAF0F7-989E-4B6C-BFDD-444DFCF86C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E47FAB7-AF6F-482D-9DC5-F50966945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A2410D13-C847-42BC-9ACD-F67B535BF3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1x1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2922A36-4119-4B9C-93EC-FA03964B5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Resistance at 20 °C (Ohm/km): 19,5 | External Diameter (mm): 2,50 | Weight (kg/km): 14 | Class: Eca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A2291A0F-B0D6-4B07-B44F-03873AC8D6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8178434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D47DDCEE-97C6-4138-AAD8-21D0214DB3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38552e76cf841a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3DED2D6-758F-448D-B594-71744A9C03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5B45610-F012-424E-B63F-8E82113076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H05V-K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1953FA8-05C5-4D96-9B5F-6F7C734305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56739DE-5B69-4F30-AB83-5FF4ECB729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C1B29E7-ACC0-422B-9E91-A51B3573B8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C88284C-F36C-4C1B-9FB0-5B5CE5FF3D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3C22E61-ED54-4C89-A962-C31F6FEA69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c2067ba73524d99"/>
          <a:stretch xmlns:a="http://schemas.openxmlformats.org/drawingml/2006/main"/>
        </p:blipFill>
        <p:spPr>
          <a:xfrm xmlns:a="http://schemas.openxmlformats.org/drawingml/2006/main">
            <a:off x="666750" y="2515315"/>
            <a:ext cx="1790700" cy="798669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4A6B1F4-8C6F-40E2-B7DF-4EDCCFC433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H05V-K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0078A4B-512F-444F-AB6F-B4D4D6175F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79263F1-1C47-4BAF-8ACE-89574920E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ECDF716-FAF9-4006-B0BD-168EDE6C0F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1/1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7E2768C-3406-498E-86D5-F81EC1D0B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68EE205-EDE8-4B0E-85CB-523DD6ED56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Section (mm²)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9DFC03D-EBC8-4388-BF7B-7847AEB215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90CB963-3BCF-4E64-93BE-4007190A46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Resistance at 20 °C (Ohm/km)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0DA2C31-BC71-48C3-8027-4E4E85E4BB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883ACE0-81E9-4D8D-9682-681EDF665F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External Diameter (mm)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DE81B6F-FEC3-49B8-996E-7C241A6E25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84A0DF2-D31A-4827-BE8D-C24873E5C5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Weight (kg/km)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830E750-2556-4693-A6D6-4195734865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7821EC9-E36E-4194-9733-58D9B7D04C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Class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FEB74A3-402B-4B02-8B27-2C72CF8D1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3DBC535-7F61-46EC-B5F5-034C9883D2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1x0,5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4EE57DE-377C-4D35-9E32-9323617027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3BF3043-E6E1-45CD-8349-93629606F9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39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C56112E-AA23-45B0-A75F-C1D931D08C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8924B23-2AFB-4736-9A4E-553307D566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2,15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3D47083-3E4F-4EBE-9FA4-60AF5A2121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D2295541-3B37-4138-BE63-0B908DEE0E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F655C1B-D92F-466D-AFA8-3B2165D23B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60B68AC-2F3F-4CEE-B1BE-211D670230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Eca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50484A37-AB9D-49AC-8025-06669A63F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A03A090-6909-42D0-A2F1-838476F12D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1x0,75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63BC7D2-F1D8-4B28-80ED-D277B1A5C1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5C9AA5A-8A7E-4B56-B6B2-07D1A70829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26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D9EB649-8879-4AC0-9094-9FC7812A70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B4E94A0-D351-4D0E-82F6-7C5CF92E3C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2,25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C953C8F-BB64-4980-9CB5-F8412AC0A6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72D3C99-5E96-4C42-9374-BB7302D6D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11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2F84E08-63F4-4D20-93D5-3FA13ACD35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766DB9BA-3136-40E3-8D2C-C0FA9DF82C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Eca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98F37083-3898-4E9F-88F4-39037BB5B4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0A647C9-18EA-467C-9872-3ED887B33A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1x1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22745A85-C443-4F01-B385-C2F8F6C541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7C8E858-6943-4464-A903-55F49269FC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19,5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CAC93130-0DB5-46C3-84F2-F2AD124818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B5C75EB9-5937-4E52-AEF7-FE1A88E122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2,50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C1D2CFB-6299-4688-BA32-8A723ADB07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C4F28B02-20A3-4D7E-8BA4-981BC83267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14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A42D3071-54EC-446A-9A29-00076A681C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4CCE52F1-79E1-4DA0-8D06-FD51E44C4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Eca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379EB6C0-EA80-4F1C-B22F-A66D1913D3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1933134418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CD6E1BF-0657-4666-AB9C-08AE36F196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7bb9a6aa44444d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AA1FEFD-3BFF-4901-8644-D768E73D97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E32824-B7FD-440D-B325-57F270551D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H05V-K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B4BBD3A-199D-40D3-8F2D-5D9B5FD813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BB2880F-FC2F-4FDA-8E6E-C1A6F0823C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D993EB1-0CE2-4B94-97F7-231248D58A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14752DC-4061-41E2-A6E3-D2C004305F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252FB2E-4B48-4241-9678-F5EB0E06BE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b467889bcb94363"/>
          <a:stretch xmlns:a="http://schemas.openxmlformats.org/drawingml/2006/main"/>
        </p:blipFill>
        <p:spPr>
          <a:xfrm xmlns:a="http://schemas.openxmlformats.org/drawingml/2006/main">
            <a:off x="666750" y="2515315"/>
            <a:ext cx="1790700" cy="798669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DD805FB-1E8A-41CC-A697-0D26A3F324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H05V-K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A4EA52E-BB29-4937-9B4A-5F2733C6C6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12BC2C4-7D4C-4854-803A-42C3DDF57C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371CBE1-449A-4FF6-8958-60BD5322F3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1/1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06B3073-405A-4484-A2A1-029EBF65ED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42862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DB95347-0BCB-4E68-868D-B5D408BAB9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42100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1. Conductor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4230BF9-11B1-459D-9CB0-9B1BB3430D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1885950"/>
            <a:ext cx="42862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371D101-17EC-458C-845E-40850EF591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1952625"/>
            <a:ext cx="42100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5595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Flexible electrolytic copper conductor (Class V) according to BS EN 60228:2005 (previously BS6360) and EN 60228.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57769E2-CD6E-4E44-89A2-FDFCBBFAAF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DA721FB-7207-4E18-BEBA-027CBEA199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 Insulation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7096B6C-B12C-4C06-8538-EF842ED69E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286000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44194DC-C525-4D7D-91FB-55F67DD466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314575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PVC insulation type TI-1 according to BS7655 and HD 21.3S3:1995/A2:2008.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C80DC85-4FBF-488E-BFEA-62F88A80B4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619375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B3465F4-1E25-4B17-9551-44265A513F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47950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Nominal voltage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C278DB6-CA04-48E3-BD30-0C12F3EF1D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619375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1FC4801-0751-4233-836F-36D7B8C654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647950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300/500 V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FBD3FC3-2EAC-441B-B227-8A88DF314D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952750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C4024DB-D2AA-43CD-ABB2-EF6AEB145A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81325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Test voltage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B02F3E2D-91D8-4690-A6D3-65FE2FC74A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952750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2834D78-8D70-4B95-8E3A-8F81FE0D61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981325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2.000 V A.C.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2017BF4-F460-42A6-A9FF-93F1C1064A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286125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8198EEB-B542-4134-ADC3-1F20B6ACF6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314700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Maximum temperature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96CBAFD-D00F-4545-A939-25B192E738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286125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8780B7E-7684-4734-8DD4-050682429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314700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70 °C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C3F9D0A-83B6-435C-B1E4-003C7F6788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619500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AAF2553-68E1-4E8D-9360-F8E3674A51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648075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Other characteristics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AD22DF0-2C1E-4306-9FF1-7E5F17DA48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619500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75EECA0-388D-4A9C-B2F0-63EC14E8A0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648075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AB4DE3A-1DA7-4AAD-A676-90F23733D4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952875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E21923B-69F1-465F-8230-97BEB53863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981450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5833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Colours according to HD 21.1S4:2002Non-flame propagating according to UNE-EN 60332-1-2, EN 60332-1-2 and IEC 60332-1-2CPR Classification according to EN 50575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6C925AC-82F6-4228-BCC3-791096AA80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952875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B00C1E9-8E4E-444F-993C-B81DD7AF20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981450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68C23D2-3A48-485A-802E-230FA1641B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1356765545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3DAAC924-7BC2-4BA5-A68B-3C4C1DC1C4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21571f9b93e4c2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227F787-A793-482A-A6A0-50CA335635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4B8B24B-F53B-4C93-8D51-16D9D543FD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H07V-K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EEA7526-068A-4E41-B2AD-461606901C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0C67B21-7C17-41FA-849F-9C19668D51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0881007-D2E3-453D-9B7E-EACB99E767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9FEFFD8-6AC4-41E6-BFEB-2AF51DBCE1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E27ED1A-DD21-4C29-9C67-521D1B397E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28cbcaaebdd4ded"/>
          <a:stretch xmlns:a="http://schemas.openxmlformats.org/drawingml/2006/main"/>
        </p:blipFill>
        <p:spPr>
          <a:xfrm xmlns:a="http://schemas.openxmlformats.org/drawingml/2006/main">
            <a:off x="685800" y="2542044"/>
            <a:ext cx="2609850" cy="1297662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C0C8628-17CE-4D1F-B3CB-2DDE069299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H07V-K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5A55439-0C18-4850-8CE0-415D2CF3AF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H07V-K Flexible PVC Insulated Wire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135B9D0-E7EE-44CE-AE31-8A616F152C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8051229-02E8-4773-BF7F-EB7153806B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1–12 of 12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573CFAD-C210-45E7-9B6E-0B92C88675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69C9182-6BA2-48AF-86D8-204C58D09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F078258-DC2C-4DD0-836A-ACC152B7A5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33B5493-CE1A-4CEF-9D47-6FEAA5B0B7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E758CF5-F4BA-47D6-9078-1B2C4FAE42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E7E31E9-1E4C-420F-A1D9-41AEBB2C82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3124ED6-4D57-4F97-954C-A2C76B55B2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Single-core flexible wire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45424A5-B7D4-4884-8403-157DB2A3E3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B830631-537F-4EB0-9C07-C642126242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78090FF-63D9-4979-80A8-ACF5981615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121A5DE-CE26-47B7-8EFC-E1B8D494B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H07V-K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1620BD5-8403-4D1A-AEF8-3F6519B8FD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E2FB494-379F-47D5-ACB4-5BEEF1AFD6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19F72C2-8903-4F57-9BB9-DD43BF05E9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070E19F-9ACC-4516-AD1B-87CE7682F6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3FEBED1-B8C0-4417-8FC2-2D6648E850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71CB10D-E7C7-4B11-8103-63A4755B79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66E7177-950A-47E6-ABE4-42359DF9A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22A6A9C-BE99-4681-B6B3-AECB2FC49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H07V-K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56FC91F-0F8A-4500-8E37-DF88D72E68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22A901F-BB97-4122-8946-AF9B1CA5BD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6AB7CFF-BC49-4EB9-AE30-1A108AF3C2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1.5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630A032-2C62-49CD-8812-197123F4A8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Conductor diam. (mm): 1.55 | Nom. o u t e r d i a m . (mm): 3.50 | Permissible current rating (3 conductors) (A): 15.5 | Permissible current (One phase) (A): 17.5 | Approx. weight (kg/km): 21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E2DFAB9-DC8C-438E-80B6-C95A325AC9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692442D4-68B4-403B-80AD-BDFCF34C15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BCA92DB-5A08-4B71-93F0-6E7A63D86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2.5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22037F5-6E7E-45BB-B7F3-426E6A8B30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Conductor diam. (mm): 2.00 | Nom. o u t e r d i a m . (mm): 4.2 | Permissible current rating (3 conductors) (A): 21.0 | Permissible current (One phase) (A): 24.0 | Approx. weight (kg/km): 35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21D7919-6BE4-48F3-820C-263B4DA6D7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E8B8D9C8-FB7C-4F0B-8B67-45C99DE38E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8154605-D51F-4FFB-93AC-2982C3E85C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4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FC5BAC0-CBAD-4BA6-B9AD-E041CF5A50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Conductor diam. (mm): 2.50 | Nom. o u t e r d i a m . (mm): 4.8 | Permissible current rating (3 conductors) (A): 28.0 | Permissible current (One phase) (A): 32.0 | Approx. weight (kg/km): 45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4B19805-5B4F-463E-A02D-11120011EA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AF4C1096-883E-4713-961F-E234D3A2E4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942C9259-711A-4AF3-807F-850CED3896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6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CDBA884-82F3-4362-833D-FB36347005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Conductor diam. (mm): 3.00 | Nom. o u t e r d i a m . (mm): 6.3 | Permissible current rating (3 conductors) (A): 36.0 | Permissible current (One phase) (A): 41.0 | Approx. weight (kg/km): 68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A2411DC0-05CC-4F84-87BB-94D9BFEE9F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7C910B22-49FB-46AE-9A7E-150D450232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00A6E597-E940-41E1-9709-5969F4F4AD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BC7D036-8435-48D7-BA13-D6EA8C118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Conductor diam. (mm): 4.00 | Nom. o u t e r d i a m . (mm): 7.6 | Permissible current rating (3 conductors) (A): 50.0 | Permissible current (One phase) (A): 57.0 | Approx. weight (kg/km): 115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BB67C0C4-3882-472F-8273-7E1828CBA7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593485DD-3734-45C6-872E-5F698A55DD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0B4ADF29-CDB3-477E-9528-74502907EB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D2E7BBE7-71D4-443B-A0D2-D215AB34AD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Conductor diam. (mm): 5.45 | Nom. o u t e r d i a m . (mm): 8.8 | Permissible current rating (3 conductors) (A): 68.0 | Permissible current (One phase) (A): 76.0 | Approx. weight (kg/km): 183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571B5584-38C2-432D-B2E4-204B065EEB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F18795CC-19FB-4379-A9E1-1045040DA8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8417CCD7-14A3-4A91-B47F-AB26E49705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25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1C4B82FD-5B85-49C0-9FA5-7CE78105D4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Conductor diam. (mm): 6.60 | Nom. o u t e r d i a m . (mm): 11.0 | Permissible current rating (3 conductors) (A): 89.0 | Permissible current (One phase) (A): 96.0 | Approx. weight (kg/km): 290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F2A758B8-FA18-44A4-B73A-E083173A49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353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9129F798-1A09-4F66-B358-DAA6D8DA0B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353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38ED8217-3C97-4A10-9CD5-F526D692B3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381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35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58BF4C3B-CEA8-4EAF-BD56-C3B5CA2C7C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381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Conductor diam. (mm): 8.00 | Nom. o u t e r d i a m . (mm): 12.5 | Permissible current rating (3 conductors) (A): 110.0 | Permissible current (One phase) (A): 119.0 | Approx. weight (kg/km): 320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C8E878D8-5922-4D6E-A52A-B19E550535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37511891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72" name="">
            <a:extLst xmlns:a="http://schemas.openxmlformats.org/drawingml/2006/main">
              <a:ext uri="{FF2B5EF4-FFF2-40B4-BE49-F238E27FC236}">
                <a16:creationId xmlns:a16="http://schemas.microsoft.com/office/drawing/2014/main" id="{B1BDF669-8637-499B-AD69-3903447112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7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5323f34bf6b4c0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8737663-8D8C-4E7B-95B0-05C3EF4C18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42392BF-F1DB-4D09-84CC-DD30A4423F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H07V-K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EF50D7C-DD31-42E0-9645-F18F549F18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8CCEF57-90B9-41F1-8554-CCB232E0C6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BC55FB7-2C0E-4DD6-8F41-9F562E6B6B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248CF31-D10C-473F-8DBC-D7554B33EE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659C195-75DD-4E67-9775-F64BA8AE0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18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fdf53c361664228"/>
          <a:stretch xmlns:a="http://schemas.openxmlformats.org/drawingml/2006/main"/>
        </p:blipFill>
        <p:spPr>
          <a:xfrm xmlns:a="http://schemas.openxmlformats.org/drawingml/2006/main">
            <a:off x="666750" y="2469467"/>
            <a:ext cx="1790700" cy="890367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9F617D2-3199-4CDB-96EA-5F2FA0C409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H07V-K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33127DD-7BE7-401D-BCA8-F8EABA631A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CCA1920-1D04-4CE0-9B43-3F9BCFE739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2C2263C-2CAC-455D-9483-5C7523A905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1/2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C8A3AA0-105B-488C-9FF0-E15D1B0132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6E6C866-78C3-4B88-8A1B-A1A13FF973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Cross section (mm²)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80C267D-79EC-488E-AF78-0524D41CDA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D29CDDE-1E0C-4195-94C6-E878326188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Conductor diam. (mm)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0CE5F34-6DDE-4E24-819F-331BD18616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9DECDCC-BB1D-4019-90EC-E06763E919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5582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Nom. o u t e r d i a m . (mm)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1C2B251-0CD9-4BC5-912A-F9A947D168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E4DA902-837C-4B8E-9B83-8B11593029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1383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Permissible current rating (3 conductors) (A)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5D8DA29-D07C-4539-8455-6A55085791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49EE180-F13D-41E0-AFC1-CB3465E81E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392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Permissible current (One phase) (A)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F85FB62-3355-4250-8670-D333B09E2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99243DD-64B5-4CDA-8720-24C62858EE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Approx. weight (kg/km)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511AE08-57CB-4B48-B7DD-04A6EF3C5C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677C46E-B81E-474F-A170-B6A7BB4C1D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1.5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1C2CAF9-941A-4606-BD4D-3150A4391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78F0C57-0113-49E7-85B3-36FC09646D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1.55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A2BC354-0B23-411F-93C2-8810B2173A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974EA1D-03AC-4474-989C-9F1ABE8036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3.50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8A62E9F-9C24-40BA-9774-A131790D05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2392350-54D3-4073-92B4-1859B317FD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15.5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81EEFA4-CE91-4716-AB2E-F37DC889A8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86DE117-3031-44BF-B5B3-11994FC8EF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17.5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48A4E60-8B0F-4147-99DA-67A61D31D8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3408453-8E6C-4962-BE3F-487359F725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21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312555F-4D92-4A37-8F3D-649880014C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6F7C520C-0197-4849-9BD0-9B6B85A7EA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2.5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F168DEB-BBE9-48E9-B984-F130DE23FD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6146495-09E9-4D0D-A00B-66F90BEAAB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2.00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B1DC1A3C-E75F-42C7-83E5-66BE632036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871E1308-ABEC-4756-936C-629E2FC390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4.2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AFE42BD-67F1-4779-96BA-09AF9E3164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58DA4E2-8EFE-4191-A22E-C9FE6CDF8E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21.0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0FF4DBE-6E2D-4099-9BCC-EE1C0405CC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976DCF3-FDFC-401C-87CE-8618C71BCF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24.0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981A8EB-F986-4E78-90BB-8CAE84123A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33EFD9DE-ECE4-4A89-B26C-BC387D2240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35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2E0AEC1-814B-43EC-A0C7-9426E0469A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3570ECFC-865A-447D-970B-EAC265733C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69F32D32-2168-4503-99CF-21325E615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DF38E4C4-152E-431C-9EB2-21CB38756F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2.50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49A21DB3-4B11-455B-AFED-AFAEFAA0A7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85B69BF5-7B2B-4841-9292-DE9A8E2AD5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4.8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7D2F828B-4B43-4820-AFC2-39D17662F8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2556BE21-E5FD-4834-808D-926B97269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28.0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07B478C-D10C-4F45-9258-7593B87BD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2795A7F8-C436-49BB-99CF-7AA0587D5C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32.0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13B9FB98-879E-48CF-B7CC-8EECF3BC0A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47AB962B-F26F-49C4-871D-6D7B9FF105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45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53BD0180-D068-46BB-92F6-CE2F93999D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A3BB96D3-E235-4574-8BC6-9F4B2BB621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7B131C52-4803-4579-8AD3-757EB24EBB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7458A13D-ED16-4D9D-B06A-CFE50DDCFB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3.00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1BD2461C-5730-4066-8991-C4AEE03C74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84128D66-BD2E-4175-830E-FF0F2C43A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6.3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DB64AC83-11FD-4DF9-A201-891856C2E8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784B7162-4725-4F76-9B92-A37E5A0B5F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36.0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4FDDF78A-87CF-44C9-99AA-ED50EE6332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AFF40A61-E7BA-4BB1-B5C3-F070F624D0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41.0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9A98BA87-8919-447D-9C9E-0F668B0AE2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158FE976-49E6-466C-8007-BE0A6A570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68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150FC528-A079-4A50-B025-BC8FA313EE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A0EBAFA8-B482-40B5-9D2F-C632275D48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41A39EBE-2DD1-490C-AACF-B9E514BB1A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D5A278CB-BA08-4F43-8381-6C56018E67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4.00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23FB809A-4529-42E0-A4AC-AF6302E84C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E4374724-5DBC-4C88-917C-2333270513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7.6</a:t>
            </a:r>
          </a:p>
        </p:txBody>
      </p:sp>
      <p:sp>
        <p:nvSpPr>
          <p:cNvPr id="81" name="">
            <a:extLst xmlns:a="http://schemas.openxmlformats.org/drawingml/2006/main">
              <a:ext uri="{FF2B5EF4-FFF2-40B4-BE49-F238E27FC236}">
                <a16:creationId xmlns:a16="http://schemas.microsoft.com/office/drawing/2014/main" id="{B851D9E0-3C73-4CEC-8B3E-7AAC7475A0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2" name="">
            <a:extLst xmlns:a="http://schemas.openxmlformats.org/drawingml/2006/main">
              <a:ext uri="{FF2B5EF4-FFF2-40B4-BE49-F238E27FC236}">
                <a16:creationId xmlns:a16="http://schemas.microsoft.com/office/drawing/2014/main" id="{776AE0CF-174D-4C9D-8F33-7AE2C9601B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50.0</a:t>
            </a:r>
          </a:p>
        </p:txBody>
      </p:sp>
      <p:sp>
        <p:nvSpPr>
          <p:cNvPr id="83" name="">
            <a:extLst xmlns:a="http://schemas.openxmlformats.org/drawingml/2006/main">
              <a:ext uri="{FF2B5EF4-FFF2-40B4-BE49-F238E27FC236}">
                <a16:creationId xmlns:a16="http://schemas.microsoft.com/office/drawing/2014/main" id="{15F9B0F7-0B5B-422E-86C2-C42F4A6E0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4" name="">
            <a:extLst xmlns:a="http://schemas.openxmlformats.org/drawingml/2006/main">
              <a:ext uri="{FF2B5EF4-FFF2-40B4-BE49-F238E27FC236}">
                <a16:creationId xmlns:a16="http://schemas.microsoft.com/office/drawing/2014/main" id="{B32AD020-20CA-4F5A-BC87-2DEA994BA7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57.0</a:t>
            </a:r>
          </a:p>
        </p:txBody>
      </p:sp>
      <p:sp>
        <p:nvSpPr>
          <p:cNvPr id="85" name="">
            <a:extLst xmlns:a="http://schemas.openxmlformats.org/drawingml/2006/main">
              <a:ext uri="{FF2B5EF4-FFF2-40B4-BE49-F238E27FC236}">
                <a16:creationId xmlns:a16="http://schemas.microsoft.com/office/drawing/2014/main" id="{B64A707D-86FB-4E34-9125-635FE9023B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6" name="">
            <a:extLst xmlns:a="http://schemas.openxmlformats.org/drawingml/2006/main">
              <a:ext uri="{FF2B5EF4-FFF2-40B4-BE49-F238E27FC236}">
                <a16:creationId xmlns:a16="http://schemas.microsoft.com/office/drawing/2014/main" id="{81C7B122-8D3B-45B3-A38B-CCAFB3F426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115</a:t>
            </a:r>
          </a:p>
        </p:txBody>
      </p:sp>
      <p:sp>
        <p:nvSpPr>
          <p:cNvPr id="87" name="">
            <a:extLst xmlns:a="http://schemas.openxmlformats.org/drawingml/2006/main">
              <a:ext uri="{FF2B5EF4-FFF2-40B4-BE49-F238E27FC236}">
                <a16:creationId xmlns:a16="http://schemas.microsoft.com/office/drawing/2014/main" id="{F2A44F79-4418-4FDB-A94D-5DEEB2A3D3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8" name="">
            <a:extLst xmlns:a="http://schemas.openxmlformats.org/drawingml/2006/main">
              <a:ext uri="{FF2B5EF4-FFF2-40B4-BE49-F238E27FC236}">
                <a16:creationId xmlns:a16="http://schemas.microsoft.com/office/drawing/2014/main" id="{AA84E87A-623D-4007-B464-E684C9B090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sp>
        <p:nvSpPr>
          <p:cNvPr id="89" name="">
            <a:extLst xmlns:a="http://schemas.openxmlformats.org/drawingml/2006/main">
              <a:ext uri="{FF2B5EF4-FFF2-40B4-BE49-F238E27FC236}">
                <a16:creationId xmlns:a16="http://schemas.microsoft.com/office/drawing/2014/main" id="{3AD5ADF0-942F-4F26-82FC-C860CD5BC4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0" name="">
            <a:extLst xmlns:a="http://schemas.openxmlformats.org/drawingml/2006/main">
              <a:ext uri="{FF2B5EF4-FFF2-40B4-BE49-F238E27FC236}">
                <a16:creationId xmlns:a16="http://schemas.microsoft.com/office/drawing/2014/main" id="{F4D647C3-E4D0-4065-B648-9C71AED07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5.45</a:t>
            </a:r>
          </a:p>
        </p:txBody>
      </p:sp>
      <p:sp>
        <p:nvSpPr>
          <p:cNvPr id="91" name="">
            <a:extLst xmlns:a="http://schemas.openxmlformats.org/drawingml/2006/main">
              <a:ext uri="{FF2B5EF4-FFF2-40B4-BE49-F238E27FC236}">
                <a16:creationId xmlns:a16="http://schemas.microsoft.com/office/drawing/2014/main" id="{E850D208-ABB4-4759-A969-1FEB657BDE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2" name="">
            <a:extLst xmlns:a="http://schemas.openxmlformats.org/drawingml/2006/main">
              <a:ext uri="{FF2B5EF4-FFF2-40B4-BE49-F238E27FC236}">
                <a16:creationId xmlns:a16="http://schemas.microsoft.com/office/drawing/2014/main" id="{789D112D-FE26-4A3F-914E-34B216D44B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8.8</a:t>
            </a:r>
          </a:p>
        </p:txBody>
      </p:sp>
      <p:sp>
        <p:nvSpPr>
          <p:cNvPr id="93" name="">
            <a:extLst xmlns:a="http://schemas.openxmlformats.org/drawingml/2006/main">
              <a:ext uri="{FF2B5EF4-FFF2-40B4-BE49-F238E27FC236}">
                <a16:creationId xmlns:a16="http://schemas.microsoft.com/office/drawing/2014/main" id="{3BC1782E-9F08-4D8F-BE85-5C8D8DD633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4" name="">
            <a:extLst xmlns:a="http://schemas.openxmlformats.org/drawingml/2006/main">
              <a:ext uri="{FF2B5EF4-FFF2-40B4-BE49-F238E27FC236}">
                <a16:creationId xmlns:a16="http://schemas.microsoft.com/office/drawing/2014/main" id="{26B4C3CE-8ABC-4197-AD3D-21542C012B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68.0</a:t>
            </a:r>
          </a:p>
        </p:txBody>
      </p:sp>
      <p:sp>
        <p:nvSpPr>
          <p:cNvPr id="95" name="">
            <a:extLst xmlns:a="http://schemas.openxmlformats.org/drawingml/2006/main">
              <a:ext uri="{FF2B5EF4-FFF2-40B4-BE49-F238E27FC236}">
                <a16:creationId xmlns:a16="http://schemas.microsoft.com/office/drawing/2014/main" id="{3F4CC287-C98E-4376-89CA-310C39DF59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6" name="">
            <a:extLst xmlns:a="http://schemas.openxmlformats.org/drawingml/2006/main">
              <a:ext uri="{FF2B5EF4-FFF2-40B4-BE49-F238E27FC236}">
                <a16:creationId xmlns:a16="http://schemas.microsoft.com/office/drawing/2014/main" id="{05440796-097E-43DB-AA99-C705F3497F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76.0</a:t>
            </a:r>
          </a:p>
        </p:txBody>
      </p:sp>
      <p:sp>
        <p:nvSpPr>
          <p:cNvPr id="97" name="">
            <a:extLst xmlns:a="http://schemas.openxmlformats.org/drawingml/2006/main">
              <a:ext uri="{FF2B5EF4-FFF2-40B4-BE49-F238E27FC236}">
                <a16:creationId xmlns:a16="http://schemas.microsoft.com/office/drawing/2014/main" id="{E14FB065-B6E0-43C8-8A12-4CE2C0DB8F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8" name="">
            <a:extLst xmlns:a="http://schemas.openxmlformats.org/drawingml/2006/main">
              <a:ext uri="{FF2B5EF4-FFF2-40B4-BE49-F238E27FC236}">
                <a16:creationId xmlns:a16="http://schemas.microsoft.com/office/drawing/2014/main" id="{4AA0061E-433B-4829-86F8-D5B766BE76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183</a:t>
            </a:r>
          </a:p>
        </p:txBody>
      </p:sp>
      <p:sp>
        <p:nvSpPr>
          <p:cNvPr id="99" name="">
            <a:extLst xmlns:a="http://schemas.openxmlformats.org/drawingml/2006/main">
              <a:ext uri="{FF2B5EF4-FFF2-40B4-BE49-F238E27FC236}">
                <a16:creationId xmlns:a16="http://schemas.microsoft.com/office/drawing/2014/main" id="{E9B8BC29-7207-46C1-8D40-1914A5337F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0" name="">
            <a:extLst xmlns:a="http://schemas.openxmlformats.org/drawingml/2006/main">
              <a:ext uri="{FF2B5EF4-FFF2-40B4-BE49-F238E27FC236}">
                <a16:creationId xmlns:a16="http://schemas.microsoft.com/office/drawing/2014/main" id="{A44FA79B-31BF-436D-86DF-FE3E193A1D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</a:t>
            </a:r>
          </a:p>
        </p:txBody>
      </p:sp>
      <p:sp>
        <p:nvSpPr>
          <p:cNvPr id="101" name="">
            <a:extLst xmlns:a="http://schemas.openxmlformats.org/drawingml/2006/main">
              <a:ext uri="{FF2B5EF4-FFF2-40B4-BE49-F238E27FC236}">
                <a16:creationId xmlns:a16="http://schemas.microsoft.com/office/drawing/2014/main" id="{43B4465F-7265-4A6B-A59C-3469EEBE5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2" name="">
            <a:extLst xmlns:a="http://schemas.openxmlformats.org/drawingml/2006/main">
              <a:ext uri="{FF2B5EF4-FFF2-40B4-BE49-F238E27FC236}">
                <a16:creationId xmlns:a16="http://schemas.microsoft.com/office/drawing/2014/main" id="{AF5A9287-CA49-4232-8011-4E42198EA4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6.60</a:t>
            </a:r>
          </a:p>
        </p:txBody>
      </p:sp>
      <p:sp>
        <p:nvSpPr>
          <p:cNvPr id="103" name="">
            <a:extLst xmlns:a="http://schemas.openxmlformats.org/drawingml/2006/main">
              <a:ext uri="{FF2B5EF4-FFF2-40B4-BE49-F238E27FC236}">
                <a16:creationId xmlns:a16="http://schemas.microsoft.com/office/drawing/2014/main" id="{E861E6C5-AF0C-4E9F-BE52-1FC4E60A2D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4" name="">
            <a:extLst xmlns:a="http://schemas.openxmlformats.org/drawingml/2006/main">
              <a:ext uri="{FF2B5EF4-FFF2-40B4-BE49-F238E27FC236}">
                <a16:creationId xmlns:a16="http://schemas.microsoft.com/office/drawing/2014/main" id="{FF839F07-AD96-48D2-9D9A-1BBD697CD5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11.0</a:t>
            </a:r>
          </a:p>
        </p:txBody>
      </p:sp>
      <p:sp>
        <p:nvSpPr>
          <p:cNvPr id="105" name="">
            <a:extLst xmlns:a="http://schemas.openxmlformats.org/drawingml/2006/main">
              <a:ext uri="{FF2B5EF4-FFF2-40B4-BE49-F238E27FC236}">
                <a16:creationId xmlns:a16="http://schemas.microsoft.com/office/drawing/2014/main" id="{C302E0F5-F74A-4B1F-B97C-375593568F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6" name="">
            <a:extLst xmlns:a="http://schemas.openxmlformats.org/drawingml/2006/main">
              <a:ext uri="{FF2B5EF4-FFF2-40B4-BE49-F238E27FC236}">
                <a16:creationId xmlns:a16="http://schemas.microsoft.com/office/drawing/2014/main" id="{C302916B-EFDB-4A99-9AEF-81A4B9D1B2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89.0</a:t>
            </a:r>
          </a:p>
        </p:txBody>
      </p:sp>
      <p:sp>
        <p:nvSpPr>
          <p:cNvPr id="107" name="">
            <a:extLst xmlns:a="http://schemas.openxmlformats.org/drawingml/2006/main">
              <a:ext uri="{FF2B5EF4-FFF2-40B4-BE49-F238E27FC236}">
                <a16:creationId xmlns:a16="http://schemas.microsoft.com/office/drawing/2014/main" id="{797B3857-4694-47C2-B62B-9AE05EE194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8" name="">
            <a:extLst xmlns:a="http://schemas.openxmlformats.org/drawingml/2006/main">
              <a:ext uri="{FF2B5EF4-FFF2-40B4-BE49-F238E27FC236}">
                <a16:creationId xmlns:a16="http://schemas.microsoft.com/office/drawing/2014/main" id="{2456851F-9D1E-476F-A6FB-A7386B92F7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96.0</a:t>
            </a:r>
          </a:p>
        </p:txBody>
      </p:sp>
      <p:sp>
        <p:nvSpPr>
          <p:cNvPr id="109" name="">
            <a:extLst xmlns:a="http://schemas.openxmlformats.org/drawingml/2006/main">
              <a:ext uri="{FF2B5EF4-FFF2-40B4-BE49-F238E27FC236}">
                <a16:creationId xmlns:a16="http://schemas.microsoft.com/office/drawing/2014/main" id="{21BA3F5E-EC41-4903-9F8A-45DD783CAA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0" name="">
            <a:extLst xmlns:a="http://schemas.openxmlformats.org/drawingml/2006/main">
              <a:ext uri="{FF2B5EF4-FFF2-40B4-BE49-F238E27FC236}">
                <a16:creationId xmlns:a16="http://schemas.microsoft.com/office/drawing/2014/main" id="{2FD35C3C-3B0A-40F2-B856-0B4802335F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290</a:t>
            </a:r>
          </a:p>
        </p:txBody>
      </p:sp>
      <p:sp>
        <p:nvSpPr>
          <p:cNvPr id="111" name="">
            <a:extLst xmlns:a="http://schemas.openxmlformats.org/drawingml/2006/main">
              <a:ext uri="{FF2B5EF4-FFF2-40B4-BE49-F238E27FC236}">
                <a16:creationId xmlns:a16="http://schemas.microsoft.com/office/drawing/2014/main" id="{0D19F10B-A8CE-4032-9CCA-BC30E0D809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2" name="">
            <a:extLst xmlns:a="http://schemas.openxmlformats.org/drawingml/2006/main">
              <a:ext uri="{FF2B5EF4-FFF2-40B4-BE49-F238E27FC236}">
                <a16:creationId xmlns:a16="http://schemas.microsoft.com/office/drawing/2014/main" id="{A7A39325-EAB2-49FF-A05A-0F4702507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35</a:t>
            </a:r>
          </a:p>
        </p:txBody>
      </p:sp>
      <p:sp>
        <p:nvSpPr>
          <p:cNvPr id="113" name="">
            <a:extLst xmlns:a="http://schemas.openxmlformats.org/drawingml/2006/main">
              <a:ext uri="{FF2B5EF4-FFF2-40B4-BE49-F238E27FC236}">
                <a16:creationId xmlns:a16="http://schemas.microsoft.com/office/drawing/2014/main" id="{F1262F32-0A72-42E8-99B0-CD8CDC8191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4" name="">
            <a:extLst xmlns:a="http://schemas.openxmlformats.org/drawingml/2006/main">
              <a:ext uri="{FF2B5EF4-FFF2-40B4-BE49-F238E27FC236}">
                <a16:creationId xmlns:a16="http://schemas.microsoft.com/office/drawing/2014/main" id="{2D750C62-1676-454D-B616-3D33EBB51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8.00</a:t>
            </a:r>
          </a:p>
        </p:txBody>
      </p:sp>
      <p:sp>
        <p:nvSpPr>
          <p:cNvPr id="115" name="">
            <a:extLst xmlns:a="http://schemas.openxmlformats.org/drawingml/2006/main">
              <a:ext uri="{FF2B5EF4-FFF2-40B4-BE49-F238E27FC236}">
                <a16:creationId xmlns:a16="http://schemas.microsoft.com/office/drawing/2014/main" id="{DF177F33-C8FC-4614-8E1D-76B7DB6548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6" name="">
            <a:extLst xmlns:a="http://schemas.openxmlformats.org/drawingml/2006/main">
              <a:ext uri="{FF2B5EF4-FFF2-40B4-BE49-F238E27FC236}">
                <a16:creationId xmlns:a16="http://schemas.microsoft.com/office/drawing/2014/main" id="{AD5E790E-FC8B-4C47-BBA5-5AABA9BB43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12.5</a:t>
            </a:r>
          </a:p>
        </p:txBody>
      </p:sp>
      <p:sp>
        <p:nvSpPr>
          <p:cNvPr id="117" name="">
            <a:extLst xmlns:a="http://schemas.openxmlformats.org/drawingml/2006/main">
              <a:ext uri="{FF2B5EF4-FFF2-40B4-BE49-F238E27FC236}">
                <a16:creationId xmlns:a16="http://schemas.microsoft.com/office/drawing/2014/main" id="{80D28868-5C9C-407D-A12E-3452EA9F17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8" name="">
            <a:extLst xmlns:a="http://schemas.openxmlformats.org/drawingml/2006/main">
              <a:ext uri="{FF2B5EF4-FFF2-40B4-BE49-F238E27FC236}">
                <a16:creationId xmlns:a16="http://schemas.microsoft.com/office/drawing/2014/main" id="{03589659-B9D7-493D-BCCA-334EA1AA2D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110.0</a:t>
            </a:r>
          </a:p>
        </p:txBody>
      </p:sp>
      <p:sp>
        <p:nvSpPr>
          <p:cNvPr id="119" name="">
            <a:extLst xmlns:a="http://schemas.openxmlformats.org/drawingml/2006/main">
              <a:ext uri="{FF2B5EF4-FFF2-40B4-BE49-F238E27FC236}">
                <a16:creationId xmlns:a16="http://schemas.microsoft.com/office/drawing/2014/main" id="{6DD352C3-EFD6-41F9-BEAB-473D0EB160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0" name="">
            <a:extLst xmlns:a="http://schemas.openxmlformats.org/drawingml/2006/main">
              <a:ext uri="{FF2B5EF4-FFF2-40B4-BE49-F238E27FC236}">
                <a16:creationId xmlns:a16="http://schemas.microsoft.com/office/drawing/2014/main" id="{1E9941F8-AA9E-4CD0-9E68-D8506B7D1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119.0</a:t>
            </a:r>
          </a:p>
        </p:txBody>
      </p:sp>
      <p:sp>
        <p:nvSpPr>
          <p:cNvPr id="121" name="">
            <a:extLst xmlns:a="http://schemas.openxmlformats.org/drawingml/2006/main">
              <a:ext uri="{FF2B5EF4-FFF2-40B4-BE49-F238E27FC236}">
                <a16:creationId xmlns:a16="http://schemas.microsoft.com/office/drawing/2014/main" id="{11618A29-0A14-4AE9-B76D-66CB3C02AF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2" name="">
            <a:extLst xmlns:a="http://schemas.openxmlformats.org/drawingml/2006/main">
              <a:ext uri="{FF2B5EF4-FFF2-40B4-BE49-F238E27FC236}">
                <a16:creationId xmlns:a16="http://schemas.microsoft.com/office/drawing/2014/main" id="{5EF9D442-F7B0-4157-97DC-FF62F7CEDC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320</a:t>
            </a:r>
          </a:p>
        </p:txBody>
      </p:sp>
      <p:sp>
        <p:nvSpPr>
          <p:cNvPr id="123" name="">
            <a:extLst xmlns:a="http://schemas.openxmlformats.org/drawingml/2006/main">
              <a:ext uri="{FF2B5EF4-FFF2-40B4-BE49-F238E27FC236}">
                <a16:creationId xmlns:a16="http://schemas.microsoft.com/office/drawing/2014/main" id="{727DE3BA-77E5-431D-A424-FBF416B527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4" name="">
            <a:extLst xmlns:a="http://schemas.openxmlformats.org/drawingml/2006/main">
              <a:ext uri="{FF2B5EF4-FFF2-40B4-BE49-F238E27FC236}">
                <a16:creationId xmlns:a16="http://schemas.microsoft.com/office/drawing/2014/main" id="{7A4D1677-484E-4EC5-869D-4389F6A886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50</a:t>
            </a:r>
          </a:p>
        </p:txBody>
      </p:sp>
      <p:sp>
        <p:nvSpPr>
          <p:cNvPr id="125" name="">
            <a:extLst xmlns:a="http://schemas.openxmlformats.org/drawingml/2006/main">
              <a:ext uri="{FF2B5EF4-FFF2-40B4-BE49-F238E27FC236}">
                <a16:creationId xmlns:a16="http://schemas.microsoft.com/office/drawing/2014/main" id="{7AE36000-E773-41DB-9D12-572CFEA104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6" name="">
            <a:extLst xmlns:a="http://schemas.openxmlformats.org/drawingml/2006/main">
              <a:ext uri="{FF2B5EF4-FFF2-40B4-BE49-F238E27FC236}">
                <a16:creationId xmlns:a16="http://schemas.microsoft.com/office/drawing/2014/main" id="{A4D3D8C6-BFAE-45C2-ACE7-52963E3CAF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9.50</a:t>
            </a:r>
          </a:p>
        </p:txBody>
      </p:sp>
      <p:sp>
        <p:nvSpPr>
          <p:cNvPr id="127" name="">
            <a:extLst xmlns:a="http://schemas.openxmlformats.org/drawingml/2006/main">
              <a:ext uri="{FF2B5EF4-FFF2-40B4-BE49-F238E27FC236}">
                <a16:creationId xmlns:a16="http://schemas.microsoft.com/office/drawing/2014/main" id="{F323D89A-E9C5-423B-9F49-6D1E6A6504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8" name="">
            <a:extLst xmlns:a="http://schemas.openxmlformats.org/drawingml/2006/main">
              <a:ext uri="{FF2B5EF4-FFF2-40B4-BE49-F238E27FC236}">
                <a16:creationId xmlns:a16="http://schemas.microsoft.com/office/drawing/2014/main" id="{BB671717-EE05-4432-8E58-5B5F6CCA48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14.5</a:t>
            </a:r>
          </a:p>
        </p:txBody>
      </p:sp>
      <p:sp>
        <p:nvSpPr>
          <p:cNvPr id="129" name="">
            <a:extLst xmlns:a="http://schemas.openxmlformats.org/drawingml/2006/main">
              <a:ext uri="{FF2B5EF4-FFF2-40B4-BE49-F238E27FC236}">
                <a16:creationId xmlns:a16="http://schemas.microsoft.com/office/drawing/2014/main" id="{A0B3CB11-15D6-4B38-8F0B-DFC6E8E23E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0" name="">
            <a:extLst xmlns:a="http://schemas.openxmlformats.org/drawingml/2006/main">
              <a:ext uri="{FF2B5EF4-FFF2-40B4-BE49-F238E27FC236}">
                <a16:creationId xmlns:a16="http://schemas.microsoft.com/office/drawing/2014/main" id="{57D455DF-16DC-4985-B522-826B604C65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134.0</a:t>
            </a:r>
          </a:p>
        </p:txBody>
      </p:sp>
      <p:sp>
        <p:nvSpPr>
          <p:cNvPr id="131" name="">
            <a:extLst xmlns:a="http://schemas.openxmlformats.org/drawingml/2006/main">
              <a:ext uri="{FF2B5EF4-FFF2-40B4-BE49-F238E27FC236}">
                <a16:creationId xmlns:a16="http://schemas.microsoft.com/office/drawing/2014/main" id="{B51A99F1-45AD-40EA-841C-CFA5F5829D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2" name="">
            <a:extLst xmlns:a="http://schemas.openxmlformats.org/drawingml/2006/main">
              <a:ext uri="{FF2B5EF4-FFF2-40B4-BE49-F238E27FC236}">
                <a16:creationId xmlns:a16="http://schemas.microsoft.com/office/drawing/2014/main" id="{78033AF1-81E5-4D0C-A5C2-40BE9AC93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144.0</a:t>
            </a:r>
          </a:p>
        </p:txBody>
      </p:sp>
      <p:sp>
        <p:nvSpPr>
          <p:cNvPr id="133" name="">
            <a:extLst xmlns:a="http://schemas.openxmlformats.org/drawingml/2006/main">
              <a:ext uri="{FF2B5EF4-FFF2-40B4-BE49-F238E27FC236}">
                <a16:creationId xmlns:a16="http://schemas.microsoft.com/office/drawing/2014/main" id="{5A10AA21-1A0F-4809-95BB-F46D8F7D0A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4" name="">
            <a:extLst xmlns:a="http://schemas.openxmlformats.org/drawingml/2006/main">
              <a:ext uri="{FF2B5EF4-FFF2-40B4-BE49-F238E27FC236}">
                <a16:creationId xmlns:a16="http://schemas.microsoft.com/office/drawing/2014/main" id="{965CB974-2680-4EA7-AD20-9CCDCC3452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470</a:t>
            </a:r>
          </a:p>
        </p:txBody>
      </p:sp>
      <p:sp>
        <p:nvSpPr>
          <p:cNvPr id="135" name="">
            <a:extLst xmlns:a="http://schemas.openxmlformats.org/drawingml/2006/main">
              <a:ext uri="{FF2B5EF4-FFF2-40B4-BE49-F238E27FC236}">
                <a16:creationId xmlns:a16="http://schemas.microsoft.com/office/drawing/2014/main" id="{584F8C54-476F-4FC4-94C5-4542BA259D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6" name="">
            <a:extLst xmlns:a="http://schemas.openxmlformats.org/drawingml/2006/main">
              <a:ext uri="{FF2B5EF4-FFF2-40B4-BE49-F238E27FC236}">
                <a16:creationId xmlns:a16="http://schemas.microsoft.com/office/drawing/2014/main" id="{CBFE60F2-1FCF-4801-94F9-474F62309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70</a:t>
            </a:r>
          </a:p>
        </p:txBody>
      </p:sp>
      <p:sp>
        <p:nvSpPr>
          <p:cNvPr id="137" name="">
            <a:extLst xmlns:a="http://schemas.openxmlformats.org/drawingml/2006/main">
              <a:ext uri="{FF2B5EF4-FFF2-40B4-BE49-F238E27FC236}">
                <a16:creationId xmlns:a16="http://schemas.microsoft.com/office/drawing/2014/main" id="{C52AC11A-CD87-4D12-A092-C0452E065F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8" name="">
            <a:extLst xmlns:a="http://schemas.openxmlformats.org/drawingml/2006/main">
              <a:ext uri="{FF2B5EF4-FFF2-40B4-BE49-F238E27FC236}">
                <a16:creationId xmlns:a16="http://schemas.microsoft.com/office/drawing/2014/main" id="{28F6FB9C-9A91-4D4C-A25F-38D38DDC10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11.30</a:t>
            </a:r>
          </a:p>
        </p:txBody>
      </p:sp>
      <p:sp>
        <p:nvSpPr>
          <p:cNvPr id="139" name="">
            <a:extLst xmlns:a="http://schemas.openxmlformats.org/drawingml/2006/main">
              <a:ext uri="{FF2B5EF4-FFF2-40B4-BE49-F238E27FC236}">
                <a16:creationId xmlns:a16="http://schemas.microsoft.com/office/drawing/2014/main" id="{DD16414E-962D-47AB-AAEB-F1CE9ECE2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0" name="">
            <a:extLst xmlns:a="http://schemas.openxmlformats.org/drawingml/2006/main">
              <a:ext uri="{FF2B5EF4-FFF2-40B4-BE49-F238E27FC236}">
                <a16:creationId xmlns:a16="http://schemas.microsoft.com/office/drawing/2014/main" id="{A43B4F39-894A-4CEE-B93F-5A1F80DC25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17.0</a:t>
            </a:r>
          </a:p>
        </p:txBody>
      </p:sp>
      <p:sp>
        <p:nvSpPr>
          <p:cNvPr id="141" name="">
            <a:extLst xmlns:a="http://schemas.openxmlformats.org/drawingml/2006/main">
              <a:ext uri="{FF2B5EF4-FFF2-40B4-BE49-F238E27FC236}">
                <a16:creationId xmlns:a16="http://schemas.microsoft.com/office/drawing/2014/main" id="{9DF3673A-948A-42CE-B9E6-46F72B4C0C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2" name="">
            <a:extLst xmlns:a="http://schemas.openxmlformats.org/drawingml/2006/main">
              <a:ext uri="{FF2B5EF4-FFF2-40B4-BE49-F238E27FC236}">
                <a16:creationId xmlns:a16="http://schemas.microsoft.com/office/drawing/2014/main" id="{0AEF9829-0A19-47DF-85D9-31BF9C487B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171.0</a:t>
            </a:r>
          </a:p>
        </p:txBody>
      </p:sp>
      <p:sp>
        <p:nvSpPr>
          <p:cNvPr id="143" name="">
            <a:extLst xmlns:a="http://schemas.openxmlformats.org/drawingml/2006/main">
              <a:ext uri="{FF2B5EF4-FFF2-40B4-BE49-F238E27FC236}">
                <a16:creationId xmlns:a16="http://schemas.microsoft.com/office/drawing/2014/main" id="{13B8B268-6947-44B9-A435-6DB0EBC013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4" name="">
            <a:extLst xmlns:a="http://schemas.openxmlformats.org/drawingml/2006/main">
              <a:ext uri="{FF2B5EF4-FFF2-40B4-BE49-F238E27FC236}">
                <a16:creationId xmlns:a16="http://schemas.microsoft.com/office/drawing/2014/main" id="{28DCA286-1654-4934-A964-0F4717EC87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184.0</a:t>
            </a:r>
          </a:p>
        </p:txBody>
      </p:sp>
      <p:sp>
        <p:nvSpPr>
          <p:cNvPr id="145" name="">
            <a:extLst xmlns:a="http://schemas.openxmlformats.org/drawingml/2006/main">
              <a:ext uri="{FF2B5EF4-FFF2-40B4-BE49-F238E27FC236}">
                <a16:creationId xmlns:a16="http://schemas.microsoft.com/office/drawing/2014/main" id="{D7675F3D-E281-46E0-B6F7-EE482AC72C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6" name="">
            <a:extLst xmlns:a="http://schemas.openxmlformats.org/drawingml/2006/main">
              <a:ext uri="{FF2B5EF4-FFF2-40B4-BE49-F238E27FC236}">
                <a16:creationId xmlns:a16="http://schemas.microsoft.com/office/drawing/2014/main" id="{ACBD8F49-5FF0-4417-A094-C85608FC86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505</a:t>
            </a:r>
          </a:p>
        </p:txBody>
      </p:sp>
      <p:sp>
        <p:nvSpPr>
          <p:cNvPr id="147" name="">
            <a:extLst xmlns:a="http://schemas.openxmlformats.org/drawingml/2006/main">
              <a:ext uri="{FF2B5EF4-FFF2-40B4-BE49-F238E27FC236}">
                <a16:creationId xmlns:a16="http://schemas.microsoft.com/office/drawing/2014/main" id="{8E1AD262-9CC5-4C99-B26F-B2CA658F74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8" name="">
            <a:extLst xmlns:a="http://schemas.openxmlformats.org/drawingml/2006/main">
              <a:ext uri="{FF2B5EF4-FFF2-40B4-BE49-F238E27FC236}">
                <a16:creationId xmlns:a16="http://schemas.microsoft.com/office/drawing/2014/main" id="{1C485A7D-7603-4A8F-989D-36F1597B70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95</a:t>
            </a:r>
          </a:p>
        </p:txBody>
      </p:sp>
      <p:sp>
        <p:nvSpPr>
          <p:cNvPr id="149" name="">
            <a:extLst xmlns:a="http://schemas.openxmlformats.org/drawingml/2006/main">
              <a:ext uri="{FF2B5EF4-FFF2-40B4-BE49-F238E27FC236}">
                <a16:creationId xmlns:a16="http://schemas.microsoft.com/office/drawing/2014/main" id="{64A8618C-85B5-4F84-815C-EDC5C9F8FE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0" name="">
            <a:extLst xmlns:a="http://schemas.openxmlformats.org/drawingml/2006/main">
              <a:ext uri="{FF2B5EF4-FFF2-40B4-BE49-F238E27FC236}">
                <a16:creationId xmlns:a16="http://schemas.microsoft.com/office/drawing/2014/main" id="{F43422BB-C96A-44B1-961A-CB205E46D7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13.60</a:t>
            </a:r>
          </a:p>
        </p:txBody>
      </p:sp>
      <p:sp>
        <p:nvSpPr>
          <p:cNvPr id="151" name="">
            <a:extLst xmlns:a="http://schemas.openxmlformats.org/drawingml/2006/main">
              <a:ext uri="{FF2B5EF4-FFF2-40B4-BE49-F238E27FC236}">
                <a16:creationId xmlns:a16="http://schemas.microsoft.com/office/drawing/2014/main" id="{C0D41F0D-FDE7-4BC9-A15F-C405A88AC1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2" name="">
            <a:extLst xmlns:a="http://schemas.openxmlformats.org/drawingml/2006/main">
              <a:ext uri="{FF2B5EF4-FFF2-40B4-BE49-F238E27FC236}">
                <a16:creationId xmlns:a16="http://schemas.microsoft.com/office/drawing/2014/main" id="{2404BFF0-2CA7-40C4-962D-27299F6DF3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19.0</a:t>
            </a:r>
          </a:p>
        </p:txBody>
      </p:sp>
      <p:sp>
        <p:nvSpPr>
          <p:cNvPr id="153" name="">
            <a:extLst xmlns:a="http://schemas.openxmlformats.org/drawingml/2006/main">
              <a:ext uri="{FF2B5EF4-FFF2-40B4-BE49-F238E27FC236}">
                <a16:creationId xmlns:a16="http://schemas.microsoft.com/office/drawing/2014/main" id="{8C6A3EAE-86B1-4B22-9533-4A278F715F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4" name="">
            <a:extLst xmlns:a="http://schemas.openxmlformats.org/drawingml/2006/main">
              <a:ext uri="{FF2B5EF4-FFF2-40B4-BE49-F238E27FC236}">
                <a16:creationId xmlns:a16="http://schemas.microsoft.com/office/drawing/2014/main" id="{44DB0D74-13CC-4FC4-AB7B-E278C59C00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207.0</a:t>
            </a:r>
          </a:p>
        </p:txBody>
      </p:sp>
      <p:sp>
        <p:nvSpPr>
          <p:cNvPr id="155" name="">
            <a:extLst xmlns:a="http://schemas.openxmlformats.org/drawingml/2006/main">
              <a:ext uri="{FF2B5EF4-FFF2-40B4-BE49-F238E27FC236}">
                <a16:creationId xmlns:a16="http://schemas.microsoft.com/office/drawing/2014/main" id="{686CC36C-3E1B-4481-9CDE-0968D6D32E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6" name="">
            <a:extLst xmlns:a="http://schemas.openxmlformats.org/drawingml/2006/main">
              <a:ext uri="{FF2B5EF4-FFF2-40B4-BE49-F238E27FC236}">
                <a16:creationId xmlns:a16="http://schemas.microsoft.com/office/drawing/2014/main" id="{F8370D54-74BE-4AE4-81F3-F098B40790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223.0</a:t>
            </a:r>
          </a:p>
        </p:txBody>
      </p:sp>
      <p:sp>
        <p:nvSpPr>
          <p:cNvPr id="157" name="">
            <a:extLst xmlns:a="http://schemas.openxmlformats.org/drawingml/2006/main">
              <a:ext uri="{FF2B5EF4-FFF2-40B4-BE49-F238E27FC236}">
                <a16:creationId xmlns:a16="http://schemas.microsoft.com/office/drawing/2014/main" id="{38DCFAD4-6AAF-409A-A188-6C58840F34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8" name="">
            <a:extLst xmlns:a="http://schemas.openxmlformats.org/drawingml/2006/main">
              <a:ext uri="{FF2B5EF4-FFF2-40B4-BE49-F238E27FC236}">
                <a16:creationId xmlns:a16="http://schemas.microsoft.com/office/drawing/2014/main" id="{AF4C2DE2-E21E-491C-913E-F9D3E28FF5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756</a:t>
            </a:r>
          </a:p>
        </p:txBody>
      </p:sp>
      <p:sp>
        <p:nvSpPr>
          <p:cNvPr id="159" name="">
            <a:extLst xmlns:a="http://schemas.openxmlformats.org/drawingml/2006/main">
              <a:ext uri="{FF2B5EF4-FFF2-40B4-BE49-F238E27FC236}">
                <a16:creationId xmlns:a16="http://schemas.microsoft.com/office/drawing/2014/main" id="{E45A44C5-9054-4C2E-BF97-75C9B8E63F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0" name="">
            <a:extLst xmlns:a="http://schemas.openxmlformats.org/drawingml/2006/main">
              <a:ext uri="{FF2B5EF4-FFF2-40B4-BE49-F238E27FC236}">
                <a16:creationId xmlns:a16="http://schemas.microsoft.com/office/drawing/2014/main" id="{8CC618F7-B649-4E6D-B6F5-F3A92E9BA1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120</a:t>
            </a:r>
          </a:p>
        </p:txBody>
      </p:sp>
      <p:sp>
        <p:nvSpPr>
          <p:cNvPr id="161" name="">
            <a:extLst xmlns:a="http://schemas.openxmlformats.org/drawingml/2006/main">
              <a:ext uri="{FF2B5EF4-FFF2-40B4-BE49-F238E27FC236}">
                <a16:creationId xmlns:a16="http://schemas.microsoft.com/office/drawing/2014/main" id="{6988359E-E0FC-4076-8AA0-98AB29830B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2" name="">
            <a:extLst xmlns:a="http://schemas.openxmlformats.org/drawingml/2006/main">
              <a:ext uri="{FF2B5EF4-FFF2-40B4-BE49-F238E27FC236}">
                <a16:creationId xmlns:a16="http://schemas.microsoft.com/office/drawing/2014/main" id="{EAB2BB3D-BCD9-43C7-A240-9604D3381E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15.20</a:t>
            </a:r>
          </a:p>
        </p:txBody>
      </p:sp>
      <p:sp>
        <p:nvSpPr>
          <p:cNvPr id="163" name="">
            <a:extLst xmlns:a="http://schemas.openxmlformats.org/drawingml/2006/main">
              <a:ext uri="{FF2B5EF4-FFF2-40B4-BE49-F238E27FC236}">
                <a16:creationId xmlns:a16="http://schemas.microsoft.com/office/drawing/2014/main" id="{113907FC-D512-4EAD-9687-5E52EAE35F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4" name="">
            <a:extLst xmlns:a="http://schemas.openxmlformats.org/drawingml/2006/main">
              <a:ext uri="{FF2B5EF4-FFF2-40B4-BE49-F238E27FC236}">
                <a16:creationId xmlns:a16="http://schemas.microsoft.com/office/drawing/2014/main" id="{DC18B893-2DAC-48EE-8578-93C41F04A1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21.0</a:t>
            </a:r>
          </a:p>
        </p:txBody>
      </p:sp>
      <p:sp>
        <p:nvSpPr>
          <p:cNvPr id="165" name="">
            <a:extLst xmlns:a="http://schemas.openxmlformats.org/drawingml/2006/main">
              <a:ext uri="{FF2B5EF4-FFF2-40B4-BE49-F238E27FC236}">
                <a16:creationId xmlns:a16="http://schemas.microsoft.com/office/drawing/2014/main" id="{4E2285F3-75DF-4638-9A23-3A75288277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6" name="">
            <a:extLst xmlns:a="http://schemas.openxmlformats.org/drawingml/2006/main">
              <a:ext uri="{FF2B5EF4-FFF2-40B4-BE49-F238E27FC236}">
                <a16:creationId xmlns:a16="http://schemas.microsoft.com/office/drawing/2014/main" id="{AD2489B2-A46E-4472-9262-18037921B4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239.0</a:t>
            </a:r>
          </a:p>
        </p:txBody>
      </p:sp>
      <p:sp>
        <p:nvSpPr>
          <p:cNvPr id="167" name="">
            <a:extLst xmlns:a="http://schemas.openxmlformats.org/drawingml/2006/main">
              <a:ext uri="{FF2B5EF4-FFF2-40B4-BE49-F238E27FC236}">
                <a16:creationId xmlns:a16="http://schemas.microsoft.com/office/drawing/2014/main" id="{25CA3982-76FB-4C26-ADD3-B1D6FF03F6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8" name="">
            <a:extLst xmlns:a="http://schemas.openxmlformats.org/drawingml/2006/main">
              <a:ext uri="{FF2B5EF4-FFF2-40B4-BE49-F238E27FC236}">
                <a16:creationId xmlns:a16="http://schemas.microsoft.com/office/drawing/2014/main" id="{B749A5D7-CAE6-4207-A1E2-D1E6D5631E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259.0</a:t>
            </a:r>
          </a:p>
        </p:txBody>
      </p:sp>
      <p:sp>
        <p:nvSpPr>
          <p:cNvPr id="169" name="">
            <a:extLst xmlns:a="http://schemas.openxmlformats.org/drawingml/2006/main">
              <a:ext uri="{FF2B5EF4-FFF2-40B4-BE49-F238E27FC236}">
                <a16:creationId xmlns:a16="http://schemas.microsoft.com/office/drawing/2014/main" id="{9792D839-B340-46C4-8ABA-3CD3132C9E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70" name="">
            <a:extLst xmlns:a="http://schemas.openxmlformats.org/drawingml/2006/main">
              <a:ext uri="{FF2B5EF4-FFF2-40B4-BE49-F238E27FC236}">
                <a16:creationId xmlns:a16="http://schemas.microsoft.com/office/drawing/2014/main" id="{779752AA-28DB-4846-B62B-04BF28A79C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1120</a:t>
            </a:r>
          </a:p>
        </p:txBody>
      </p:sp>
      <p:sp>
        <p:nvSpPr>
          <p:cNvPr id="171" name="">
            <a:extLst xmlns:a="http://schemas.openxmlformats.org/drawingml/2006/main">
              <a:ext uri="{FF2B5EF4-FFF2-40B4-BE49-F238E27FC236}">
                <a16:creationId xmlns:a16="http://schemas.microsoft.com/office/drawing/2014/main" id="{6A434EC4-FA09-4C16-A701-A8E83767FE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1214608034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B651F1CE-1F6E-4F8B-960F-B5E9F6C3F0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defcd3cbe9e4be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FC62A5C-305D-4F86-AAFE-D1CC66DD15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A89A11A-FEAC-4F8F-8B04-F0940D5FFB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H07V-K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FEB52CF-78C4-43BC-B26B-1057E59F6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640181B-DA8F-478B-A456-5F189B8D93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F23CFD4-89C3-49FE-91DA-6D43E9E595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C96A27F-DE8F-43C4-A65B-489F760934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0723330-1C04-4AFA-A6C6-9FF517FE8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edd988afa1742e2"/>
          <a:stretch xmlns:a="http://schemas.openxmlformats.org/drawingml/2006/main"/>
        </p:blipFill>
        <p:spPr>
          <a:xfrm xmlns:a="http://schemas.openxmlformats.org/drawingml/2006/main">
            <a:off x="666750" y="2469467"/>
            <a:ext cx="1790700" cy="890367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529ECD9-1A06-4935-903E-30B4EF7918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H07V-K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2529D11-9C36-4841-88AC-C9FD6F3E58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BC10437-5087-4478-AC46-004FEA4DF6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4EA0518-18CA-4085-A397-3AC843CCB6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2/2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A74D9B2-3354-4168-84C8-2300F51FFC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2F7395C-6ACC-4C36-92BF-92D66BFAF2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Cross section (mm²)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F395557-521C-4561-8C08-C0BA5BE139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A6B976D-B437-4765-B310-83B53E9B1C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Conductor diam. (mm)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360F2E0-048A-4082-A814-B9DBDDE55F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515B88C-83FB-4CA9-8DC1-D3F23CC765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5582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Nom. o u t e r d i a m . (mm)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786C107-FE50-451A-8785-9BE9D91654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6FDAA81-5AFF-4446-B43B-9F8AAB60CF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1383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Permissible current rating (3 conductors) (A)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89DDEB1-F229-4912-9C4A-40595F8732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86D52F0-43E1-48BC-84F2-F7E7C4ECA9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392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Permissible current (One phase) (A)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3A656BB-1A5A-4771-9518-8BECBCE8B1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40D4399-A32F-4580-B8A8-473B4A1A4F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Approx. weight (kg/km)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61B7F2A-88CD-4275-A4F6-0DB761DE3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BDCAB55-FA0F-4380-86EB-1BE5EA6161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150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5F54B99-2A53-4D30-94F7-FB6737CA20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E1D1763-B55E-48D8-B471-171BD51560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16.70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DF2CD53-FF9D-47FE-8E82-DCE90AD3CD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16A6213-5A04-46C9-8414-8AB8F088D6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23.5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6D8D4F6-A9D2-468D-8DE4-E7BAF722D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1DF5B78-692F-486B-950E-7F7F4B0377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275.0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5569AA2F-A943-4BC0-825A-3083196904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60839E5-1128-45C7-8A14-4230B978E5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299.0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D090088-633C-400D-8955-9508C130A9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0A57F7B-7730-40FF-B193-EA6691BB25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1525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DC00E53-E2B2-4941-A98E-0E0773A553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75E5DF8-24B1-4B4A-925F-E71F26AA0B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185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FF7D3C1-B2AC-40F5-B2B3-72E426DA11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2770CE7-2B26-4586-8240-AC83C8F0AD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18.80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CE1DB17-E7BF-4636-9DFA-31392B659E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085A160-0A9A-466B-8C38-52FF3B916C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26.0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73F8CBD-A0FF-4551-B8B1-51896F7E4B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A9510A8-ACB1-4650-A432-58EAA8807D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315.0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075D658-292C-4038-BEE7-B7B9496C49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F5CE4AD-75E1-4BFA-AB4D-AE59F22187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341.0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CA27467-990A-4C6E-8D83-B4294FA6F1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1C2A94E-E2BD-4EE1-B036-8D0E428E51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1890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B6FDAF23-425F-4A62-9C1B-5F990D80A4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ECC1F62F-98C3-4260-9FFB-21C11FF34E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240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13AF8F6C-AF23-4F5C-A717-DC21217DE9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8D245F72-0D9A-4A5F-848C-3597C196F5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21.20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BDD739E-2D77-4D4F-BF1A-C4B1EE691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AEB19320-CC80-4880-8CF6-3E1CC818DA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29.5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539ECD92-1081-4137-A088-CF298F6158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EB603AAE-D47C-438F-842E-D22844621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371.0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20D27865-D164-4B44-B218-36171BC72E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CB011D6F-7FBF-4E22-8509-4B38249DD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403.0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450E1C4A-9DB6-432D-B5C7-DC261BC88E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4BE0C8E6-4CDC-4E33-847F-C683FA3F75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2340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DF3B8756-F864-4307-9515-798DA80A7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1490942642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2C12F3D-90BA-4E83-BB71-A5EEDD474B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bc52b8efe6a4a5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195DA87-EFD4-407C-A261-F152B5D562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9C41CED-D2B1-47DD-A4F1-F8A8F1B16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H05Z-R | H07Z-R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7BF923F-6B67-48D3-A1AF-3BBEC8215F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B5B5AC3-95A5-4EF0-B78C-ED195A7CA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49528E5-FB05-42EC-8CAB-442987DC51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484D925-AB54-4754-8B69-1B524B6F1C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B76B94B-38EF-4990-9699-BD8AC9CA22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a2346b9ec774eea"/>
          <a:stretch xmlns:a="http://schemas.openxmlformats.org/drawingml/2006/main"/>
        </p:blipFill>
        <p:spPr>
          <a:xfrm xmlns:a="http://schemas.openxmlformats.org/drawingml/2006/main">
            <a:off x="685800" y="2185334"/>
            <a:ext cx="2609850" cy="201108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C4D3575-5C95-4E00-9795-A8CD0B4194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H05Z-R | H07Z-R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F46D6C4-5EE4-4571-B633-AB70FA9A6E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H05Z-R / H07Z-R LSZH Insulated Wire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6C7726C-2E07-4631-9776-2893106821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51372CC-79CB-4FA4-84BB-611E1F261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B7C6AD8-0F52-43B4-8A36-66B99F960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092C6D8-6119-4176-BB38-1F3924DBC6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AD7BEE7-9A26-4AB2-A402-7C8B610FFD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0D75875-1E46-4E34-BCE8-6DFF711ABE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16A21E9-C675-451F-9179-C69D83D30A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15B3D07-6D0C-4589-A6BD-522077362B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C26287E-3ABE-4F2F-A980-CD399DDDE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Low-smoke zero-halogen wire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869A018-0993-4DC1-97A8-1375BEE1C5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5396000-219A-4AB6-899F-AD64D20EEE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F14938B-0FBE-4FAF-BBEC-3206907AFF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4453F2A-E766-4DEA-A10A-F776A0F113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H05Z-R | H07Z-R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DE3FEB0-ED64-401A-8A5B-51FD1DD76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A314341-6AE9-4B01-8B87-867D959045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D181914-E068-49A9-AD67-1FE996CFC7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2F9403E-0AD3-49F9-9E4C-58344BC3B2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A41FA08-0886-4945-B56B-E17B6D21B0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A9D3CA6F-E1B3-40A4-B6EA-40C254EA7D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CE5EE9E-4056-470B-A0DA-33D58FD86E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BA710CA-03F0-4D47-B99C-6E42DF48BA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H05Z-R / H07Z-R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0538C90-381D-49D8-AEF4-F9D16B2BCC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CED1A75-906B-487D-BB5D-1C819796EC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60AFC83-B35C-4C90-9C45-F0AF16FBCA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 status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273A8CB-220A-4F0E-A664-32D02CD983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numeric source table was published for this product family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7083F9A-53AB-4A7E-8F07-583DE7AE87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2CFA2A8-11ED-4051-B3FD-F39B5090DA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D48A77F-96D3-4B1F-9494-0F4A7DAA06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Selection guidance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697D376-5286-40B1-BE44-17B2BC6F28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the exact model, voltage rating, conductor or core configuration, cross-section, installation conditions, required length and applicable project requirements in the RFQ.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19DCAF4-82AB-4EB1-A719-4B1222506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437224981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7D166C5-47D9-4027-879E-F98950FDCB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22e404263594e8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181A05D-286C-4ADA-98CE-257FDCB80B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530F44D-00FE-4757-B8AB-9184F12A79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H07Z1-U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F5C4E2A-FA45-4C3F-8382-617D82B3C5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BDDF7C6-289E-4B67-B17C-B5EF106915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A78F6A5-3E4D-4E94-BFC2-747938BC67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0D2560C-1FAB-4CF1-80F6-1A134ADE58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E22CFF3-C527-4D2C-8A6F-B5314E52D0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c5cb52f672549d0"/>
          <a:stretch xmlns:a="http://schemas.openxmlformats.org/drawingml/2006/main"/>
        </p:blipFill>
        <p:spPr>
          <a:xfrm xmlns:a="http://schemas.openxmlformats.org/drawingml/2006/main">
            <a:off x="685800" y="2179892"/>
            <a:ext cx="2609850" cy="2021966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3942870-70E5-43E4-AAC9-88B433802D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H07Z1-U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C2C48F9-E8A7-4327-AFE3-B64B95EC21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H07Z1-U LSZH Solid Building Wire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3272B22-B8CA-436A-9928-67BD460C7C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FE9C721-51C9-4935-A206-2ED1E82DCE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1–8 of 8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9126E41-7A82-44E0-8428-3C04DC64BD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2EDA5D9-7E6C-440B-8276-F05F494E12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AC4AB73-0873-4FFF-9D5D-4860FC7795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063BAA3-5808-42EC-A955-E2D3F10CD2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EB6B1BF-45A8-40EA-917F-886D910893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0C0EC4F-68BC-4EFD-8BA9-D6D7427CA7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A7EB643-2C3B-47F8-9DC4-F2E31A4264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Low-smoke zero-halogen wire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8917250-14B0-4A53-AC58-6C822E58F2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412B8FE-EBD7-4030-95FD-65959439FB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E3C1705-3389-43CA-8868-0F592422DA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770BB23-582D-4DB3-BCA6-8626466386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H07Z1-U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9FD2A9D-15A7-4ECF-AE8D-18F77C8AC4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EED9875-BC4C-474B-9D9E-84044ECBD5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5590CE0-5536-4A04-9E3C-1D0836BFFB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9C72E3B-429D-437B-BC65-5234972976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C0D9B68-7D54-44BE-A8F9-D8B0F9CB91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9C62A30-4345-4C99-82DF-35032178A0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617B874-B346-470F-95C5-F9D259F976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952529E-FB98-4F64-92BC-8450330473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H07Z1-U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3DF520A-DC26-4BE9-A8B8-71106AC210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B196B06-9F14-43C2-81F6-2C43F50E6C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DBFD63C-A131-43DD-9554-2C15CA62BF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1.5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5A48D26-ACCA-44BD-B696-9AB695A60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353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Nominal Thickness of insulation (mm): 0.7 | MAX. Resistance of conductor at 70°C (MΩ): 0.011 | Nom. outer diam. (mm): 2.6-3.2 | Approx. weight (kg/km): 21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6AD702E-758E-4CA8-B710-807F80564F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7848004-3596-4CF5-AEC2-B68C19EA6E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49BA886-A08E-4237-A8AA-58C86EC7B0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2.5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23ACEDE1-9DA3-4FEC-8D2E-A34604A724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3459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Nominal Thickness of insulation (mm): 0.8 | MAX. Resistance of conductor at 70°C (MΩ): 0.010 | Nom. outer diam. (mm): 3.2-3.9 | Approx. weight (kg/km): 35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AE2B091-390D-4518-9F02-E077B921D6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F2F5601-B308-42D5-B62F-3F600A3119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6862EE7C-8D24-4E64-8A6F-1A3E20A648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4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209B49CB-148C-41B5-9AC0-8BE758562C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3459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Nominal Thickness of insulation (mm): 0.8 | MAX. Resistance of conductor at 70°C (MΩ): 0.0087 | Nom. outer diam. (mm): 3.6-4.4 | Approx. weight (kg/km): 44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AC7D6DC2-4965-4568-A016-03D41324A2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2BE7B5E9-B92A-4696-B05A-CE1DA01CBF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7597A04-5B09-4E9E-920E-EA0A4516B9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6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7B833537-4DB2-46FB-BFD7-84E3E40457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3459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Nominal Thickness of insulation (mm): 0.8 | MAX. Resistance of conductor at 70°C (MΩ): 0.0074 | Nom. outer diam. (mm): 4.1-5.0 | Approx. weight (kg/km): 66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7DBB455-FE0A-4C55-BCFF-71BD1BA379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80211789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67B0D82B-D709-4FC8-BC45-40D4EC4ED6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8af6b0bd8fa4c5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9F23706-1548-4FFE-BDB6-21F6966C3C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C45D171-AE06-40D5-B02C-C6258BFDE5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H07Z1-U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D10DF76-A97F-483A-98C4-C47A61418F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9147D82-F7A2-416C-A735-873924CE49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F67DF8D-F68C-4BF5-9D33-966B3B8882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AF77E8D-7CBB-45E5-99CC-1F29D201F7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5D126D4-7C99-4ADB-BAE4-46AA63ADEF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397cc7eaed64441"/>
          <a:stretch xmlns:a="http://schemas.openxmlformats.org/drawingml/2006/main"/>
        </p:blipFill>
        <p:spPr>
          <a:xfrm xmlns:a="http://schemas.openxmlformats.org/drawingml/2006/main">
            <a:off x="666750" y="2220983"/>
            <a:ext cx="1790700" cy="1387334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73B2EFB-DBA4-43B0-9F5D-FAE52BEBC1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H07Z1-U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C88FDC4-B3CF-4FE9-B969-96E871460C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8C2E867-DB46-4BA0-B4FA-6A15C73F74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69CD792-65C8-4B11-82E3-7375E0E700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1/1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86765E7-FA1F-416A-95C3-B592240B47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8197626-FECB-4F95-9C67-482E343C19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Cross section (mm²)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34F1588-EEE0-4FBD-9B95-E3B077D15B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12532DF-129B-4B7B-847B-58E501C469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569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Nominal Thickness of insulation (mm)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728A7F5-C223-41C8-BB23-10342AB01E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F27136B-FA5A-48EF-9C74-C01F9F7FB0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5243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MAX. Resistance of conductor at 70°C (MΩ)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95FBF29-EF8C-420A-B0E8-2B8EC54C0A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AB94B1D-0005-4A75-8C38-B578190FD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Nom. outer diam. (mm)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F5862DA-A4E2-48CB-876A-808D44D89B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13F7A40-9B1B-44E1-8C39-8214706FA3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Approx. weight (kg/km)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43648EA-6B61-49AD-8644-F1980EFBBF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B6FD1AB-D9C1-4A34-8F82-FD34E9DAC9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1.5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9B9B397-F43A-40D0-8DF3-EBE4F00A5B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6B67A3D-6FBE-4CD0-ACCA-0331DA77FB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0.7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C0F64A1-9273-4945-A6A1-D9650AA8B6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E42E758-AAE0-4545-8406-7B08D92D51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0.011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A1EFDF5-6329-4C51-88AB-2DC5515B46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1DA31D3-643D-4BE4-A50A-7F415CD9D6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2.6-3.2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2BFF444-B748-4BE8-BEF8-C1E7B98E28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039820B-7241-46FA-8103-F4B5580157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21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7710F82-B242-40C2-BC86-326130309D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2609622-26D0-4C34-A1D8-0333E0667B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2.5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346FD5A2-B616-460C-971B-5C0CCA0ADF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4F960DB-E0BE-4A19-9C87-0ABBCBFA66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0.8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A640B1D-5DDE-49AA-AB0F-5C3DC0A184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CF23FBF-5666-4FDD-9CB8-810ADE5E85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0.010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24A1799A-ADF6-45B0-AAB7-53D34A29AA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EC27B82-538C-45BB-8715-17C415FCB7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3.2-3.9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72416564-EDC2-49E3-B0CE-125EAA3182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2AB1A48-D2D6-4B49-A24C-7D51B7B313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35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48F1AA90-50E7-47FE-8931-DA5DB89559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B1A3D7AC-12EB-4DBD-BCA8-D341AAA593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133090A-D3F2-4B1D-B6B4-68F87C4A96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E483BCF7-2ECA-42C3-8517-D42CF4DF4B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0.8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EE869DAE-B658-4B65-9BA9-38B17C3F7E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14CCD947-EA68-489B-AE73-F6420B394E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0.0087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F5F3C91-D5A9-4A6C-AC48-6CBB01DAE4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3BE00BC0-DFF0-4A63-9DD3-F4F6E21F12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3.6-4.4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61E574DE-87D9-406E-9FA0-4255621CC7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79BD5862-CE0E-4972-9BEF-F6EC5597EF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44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2BDCCCF2-F921-42D5-BFF1-A12E0856BC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0D299731-5D8D-4901-9119-B69EEE6D43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BBCF8DA8-C6B1-4C75-8D91-4D7D4668EE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B1F4D2BD-CA2D-48EF-B7AD-2B25ADA20D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0.8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7B9EEC03-34B2-4BC6-912B-3339D5F3A7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02FFDA7F-ECE8-4C10-BBE6-229E7684AE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0.0074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FC3382BC-9C73-4B65-A683-1E41FD8D1F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6C579CB6-B48B-4D1B-8546-AC9C6C5FD7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4.1-5.0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5B21993B-0B2F-4DEF-A914-7F49625614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0FEDE39C-CBC6-4966-950B-E6809BF675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66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20806999-7606-4CD7-A652-FCC9465439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2059876278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17CAEC81-9D35-4EF6-A23A-38E6D61FE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ea277b28e224a7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005DD0B-2237-42E0-A50C-01AD45DE3C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D2C034B-2DE1-47C9-A247-475A91BF63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H03VV-F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585CC39-129B-4470-99E7-545FB3FE26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4F08111-4FD4-44CF-9EDF-C2EEB1886E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C4AEB6C-227C-4D3E-B875-261287379B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E9D43FE-1ED4-4AE0-8F01-71972FABA9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F0DA4E1-F26F-4070-B543-CFA74E6F70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8d62f2986044fd4"/>
          <a:stretch xmlns:a="http://schemas.openxmlformats.org/drawingml/2006/main"/>
        </p:blipFill>
        <p:spPr>
          <a:xfrm xmlns:a="http://schemas.openxmlformats.org/drawingml/2006/main">
            <a:off x="685800" y="2882485"/>
            <a:ext cx="2609850" cy="61678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38D009E-2C41-4D7F-A053-9B6C55BE2A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H03VV-F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86292DF-BC76-474C-BC18-9EF9B45437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H03VV-F Light Duty PVC Flexible Cord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8F1448E-C204-4295-98D0-8C664D9153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198B660-53DE-4033-8FA3-8F89C87288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1–10 of 10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1EF0499-E4C8-4374-9BEA-ED34E2954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2B0C4C8-6CD7-4D47-B352-88CF051B72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EB4A0AA-7151-4BCF-BA7F-31D7A4DFF6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07A99F4-B704-4AE1-8F45-DC90C3337B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59AC175-6E7D-489E-98A8-4B9F0091A5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80E2B3A-81F0-41EC-BBFF-07E09011F5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1008B28-4EE5-480B-83A3-A423220F4F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PVC flexible cord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A058EAE-C9EC-4290-A3B8-5AE5DFA621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08FD5CC-9FFB-4A7F-B360-824097DE73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BBC5F74-BD36-4212-A285-F0876C955C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67F82CF-7BEB-4420-BAC2-7C4C1253A9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H03VV-F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CC2E04CC-DCA7-4750-971C-8BF26B8FD2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95F5DDA-7CB1-4734-B92E-F147A43D51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E73BCD9-AA5A-487A-AA8F-008A1F6F0B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34C0F80-A5BD-4180-9C1F-A37914C1BF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B57D101-3E67-4DCA-8D56-DE65DBB7E9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378ACFD-BB0B-4311-B6C3-99A05AE6E8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339F742-FAD8-4F10-854D-9EB3170D14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4248091-C89D-428F-B8FE-BE1765FB1F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H03VV-F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1333E9E-F956-45C9-BFAB-A4491DAA81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F69126C-ACA3-4EBC-BB4E-6FB395315D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1015E7E-1862-45D6-A30D-494F05E494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2x0,5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F1B665A-3C63-4679-963B-F12EC53C1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Resistance at 20 °C (Ohm/km): 39 | External Diameter (mm): 4,75 | Weight (kg/km): 40 | Class: Eca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4901F52-61DB-4FFC-A055-ABADA74B6D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9F00DE1-E20C-46DA-9E81-FCB90B7B1C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6B39430-EC21-4DFA-A9D4-4E34C44D1F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2x0,75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07D692D-03B5-4525-9B57-17B39BAD97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Resistance at 20 °C (Ohm/km): 26 | External Diameter (mm): 5,20 | Weight (kg/km): 41 | Class: Eca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F409486-7AA8-471C-98B9-DFA5344516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FADC721-1A90-4F89-A3FB-541365F7EB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AFEBCCD-3E13-48A2-BEC0-129EFE6E53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3G0,5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455B1A15-A4FC-43A5-B76C-43B0F0115A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Resistance at 20 °C (Ohm/km): 39 | External Diameter (mm): 5,25 | Weight (kg/km): 42 | Class: Eca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CFAE69A-8D8E-4B53-BA62-FF6E862B13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8B1BBC6-08ED-46C3-B077-0D2BADCD8A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6D77AD1E-98C9-49BB-93BF-A755E45A94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3G0,75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C0C7A97E-94EF-4602-94AD-AE04084A6F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Resistance at 20 °C (Ohm/km): 26 | External Diameter (mm): 5,50 | Weight (kg/km): 49 | Class: Eca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B742FE8-3475-49EF-A805-31D5E63583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E7BA89E-27BB-4515-BB4E-3BE5D1ABF7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E179C53E-5510-40AF-8A84-985219601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4x0,5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75C13158-AAC9-472A-8B1A-1C1CDE14E2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Resistance at 20 °C (Ohm/km): 39 | External Diameter (mm): 5,60 | Weight (kg/km): 47 | Class: Eca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2AC0320-F6CA-4B6C-BC8B-55F7EAC2BD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E12E6BC6-186C-4C3E-94E9-6F1CA6BD31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F271AC51-E61C-4879-83B1-51ACE904A6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4x0,75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EB8DCB10-C0EF-4B61-813C-D01C6A06AB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Resistance at 20 °C (Ohm/km): 26 | External Diameter (mm): 6,30 | Weight (kg/km): 64 | Class: Eca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DBF756BB-9A85-410E-9763-2620A33921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71870826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6" name="">
            <a:extLst xmlns:a="http://schemas.openxmlformats.org/drawingml/2006/main">
              <a:ext uri="{FF2B5EF4-FFF2-40B4-BE49-F238E27FC236}">
                <a16:creationId xmlns:a16="http://schemas.microsoft.com/office/drawing/2014/main" id="{1F2B976A-FC27-47AE-B259-D8EB4E647F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8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8889a6924f94d4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BE0DC6A-720C-416E-8905-9D06F20551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2BDA233-1790-484D-ADD6-0EA1514E4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H03VV-F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10FDF0E-FF5E-4918-B722-5A767249E1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8AE413E-A2D3-43A9-978E-9D35A7FDDF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EA28710-AAEE-4C62-9ACF-F1FD2C3A27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188E495-5126-4DBB-BDBA-5420AC3839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26B4281-2387-4B5D-B8C1-AA049F14E3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9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e3108156fb145e6"/>
          <a:stretch xmlns:a="http://schemas.openxmlformats.org/drawingml/2006/main"/>
        </p:blipFill>
        <p:spPr>
          <a:xfrm xmlns:a="http://schemas.openxmlformats.org/drawingml/2006/main">
            <a:off x="666750" y="2703054"/>
            <a:ext cx="1790700" cy="423193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70F76EA-2472-43F4-BEC8-4E76F82881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H03VV-F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C4BDDB6-D51E-4E06-91AE-6EA8B73C9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D7F7DC9-3B78-4EC7-9571-119F3A5423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CF3230C-C7E8-4C68-8524-BE642A4BE3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1/1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79F49CC-0181-465D-A3A8-62163406E8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1158C80-A777-4AA4-A539-AB19B2474F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Section (mm²)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7D9A049-1AB7-4299-A8E4-AD31236ABE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A94E01B-92F9-4B04-A320-1E5FC91172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Resistance at 20 °C (Ohm/km)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846E6BE-D3FC-436F-A214-DE468BC6C7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F62C9D5-E1A9-4188-B25D-0E78228F39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External Diameter (mm)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0C7CF6E-2DFE-4824-8BA4-358DAD0F0C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4BDF40D-89CD-402C-889A-73043EFFF8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Weight (kg/km)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5EAFEB3-CF19-4277-9EFA-DF2308C87C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555A202-7403-43C5-9F52-02287DE6B1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Class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3037A97-1451-4FE3-9A36-EC0403C58D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51E5179-DE3B-4D03-A5F4-024CDC5ACE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2x0,5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7DF4DAB5-667B-47FE-9A46-2BA7983C01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82B8D3A-6B3C-4975-8732-C321AF89E8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39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2D355B9-FDE2-4525-88BC-07A639E74E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DF5055E-8396-41D7-8D6B-1D8F188245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4,75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47DEB59-C72C-4400-8C1E-53F96E6610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16FC62D-4DE1-4441-8FF5-1D3AD63D75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1AD25E71-3F4D-4E2C-92CB-BA0A117E61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17AC281-C0C4-48D1-B188-643AC21F07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Eca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D8C1A04-E5AA-4B29-B8D1-7CA6A15B8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C0A2C68-75EB-4509-99B7-E44B8C71DD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2x0,75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E3211DD-721F-4DC2-9A20-44DFE8B6DB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858E332-7FA2-47E0-8AA9-35C3E3FF93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26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38103D6-50A9-4202-A0A1-9ABD72B98F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6CDF9CB-A64D-4012-9A39-BCBF9B2A90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5,20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D61CF35-FF8D-43BA-AFF9-69F04A91EC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6478BF3-5227-4F8B-989B-071BBBB671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41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6CA0265-CEE7-4A05-8D05-6F92A87128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016182E-502A-4EF8-80A0-5DFEF9ACEA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Eca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40B37CFE-601E-4B27-9CE3-820960222A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059C9E4-B4A0-483E-8C81-C08E026F3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3G0,5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701E179-9FB5-4AC1-AD40-C1649FCF11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6CA562A-6AEA-4D9A-9E6D-3B8AEE679A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39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9C3446FB-49AF-4306-BF1A-5A7AE3EDA6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27D3CCBD-C838-4857-92EA-9FC3067BB6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5,25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100C81C-0DBD-4BD1-BD5A-1277AA9E27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CED15B73-1244-4CDC-BFD9-5896C086DA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42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49846714-5D95-4228-82AC-E7B1748189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F67187CF-AE01-4A5B-9B4E-19E889686E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Eca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77B87221-7BCE-4456-B52C-316686EA4E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D4E1D08D-4A34-435A-A915-9DF2072D12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3G0,75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7D62268A-0783-409E-8937-4B0E263F84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C4B0ECB7-70BA-43BF-80AD-56D34EEF0E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26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C94E754-8652-4D60-9574-8D202A738C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B2A7B85A-20E8-4553-9C2A-9117C41FED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5,50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B365C56A-23E5-4C01-80A5-C2352F2BA7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5BF9FF56-B5B8-41FB-A565-7BA244E3A4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49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77E8E6F2-015C-40AB-85C5-DB94D9D34B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D2745595-3294-497F-B944-233EC71006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Eca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67CA7E15-8C1C-4FA3-9682-4D62E9A862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6195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45264FDB-2A54-4ECB-92E2-595D98B7A1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6480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4x0,5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878007D5-AFA9-4351-BCA5-ECA44E6984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36195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B43AC516-C3DC-4337-9AD2-111B42CE32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36480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39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49E2CD9E-C8E3-4189-9650-BED562FB02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36195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A441097E-4410-4A51-8FF7-B9F6A6C432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36480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5,60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18139D10-887F-4964-9681-181CE380D8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36195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0E97B1FF-1ABF-4C60-8323-D6F6AE33BD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36480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47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AC2C7F58-76F8-4BAC-8B05-1B7FE5481C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36195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E347336D-72EA-440B-AD0F-88DBC76687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36480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Eca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67767E58-B6E1-4859-87C0-DF7AA04F1B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9528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74B8BCDE-2A3E-47A7-AD81-C72DBBE5D1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9814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4x0,75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57925C20-2D1C-4D10-AE20-0D2E7B1FED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39528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72B03C45-32F6-46D5-88EE-3279710080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39814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26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5B0DD27A-E96E-420F-92AF-DB6BC32FCE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39528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D60908BB-67C7-4359-88F6-05D6141484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39814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6,30</a:t>
            </a:r>
          </a:p>
        </p:txBody>
      </p:sp>
      <p:sp>
        <p:nvSpPr>
          <p:cNvPr id="81" name="">
            <a:extLst xmlns:a="http://schemas.openxmlformats.org/drawingml/2006/main">
              <a:ext uri="{FF2B5EF4-FFF2-40B4-BE49-F238E27FC236}">
                <a16:creationId xmlns:a16="http://schemas.microsoft.com/office/drawing/2014/main" id="{CD107BE3-39A2-4CF5-862B-2F792CAE8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39528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2" name="">
            <a:extLst xmlns:a="http://schemas.openxmlformats.org/drawingml/2006/main">
              <a:ext uri="{FF2B5EF4-FFF2-40B4-BE49-F238E27FC236}">
                <a16:creationId xmlns:a16="http://schemas.microsoft.com/office/drawing/2014/main" id="{8B68A9B2-3CBA-4C98-82F6-D836F0571E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39814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64</a:t>
            </a:r>
          </a:p>
        </p:txBody>
      </p:sp>
      <p:sp>
        <p:nvSpPr>
          <p:cNvPr id="83" name="">
            <a:extLst xmlns:a="http://schemas.openxmlformats.org/drawingml/2006/main">
              <a:ext uri="{FF2B5EF4-FFF2-40B4-BE49-F238E27FC236}">
                <a16:creationId xmlns:a16="http://schemas.microsoft.com/office/drawing/2014/main" id="{35B27FAC-490B-4769-8BB9-C4E0A8E3E2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39528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4" name="">
            <a:extLst xmlns:a="http://schemas.openxmlformats.org/drawingml/2006/main">
              <a:ext uri="{FF2B5EF4-FFF2-40B4-BE49-F238E27FC236}">
                <a16:creationId xmlns:a16="http://schemas.microsoft.com/office/drawing/2014/main" id="{F36C3BB9-5817-4344-84E2-FC6C08E8E6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39814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Eca</a:t>
            </a:r>
          </a:p>
        </p:txBody>
      </p:sp>
      <p:sp>
        <p:nvSpPr>
          <p:cNvPr id="85" name="">
            <a:extLst xmlns:a="http://schemas.openxmlformats.org/drawingml/2006/main">
              <a:ext uri="{FF2B5EF4-FFF2-40B4-BE49-F238E27FC236}">
                <a16:creationId xmlns:a16="http://schemas.microsoft.com/office/drawing/2014/main" id="{64416C0A-1D00-469B-8B40-9D897F3035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200736363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BB7F50DC-6D26-41A5-A971-22F61C9A73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4894a6344754e9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1C6E15-9B5A-47A5-A98E-3F1D1C507F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4D6CAC0-F1BA-4FBD-9F8B-DBE8740F6D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H03VV-F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B9F3D1C-1027-4D8E-8802-3DCCA370F3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50D1B27-49AE-4086-B359-1AF3064629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D25B2A8-79B2-48AD-A63D-40BC453E98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0C044FA-3A48-4F7B-A96E-068D050F32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7B4EE7F-9AEB-4F39-8D82-9E3C12D13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62cc6bdb70a4dfa"/>
          <a:stretch xmlns:a="http://schemas.openxmlformats.org/drawingml/2006/main"/>
        </p:blipFill>
        <p:spPr>
          <a:xfrm xmlns:a="http://schemas.openxmlformats.org/drawingml/2006/main">
            <a:off x="666750" y="2703054"/>
            <a:ext cx="1790700" cy="423193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0975207-3668-44C3-8C9F-9ABA6C0873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H03VV-F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3B7E7AB-A447-426C-A7D0-BE00C9FB9E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AC627CB-0CD3-40D5-A735-F2834E711E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64B7444-F239-4BBD-8F26-36D64072B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1/1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48AAF3A-5169-48EB-B852-1C469B9507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42862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97809BA-CAC3-4D02-9445-2040C496F5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42100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1. Conductor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71D5FDC-65DE-4B97-B00F-2F35671C77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1885950"/>
            <a:ext cx="42862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D8952C7-3384-4BEE-A6FD-C3FD64D6B0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1952625"/>
            <a:ext cx="42100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3967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Flexible electrolytic copper conductor (Class V) according to BS EN 60228:2005 (previously BS6360) and UNE 60228.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D5EB751-00BC-4967-8F88-A56D70DB20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0454943-2870-49DE-A685-AE6A639548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 Insulation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DAF01F3-0D95-46ED-A2A2-E3FC990659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286000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C04F75A-9A16-4FF7-A39F-1D47B09E61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314575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PVC insulation type TI-2 according to BS7655, UNE-EN 50363-3 and EN 50363-3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B033A0F-A8B9-4EDE-BD42-1DA5E2EF8C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619375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386726C-2C76-4B47-A44F-F8D379C432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47950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 Sheath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27DDF96-1501-4DC9-B819-A50BC7A19F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619375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58D91C3-1844-4DC5-8F0C-EC6BCE2DF4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647950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PVC sheath type TM-2 according to BS7655, UNE-EN 50363-4-1 and EN 50363-4-1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A2051DE-6305-4206-A068-F87A9C7714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952750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EF3F21E-C985-43D7-A157-7F1A133C80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81325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Nominal voltage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5067C92-83DD-4CAA-8CF2-16AD59F91B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952750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E1C34A8-0D29-423F-9456-C91CC6A3B9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981325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300/300 V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9CB3E91-EA77-4570-A577-BADD29DB41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286125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503A39B-A046-4DD7-8E24-34B6C5B0A6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314700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Test voltage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978EE5B-D098-43D6-9857-A5FF8052FD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286125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50A6C8E-9D56-4E27-BCB2-FED8EE7F63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314700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2.000 V A.C.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59917DD-81D8-491E-8B0E-44986F46B7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619500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9B1459D-13F5-4478-83CE-618DAFB2B4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648075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Maximum temperature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0DD68EE-0E96-46A5-9988-13092CE52A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619500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7A15782-D751-4F13-8D1A-46F2EBB70F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648075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70 °C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215D873-D7D8-4618-A015-9BE2FF396A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952875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B2C0B72-ADE1-4778-B17F-3C12BC8F0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981450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Other characteristics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8C50FF0-45BA-4C5C-B07A-EB1EEB3FEC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952875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6245D42-F835-4F7D-8F35-38C47CB471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981450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E25FBAC7-9226-4385-BF18-A92BF1CA5A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286250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F470592-5DA0-4851-A183-69FEF8260B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314825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3889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Colours according to UNE 21089 and HD 303S2 (colour marking when less than five conductors) and UNE-EN 50334 and EN 50334 (inscription marking when more than five conductors)Non-flame propagating according to UNE-EN 60332-1-2, EN 60332-1-2 and IEC 60332-1-2PVC with reduced hydrogen chloride (HCI) emissionCPR Classification according to EN 50575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90385AD-5BCE-4608-9DC2-165204A1A3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286250"/>
            <a:ext cx="42862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7E8F2C6B-E6A2-4270-B417-7496425779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314825"/>
            <a:ext cx="42100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C7E733E6-8613-4383-AB5E-8EBA0F2E54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25031105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EC518F5-E5C2-4EEF-90AC-C2A5378DB8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5cc4684fa854a1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7B48CA1-75DA-448C-B929-99B7DA6D83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8089519-8CB9-4D01-8814-E38F0B3886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H05VV-F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4F639F2-49E8-4DEE-ABAC-DC18F1CE58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52C858E-5FBF-4057-95A9-673D03A8DD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9EF8500-67D6-4879-8E75-D6D3AE27DC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3CA4F44-85CA-4887-9CDA-878D3F385A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DD427CC-C03B-4D9C-B241-EAE8812441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1c736e9fc6a4aba"/>
          <a:stretch xmlns:a="http://schemas.openxmlformats.org/drawingml/2006/main"/>
        </p:blipFill>
        <p:spPr>
          <a:xfrm xmlns:a="http://schemas.openxmlformats.org/drawingml/2006/main">
            <a:off x="1094379" y="2057400"/>
            <a:ext cx="1792693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7DC3071-A4B9-49D2-954C-1063429BE1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H05VV-F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217C37E-9736-44CD-91C0-9742827447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H05VV-F Ordinary Duty PVC Flexible Cable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E54513A-6864-41CE-9427-F01207B2F9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8F580E0-F631-4613-B30C-9C83FD46C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8045E97-2F5D-4331-B7DC-72C4204E0D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A6DEF63-C75F-4C10-9BC4-2A813FDB20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7481E6B-3950-4A97-8115-4E4142A87C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6B175B9-6C00-4060-8585-6E4CFFB894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D6A25D7-E425-4CAD-A256-A3D83B3036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7539619-9AD1-452C-A596-536BE0BA9C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8D324BC-888E-4E1E-A6F7-570B1F6EC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PVC flexible cord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8C0FEF5-63F8-4B71-AAC3-6B42A6429E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23077A4-AB50-497D-BADB-F648C061CE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A9A71EB-AE57-4F4F-9ED5-DE0FE6AFA9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F4330C9-14CD-4F79-9646-430FFC6152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H05VV-F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549E3F2-9B40-4A82-9ACD-DB505D83A5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D18CBA1-DBEB-4E18-8819-62EFC472AC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DAD3FDA-6F9C-4F4A-B585-F7033FF168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703E672-88A5-4A90-92AE-9B21D2FEBC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ADA9359-023E-4EFB-BA2F-985ECEB22A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673202C-C3C7-40A6-9D98-B4507785FB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91235B7C-CEEA-4656-BF91-DEF418B3B4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1C97BED1-C756-4E8A-8A57-5029EB09C7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H05VV-F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19A53E1-CF2C-4A60-9241-9A89D8B9CC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60BD8B2-5437-4ECA-9B35-99651EA146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DA28F6D-500E-4C9E-9324-D456061CB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 status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A444367-F25F-4A6D-9B2B-CD1A5DAE9B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numeric source table was published for this product family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DC9DB4E-7D1D-4761-A193-86654F7047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BE0B512-F438-4AB3-B193-C7EC98FD65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98B1FC6-8C76-4291-A56A-0F1D25092C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Selection guidance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CA556CC6-7337-4699-945B-E8D6DE1451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the exact model, voltage rating, conductor or core configuration, cross-section, installation conditions, required length and applicable project requirements in the RFQ.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28A33889-744F-409F-843A-161756E52F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78257073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D66EACB-C61A-4DB2-8A2C-F4AAAA42AD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4f7d396873d400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82C993A-FA11-418C-8A20-D0497D2073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7B55463-BBCB-4E27-A8BE-645F8764D9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60227 IEC 53 (RVV) | RVV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AA86978-02CD-4B69-81DC-FF1701EFF3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CF2B679-7F2F-4C5C-8306-F5523E3CED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6566CB0-DBF1-4758-B627-592E70E0F2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7CFDFED-44A8-48E1-8DE8-7074F712C0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AAD47B7-F693-41F4-BAB5-88BB8D9C43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33b513103e242f2"/>
          <a:stretch xmlns:a="http://schemas.openxmlformats.org/drawingml/2006/main"/>
        </p:blipFill>
        <p:spPr>
          <a:xfrm xmlns:a="http://schemas.openxmlformats.org/drawingml/2006/main">
            <a:off x="705077" y="2057400"/>
            <a:ext cx="257129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A7F1F19-58C8-4CE7-95C0-572992BD8C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60227 IEC 53 (RVV) | RVV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769DA3F-EECA-4F8A-AFFD-8D3A3311C2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RVV PVC Insulated Flexible Sheathed Cable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ADDEF64-884E-4A81-8242-8224CE23B2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0EDDF5B-E6F3-4581-9F0B-57835352FE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8EBFFCE-4AA9-4CE8-8399-6DCC82B43C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0E570D9-FEAC-40BD-A584-AA322B789A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07D6521-3948-41FF-9D88-FA3475BC0A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1B9BEDA-AA25-4312-B0A4-FEF08DCC58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3F0E07E-E795-47FB-9F1F-AFCB14076C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3F552BA-4750-458C-93C4-B1FE136327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94E7591-7C77-47E5-BFC6-2EB9B46CC1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PVC flexible cord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BE784D0-5C06-4A8A-B8B4-6AFB380B3D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B6F173F-4034-4ACC-B2D0-169EFE9A03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4DD0A9D-0FDB-43F1-B0C3-1325711CBD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BC0B81D-D8E9-46C4-BCF9-25FD3A5629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60227 IEC 53 (RVV) | RVV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80A68DC-6831-4963-A18A-3F1FD9C588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0348178-10E3-439D-90FB-7EAA3B9EF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DA7E546-5B7E-4B0E-B124-6FAB3CC471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79EF29EF-B309-479F-8C31-03C4EBE1CB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4881286-9EA6-4684-8C59-D2CEEB80BD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9DDD9C1-FD0B-47AA-8487-88B9F4F032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79AC4F1-C16E-4D8A-AA39-290373F277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810C8F7-9C5D-4C3E-8E03-1D3F269BF1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60227 IEC 53 (RVV) / RVV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7439130-D9D0-434F-B359-907CE613B9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0FBBBD7-2AD4-4C51-87AC-80A6FE1B99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8ED50201-A40C-4F45-9608-85FCB34A74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 status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FC6C7EF-6416-4AFC-A892-416601201C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numeric source table was published for this product family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033DE3C-9F88-4D02-9DE3-6D27E01314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F7E02D7C-C73C-471A-9B1C-DED60B17AC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4FDFB36-B5D1-4FC9-83E1-E01E3C215C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Selection guidance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CD3B4ADB-CB80-4BE6-A9FB-39C057F12B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the exact model, voltage rating, conductor or core configuration, cross-section, installation conditions, required length and applicable project requirements in the RFQ.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FD0975F-1E83-4D4E-B276-0E80513AEA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132999896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56A7873A-AB36-44F1-BB46-1D2524807B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bd9ad06d5e7452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070DDFC-5C4A-4EA5-80EE-E8F93052F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B22835E-5396-4B29-95AF-3613CE3E7F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H01N2-D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B42B886-E276-4287-A46E-7D17F135F6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6E211D0-58F5-451D-895B-85EAC48EB1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76F62F4-1DD2-48BC-97E0-96EF78F92A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966EC28-FC45-40A7-BFDB-7482DD746D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E3D5720-77D3-42CB-ADAF-C2E6CDA30B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7cdebf40c18426f"/>
          <a:stretch xmlns:a="http://schemas.openxmlformats.org/drawingml/2006/main"/>
        </p:blipFill>
        <p:spPr>
          <a:xfrm xmlns:a="http://schemas.openxmlformats.org/drawingml/2006/main">
            <a:off x="685800" y="2544959"/>
            <a:ext cx="2609850" cy="1291832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F7A713D-714E-4F1D-9728-D7FDC5F264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H01N2-D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DB12023-22D1-40FD-85A8-76CD7F4FC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H01N2-D Welding Cable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69E6F4A-08F9-4CDD-BC51-85B053CADF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14FE333-739D-4939-8562-DEE3693075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1–12 of 12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D043D63-B7AE-4985-8229-C06B0D3FDE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F1B7428-0E80-47C2-800C-6ADF105C05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4A09274-C1DA-4D02-9541-3D7997F0EE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225CF4D-50F8-4114-A836-8CA27A00C0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856BFC9-8F5C-4F9D-B277-71C8A1A27A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946EB74-D2FA-4699-8F30-718637B2F1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DB0DE01-7557-4CE8-9867-9B104DE8BB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Rubber flexible cable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262046C-FD50-45FF-AB01-FF9279E358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6D72A4E-3A7C-4C36-84A8-54C39ED424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162B86A-9F4D-4F22-BED8-85CD8C8F30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5153A61-FFE3-4F46-BC7E-7C04EAABA2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H01N2-D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C2792C4-1ECC-4587-B11C-5A9128D193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A2D70A2-4125-47BB-B172-3D7A1B6EB5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7A99856-CDF5-4E90-A83D-E85677BF4A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B929A4D-FB33-4EAF-ACFB-EE877F9907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3054C5E-59EE-4B1B-B35E-58618FF949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BC991FD-1F23-4799-866B-98FDF32F33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1F1F835-6E62-46C9-B9F0-7EA1D19F69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343721B-0DD7-4AD9-880D-8BC98D12CB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H01N2-D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21551B9-843A-485F-A66C-2876EDBC41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CFE26CF-4519-4578-A05F-009368F7CA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40D50AF-1946-415A-B3CC-4DE886DF25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D0B20087-218C-4908-BF07-981CE859AF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9041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Nom. Insulation Thickness (mm): 2 | Nom. outer diam. (mm): 9 | Max. Resistance of Conductor @ 20°C (Ω/Km): 1.91 | Approx.weight (kg/km): 165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B78A5E1-0BEE-4D9C-8E99-88C9C9891A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98CB839-E559-49B5-B674-D8FFF1BC1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AD3F2CE-5E10-4CEE-A7D2-A4FCBFADAF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2CC35C84-FD0B-4AB3-AA3E-AFBE4F8AB0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9023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Nom. Insulation Thickness (mm): 2 | Nom. outer diam. (mm): 10 | Max. Resistance of Conductor @ 20°C (Ω/Km): 1.21 | Approx.weight (kg/km): 202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4D0B097-15D5-40E0-8B54-CAE51B3BF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1C86FB43-165D-4E63-8A1E-89C9DE6BE7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FD2CD0A-901F-4620-BEC0-778DEB771B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25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43F5EAAB-54F7-4783-8570-6B0399BFC3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7605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Nom. Insulation Thickness (mm): 2 | Nom. outer diam. (mm): 11.5 | Max. Resistance of Conductor @ 20°C (Ω/Km): 0.78 | Approx.weight (kg/km): 299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986ADC2-D4EC-44A1-AE3D-852FA3BA1A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29BADB7-EBE7-4FA9-BFFF-E6C6EB2412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2879A7EC-1AA1-4A0F-8C6E-AEA310EF8D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35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4099810-9047-4701-8E31-C26C981A8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7514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Nom. Insulation Thickness (mm): 2 | Nom. outer diam. (mm): 12.5 | Max. Resistance of Conductor @ 20°C (Ω/Km): 0.554 | Approx.weight (kg/km): 395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36317156-E23E-4722-B91F-7C107C20BB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48DBE811-0DC3-4315-8411-329B15A355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5DDE955C-0403-433F-BFE9-808D3D9711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50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1A8C0E61-25E9-4DA3-8101-EBF3B84EE0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5441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Nom. Insulation Thickness (mm): 2.2 | Nom. outer diam. (mm): 14.5 | Max. Resistance of Conductor @ 20°C (Ω/Km): 0.386 | Approx.weight (kg/km): 540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116660A9-92B3-4792-9A92-AD4E5CF3F4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F015C8A5-3A30-4221-8DCD-0032CAD602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C70D6072-01C9-4A30-BFB3-7A618140B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70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1C95CA75-435E-4A8E-80D7-0D1ADD5382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5441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Nom. Insulation Thickness (mm): 2.4 | Nom. outer diam. (mm): 16.5 | Max. Resistance of Conductor @ 20°C (Ω/Km): 0.272 | Approx.weight (kg/km): 752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18D26E39-6659-4192-9A34-ADE801A932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81A72672-1012-4AFB-9041-1535DAFB34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4055A240-FD82-47CC-B28E-A246DDB60E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95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66396E5A-2DBF-42AA-A479-60512A587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5441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Nom. Insulation Thickness (mm): 2.6 | Nom. outer diam. (mm): 18.5 | Max. Resistance of Conductor @ 20°C (Ω/Km): 0.206 | Approx.weight (kg/km): 988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28EBA2D2-D676-4603-BFD7-8F237A5369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353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36BB79A6-1C10-4056-9597-C08184586D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353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07F50DD4-B6F4-485F-A923-1D278B4389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381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120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69818E63-2498-40EF-9931-86D647D63B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381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4968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Nom. Insulation Thickness (mm): 2.8 | Nom. outer diam. (mm): 20.5 | Max. Resistance of Conductor @ 20°C (Ω/Km): 0.161 | Approx.weight (kg/km): 1227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0A806B4E-9115-4F29-91C2-F7F0852BF7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180454230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6" name="">
            <a:extLst xmlns:a="http://schemas.openxmlformats.org/drawingml/2006/main">
              <a:ext uri="{FF2B5EF4-FFF2-40B4-BE49-F238E27FC236}">
                <a16:creationId xmlns:a16="http://schemas.microsoft.com/office/drawing/2014/main" id="{86AB8882-865F-44B2-A78A-1360BE89D9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c6d9b79b4d4424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C47BAC-B07C-40A6-B941-BA0435636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9A85EE6-D582-4990-8AF8-6C9C301088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H01N2-D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85E8B96-82E9-49DD-8D67-8DB7668011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359D9FF-34A6-4F1F-86C9-98C12CAFA9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A2E079F-42FC-479E-8C82-FD9D258839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9A153AF-96D1-4BF2-99A7-DD565E7FD4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FB5CF5B-EC13-4D37-909F-533E2A5D12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12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dcf866bb6a44979"/>
          <a:stretch xmlns:a="http://schemas.openxmlformats.org/drawingml/2006/main"/>
        </p:blipFill>
        <p:spPr>
          <a:xfrm xmlns:a="http://schemas.openxmlformats.org/drawingml/2006/main">
            <a:off x="666750" y="2471467"/>
            <a:ext cx="1790700" cy="886367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0C4BB4E-9132-4F5A-8F43-07817680CE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H01N2-D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C8AA387-C7BA-4F09-855D-CAC5B2324E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AE9DDAB-214A-49D2-A7A3-9F272EB052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8813734-CE87-4BA0-B60D-94D86709C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1/1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7A1EA2B-4A90-4D65-83FE-DC52C8250B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3339360-1E6B-4A1A-AE46-F8904CE7E5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Cross section (mm²)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7C9E319-3C92-40FD-830A-373593AFC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BCAB085-609B-40BB-8A94-FD09C6F4DD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98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Nom. Insulation Thickness (mm)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E20B837-3BCF-4697-A95E-57906D0E36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8021311-60B6-4DA3-BB21-FAE67A41B2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Nom. outer diam. (mm)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8F47412-E7B5-4795-A444-F85B3792B7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115DB89-6DA0-41A9-9466-279BD19D20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1398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Max. Resistance of Conductor @ 20°C (Ω/Km)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234562D-9A25-43B9-A2CB-DC97CD1292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0E9F5B6-0526-4425-B4B6-585C1EE81D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Approx.weight (kg/km)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799456B-229E-4A97-B690-DB456E17D1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68046BA-5FDA-47AE-85DC-4A26F3C546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EE5C5EE-BC92-437E-9F04-FEBB93D618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8C8B622-9441-4CE7-94BC-0709E68BBA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2C6ED588-49CE-498F-AF25-EB2B48752A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6E69701-7A17-49D0-BB71-F6626A327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8AAB67C-B7BA-4936-95FF-092201B646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330A721-77F3-4B6C-B99B-0E11312A1C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1.91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D43254E-BAAB-455B-B879-8F3C8BF2E3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122E21D-3EA2-4D9B-8A09-15CC267A67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165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3894A31-2390-4673-84A5-4A3128E89A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891CF7F2-5FFF-4279-B1CC-9CB5F58701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754EE0D-62AE-4539-8A05-323EEFDCBC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421285D-0214-4E2A-BB55-D6DA6A5857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F80C3A1B-B2AA-4632-898C-E8AE688860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CAF8C96-C36A-4EBD-92A5-6E012AC396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FE973DE-6CFB-4B88-828F-CE872E52D1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F1A9395-3CCC-4448-8824-3D8E871E4F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1.21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9F60DD87-2917-4B65-828D-0A229B1F61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72EF47B3-AEAA-4868-BAAB-4E273CB5D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202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A3A946C-4F3A-4A32-B2D1-8BCC9F3280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11AAC8D-8552-4FA8-8F87-014465A605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677BE82-EF70-44BB-AB60-B2A8EB173F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0AD9D066-6708-4894-8C08-BF54636949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7BB2BA03-2AAE-408B-B69F-C114C545A6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9E85873D-E5C5-4A81-B31B-9D6EB075D7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11.5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D24628A-1984-48B7-949A-3877B9EECA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6E4F05B9-AA9E-49D7-8260-0A55227759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0.78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4F8351E1-87B0-42B3-8FEF-2DBA8243E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391F0ADA-324A-46B0-B047-225A477800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299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7A5794C-DC27-4A8B-BA65-6C0B09CF1E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058E9C59-ADCF-4532-87DB-BC2148B4A2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35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93A903F6-3165-4BB5-85A6-25B298E37E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3A46A99B-F92C-496F-9CB6-7BE02A49D6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400AF860-D49A-4033-8721-BBFF9AABCD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2EFF4A6F-FD3D-476A-B730-A70DD4FFC9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12.5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D34A87A3-6D72-440A-A6B2-89CD9E7123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C65796BA-363F-4853-85A8-C127A57B88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0.554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3ED31095-FB87-447E-9EE1-1FF5728821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3B8BA3B4-4F69-4C4D-8A2F-667A6EF7A2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395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DE3F8FB1-C1FE-4C30-ACE2-80E6A9A7DA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6195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0DA095B7-F19A-4D45-B4A0-9D1C6D1A15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6480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50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7A597EE9-2869-4FD9-A163-A0DD96541A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36195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C92B050A-B2AC-46E0-9F9F-7A9F4E38D7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36480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2.2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25806A35-2494-40C4-8635-304B67B4D6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36195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DE9461FF-D1E0-4EF9-9CFC-B40C82E5C5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36480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14.5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EC3F8106-BA7F-4A01-90DA-1D7673A731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36195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F9456CD6-5BE8-47A2-AAB9-CEECD26437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36480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0.386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18419870-C03A-4148-8BD5-7C0F1BA9D4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36195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DB4DD809-2A4C-4B38-A572-6652D2307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36480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540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5A37E1B8-094E-4FD3-A956-80065FEB92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9528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6FF74C5E-0379-46D8-BFBE-2DB337D5D4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9814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70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F5A8A580-6EA0-4E70-8B92-12F9DFFB6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39528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065A9F2D-3465-4AEE-8153-CA2E1DE799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39814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2.4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213874FD-73C5-4EE6-BCB7-1D2E591FB3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39528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1A8CDA50-9E9C-40FB-9A45-0CD4941E99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39814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16.5</a:t>
            </a:r>
          </a:p>
        </p:txBody>
      </p:sp>
      <p:sp>
        <p:nvSpPr>
          <p:cNvPr id="81" name="">
            <a:extLst xmlns:a="http://schemas.openxmlformats.org/drawingml/2006/main">
              <a:ext uri="{FF2B5EF4-FFF2-40B4-BE49-F238E27FC236}">
                <a16:creationId xmlns:a16="http://schemas.microsoft.com/office/drawing/2014/main" id="{AA21073B-A49C-4B51-BDCE-8880318989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39528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2" name="">
            <a:extLst xmlns:a="http://schemas.openxmlformats.org/drawingml/2006/main">
              <a:ext uri="{FF2B5EF4-FFF2-40B4-BE49-F238E27FC236}">
                <a16:creationId xmlns:a16="http://schemas.microsoft.com/office/drawing/2014/main" id="{E3079BC3-BBF3-4F66-9742-A849D2542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39814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0.272</a:t>
            </a:r>
          </a:p>
        </p:txBody>
      </p:sp>
      <p:sp>
        <p:nvSpPr>
          <p:cNvPr id="83" name="">
            <a:extLst xmlns:a="http://schemas.openxmlformats.org/drawingml/2006/main">
              <a:ext uri="{FF2B5EF4-FFF2-40B4-BE49-F238E27FC236}">
                <a16:creationId xmlns:a16="http://schemas.microsoft.com/office/drawing/2014/main" id="{064BC261-8415-4EC8-B8A0-FEDF865B71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39528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4" name="">
            <a:extLst xmlns:a="http://schemas.openxmlformats.org/drawingml/2006/main">
              <a:ext uri="{FF2B5EF4-FFF2-40B4-BE49-F238E27FC236}">
                <a16:creationId xmlns:a16="http://schemas.microsoft.com/office/drawing/2014/main" id="{05486773-3A0B-4D2C-B6CD-0CA3F51EE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39814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752</a:t>
            </a:r>
          </a:p>
        </p:txBody>
      </p:sp>
      <p:sp>
        <p:nvSpPr>
          <p:cNvPr id="85" name="">
            <a:extLst xmlns:a="http://schemas.openxmlformats.org/drawingml/2006/main">
              <a:ext uri="{FF2B5EF4-FFF2-40B4-BE49-F238E27FC236}">
                <a16:creationId xmlns:a16="http://schemas.microsoft.com/office/drawing/2014/main" id="{6DAE01FA-7191-4CC7-B288-B93B6CF3C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2862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6" name="">
            <a:extLst xmlns:a="http://schemas.openxmlformats.org/drawingml/2006/main">
              <a:ext uri="{FF2B5EF4-FFF2-40B4-BE49-F238E27FC236}">
                <a16:creationId xmlns:a16="http://schemas.microsoft.com/office/drawing/2014/main" id="{9257C0A0-AA6B-4356-BF79-7C166944AB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3148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95</a:t>
            </a:r>
          </a:p>
        </p:txBody>
      </p:sp>
      <p:sp>
        <p:nvSpPr>
          <p:cNvPr id="87" name="">
            <a:extLst xmlns:a="http://schemas.openxmlformats.org/drawingml/2006/main">
              <a:ext uri="{FF2B5EF4-FFF2-40B4-BE49-F238E27FC236}">
                <a16:creationId xmlns:a16="http://schemas.microsoft.com/office/drawing/2014/main" id="{57852315-03F3-4C73-865D-E32300B94F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42862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8" name="">
            <a:extLst xmlns:a="http://schemas.openxmlformats.org/drawingml/2006/main">
              <a:ext uri="{FF2B5EF4-FFF2-40B4-BE49-F238E27FC236}">
                <a16:creationId xmlns:a16="http://schemas.microsoft.com/office/drawing/2014/main" id="{0C85A357-D74F-42A0-B3EF-26DAB59A57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43148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2.6</a:t>
            </a:r>
          </a:p>
        </p:txBody>
      </p:sp>
      <p:sp>
        <p:nvSpPr>
          <p:cNvPr id="89" name="">
            <a:extLst xmlns:a="http://schemas.openxmlformats.org/drawingml/2006/main">
              <a:ext uri="{FF2B5EF4-FFF2-40B4-BE49-F238E27FC236}">
                <a16:creationId xmlns:a16="http://schemas.microsoft.com/office/drawing/2014/main" id="{AA3BD310-9DD3-482F-8D61-897B6C8683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42862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0" name="">
            <a:extLst xmlns:a="http://schemas.openxmlformats.org/drawingml/2006/main">
              <a:ext uri="{FF2B5EF4-FFF2-40B4-BE49-F238E27FC236}">
                <a16:creationId xmlns:a16="http://schemas.microsoft.com/office/drawing/2014/main" id="{33487E44-5CAE-45B6-9614-961E598A1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43148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18.5</a:t>
            </a:r>
          </a:p>
        </p:txBody>
      </p:sp>
      <p:sp>
        <p:nvSpPr>
          <p:cNvPr id="91" name="">
            <a:extLst xmlns:a="http://schemas.openxmlformats.org/drawingml/2006/main">
              <a:ext uri="{FF2B5EF4-FFF2-40B4-BE49-F238E27FC236}">
                <a16:creationId xmlns:a16="http://schemas.microsoft.com/office/drawing/2014/main" id="{79246304-2F26-470E-BAC6-1F70752B8C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42862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2" name="">
            <a:extLst xmlns:a="http://schemas.openxmlformats.org/drawingml/2006/main">
              <a:ext uri="{FF2B5EF4-FFF2-40B4-BE49-F238E27FC236}">
                <a16:creationId xmlns:a16="http://schemas.microsoft.com/office/drawing/2014/main" id="{F504EEC2-572A-49CB-9050-EBB142D66A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43148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0.206</a:t>
            </a:r>
          </a:p>
        </p:txBody>
      </p:sp>
      <p:sp>
        <p:nvSpPr>
          <p:cNvPr id="93" name="">
            <a:extLst xmlns:a="http://schemas.openxmlformats.org/drawingml/2006/main">
              <a:ext uri="{FF2B5EF4-FFF2-40B4-BE49-F238E27FC236}">
                <a16:creationId xmlns:a16="http://schemas.microsoft.com/office/drawing/2014/main" id="{8E9C6251-9AC9-4FCC-B2E2-71F675DC1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42862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4" name="">
            <a:extLst xmlns:a="http://schemas.openxmlformats.org/drawingml/2006/main">
              <a:ext uri="{FF2B5EF4-FFF2-40B4-BE49-F238E27FC236}">
                <a16:creationId xmlns:a16="http://schemas.microsoft.com/office/drawing/2014/main" id="{152BCB08-1863-4AD5-9FDE-80E0290D50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43148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988</a:t>
            </a:r>
          </a:p>
        </p:txBody>
      </p:sp>
      <p:sp>
        <p:nvSpPr>
          <p:cNvPr id="95" name="">
            <a:extLst xmlns:a="http://schemas.openxmlformats.org/drawingml/2006/main">
              <a:ext uri="{FF2B5EF4-FFF2-40B4-BE49-F238E27FC236}">
                <a16:creationId xmlns:a16="http://schemas.microsoft.com/office/drawing/2014/main" id="{66031C0D-CB05-4135-8574-8B97CCCD0E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6196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6" name="">
            <a:extLst xmlns:a="http://schemas.openxmlformats.org/drawingml/2006/main">
              <a:ext uri="{FF2B5EF4-FFF2-40B4-BE49-F238E27FC236}">
                <a16:creationId xmlns:a16="http://schemas.microsoft.com/office/drawing/2014/main" id="{6C68BBE1-DCDB-4332-BA7B-820A1F8E2B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6482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120</a:t>
            </a:r>
          </a:p>
        </p:txBody>
      </p:sp>
      <p:sp>
        <p:nvSpPr>
          <p:cNvPr id="97" name="">
            <a:extLst xmlns:a="http://schemas.openxmlformats.org/drawingml/2006/main">
              <a:ext uri="{FF2B5EF4-FFF2-40B4-BE49-F238E27FC236}">
                <a16:creationId xmlns:a16="http://schemas.microsoft.com/office/drawing/2014/main" id="{0EB1923F-8C28-4129-99D1-0AA05DD9A4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46196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8" name="">
            <a:extLst xmlns:a="http://schemas.openxmlformats.org/drawingml/2006/main">
              <a:ext uri="{FF2B5EF4-FFF2-40B4-BE49-F238E27FC236}">
                <a16:creationId xmlns:a16="http://schemas.microsoft.com/office/drawing/2014/main" id="{FAA68CD1-7BFC-4B45-A8A3-0F3355A934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46482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2.8</a:t>
            </a:r>
          </a:p>
        </p:txBody>
      </p:sp>
      <p:sp>
        <p:nvSpPr>
          <p:cNvPr id="99" name="">
            <a:extLst xmlns:a="http://schemas.openxmlformats.org/drawingml/2006/main">
              <a:ext uri="{FF2B5EF4-FFF2-40B4-BE49-F238E27FC236}">
                <a16:creationId xmlns:a16="http://schemas.microsoft.com/office/drawing/2014/main" id="{19505C86-389B-4768-B8A9-AAEE3C29D4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46196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0" name="">
            <a:extLst xmlns:a="http://schemas.openxmlformats.org/drawingml/2006/main">
              <a:ext uri="{FF2B5EF4-FFF2-40B4-BE49-F238E27FC236}">
                <a16:creationId xmlns:a16="http://schemas.microsoft.com/office/drawing/2014/main" id="{CA181E18-DDD5-4AAC-894D-BBC7B13BB1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46482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20.5</a:t>
            </a:r>
          </a:p>
        </p:txBody>
      </p:sp>
      <p:sp>
        <p:nvSpPr>
          <p:cNvPr id="101" name="">
            <a:extLst xmlns:a="http://schemas.openxmlformats.org/drawingml/2006/main">
              <a:ext uri="{FF2B5EF4-FFF2-40B4-BE49-F238E27FC236}">
                <a16:creationId xmlns:a16="http://schemas.microsoft.com/office/drawing/2014/main" id="{6E1B333C-2E8B-4857-ACD0-A2808A6AEC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46196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2" name="">
            <a:extLst xmlns:a="http://schemas.openxmlformats.org/drawingml/2006/main">
              <a:ext uri="{FF2B5EF4-FFF2-40B4-BE49-F238E27FC236}">
                <a16:creationId xmlns:a16="http://schemas.microsoft.com/office/drawing/2014/main" id="{60330BA6-0558-438D-867F-A8C172A453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46482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0.161</a:t>
            </a:r>
          </a:p>
        </p:txBody>
      </p:sp>
      <p:sp>
        <p:nvSpPr>
          <p:cNvPr id="103" name="">
            <a:extLst xmlns:a="http://schemas.openxmlformats.org/drawingml/2006/main">
              <a:ext uri="{FF2B5EF4-FFF2-40B4-BE49-F238E27FC236}">
                <a16:creationId xmlns:a16="http://schemas.microsoft.com/office/drawing/2014/main" id="{C8E6377A-4BC8-4F84-B6C1-3FD2ED54AD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46196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4" name="">
            <a:extLst xmlns:a="http://schemas.openxmlformats.org/drawingml/2006/main">
              <a:ext uri="{FF2B5EF4-FFF2-40B4-BE49-F238E27FC236}">
                <a16:creationId xmlns:a16="http://schemas.microsoft.com/office/drawing/2014/main" id="{DF2A7388-B906-4B81-95D2-BBE20BBBF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46482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1227</a:t>
            </a:r>
          </a:p>
        </p:txBody>
      </p:sp>
      <p:sp>
        <p:nvSpPr>
          <p:cNvPr id="105" name="">
            <a:extLst xmlns:a="http://schemas.openxmlformats.org/drawingml/2006/main">
              <a:ext uri="{FF2B5EF4-FFF2-40B4-BE49-F238E27FC236}">
                <a16:creationId xmlns:a16="http://schemas.microsoft.com/office/drawing/2014/main" id="{41848DB4-B006-460A-8A56-D1061AFC87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953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6" name="">
            <a:extLst xmlns:a="http://schemas.openxmlformats.org/drawingml/2006/main">
              <a:ext uri="{FF2B5EF4-FFF2-40B4-BE49-F238E27FC236}">
                <a16:creationId xmlns:a16="http://schemas.microsoft.com/office/drawing/2014/main" id="{C8B20AE4-48CB-4EB1-9C4E-352D767747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981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150</a:t>
            </a:r>
          </a:p>
        </p:txBody>
      </p:sp>
      <p:sp>
        <p:nvSpPr>
          <p:cNvPr id="107" name="">
            <a:extLst xmlns:a="http://schemas.openxmlformats.org/drawingml/2006/main">
              <a:ext uri="{FF2B5EF4-FFF2-40B4-BE49-F238E27FC236}">
                <a16:creationId xmlns:a16="http://schemas.microsoft.com/office/drawing/2014/main" id="{61E89BF1-B164-4108-B901-3B16CE2608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4953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8" name="">
            <a:extLst xmlns:a="http://schemas.openxmlformats.org/drawingml/2006/main">
              <a:ext uri="{FF2B5EF4-FFF2-40B4-BE49-F238E27FC236}">
                <a16:creationId xmlns:a16="http://schemas.microsoft.com/office/drawing/2014/main" id="{09BEF385-7331-4E14-9EBE-DE23CDA8AB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4981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</a:t>
            </a:r>
          </a:p>
        </p:txBody>
      </p:sp>
      <p:sp>
        <p:nvSpPr>
          <p:cNvPr id="109" name="">
            <a:extLst xmlns:a="http://schemas.openxmlformats.org/drawingml/2006/main">
              <a:ext uri="{FF2B5EF4-FFF2-40B4-BE49-F238E27FC236}">
                <a16:creationId xmlns:a16="http://schemas.microsoft.com/office/drawing/2014/main" id="{5AC62DCE-BC85-4482-BE5B-ED33D3AAFA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4953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0" name="">
            <a:extLst xmlns:a="http://schemas.openxmlformats.org/drawingml/2006/main">
              <a:ext uri="{FF2B5EF4-FFF2-40B4-BE49-F238E27FC236}">
                <a16:creationId xmlns:a16="http://schemas.microsoft.com/office/drawing/2014/main" id="{CFD5B56B-2EA0-4CC5-9C25-9B20034F0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4981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23</a:t>
            </a:r>
          </a:p>
        </p:txBody>
      </p:sp>
      <p:sp>
        <p:nvSpPr>
          <p:cNvPr id="111" name="">
            <a:extLst xmlns:a="http://schemas.openxmlformats.org/drawingml/2006/main">
              <a:ext uri="{FF2B5EF4-FFF2-40B4-BE49-F238E27FC236}">
                <a16:creationId xmlns:a16="http://schemas.microsoft.com/office/drawing/2014/main" id="{AB8F8C41-B4B9-43D0-80D9-536547D043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4953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2" name="">
            <a:extLst xmlns:a="http://schemas.openxmlformats.org/drawingml/2006/main">
              <a:ext uri="{FF2B5EF4-FFF2-40B4-BE49-F238E27FC236}">
                <a16:creationId xmlns:a16="http://schemas.microsoft.com/office/drawing/2014/main" id="{78CBCD4E-3CD7-4925-A5C1-3D01823561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4981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0.129</a:t>
            </a:r>
          </a:p>
        </p:txBody>
      </p:sp>
      <p:sp>
        <p:nvSpPr>
          <p:cNvPr id="113" name="">
            <a:extLst xmlns:a="http://schemas.openxmlformats.org/drawingml/2006/main">
              <a:ext uri="{FF2B5EF4-FFF2-40B4-BE49-F238E27FC236}">
                <a16:creationId xmlns:a16="http://schemas.microsoft.com/office/drawing/2014/main" id="{383BB7E2-3A51-4E8E-8336-A0BF4E763A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4953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4" name="">
            <a:extLst xmlns:a="http://schemas.openxmlformats.org/drawingml/2006/main">
              <a:ext uri="{FF2B5EF4-FFF2-40B4-BE49-F238E27FC236}">
                <a16:creationId xmlns:a16="http://schemas.microsoft.com/office/drawing/2014/main" id="{81760A82-917E-423D-BD89-D5ECB90954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4981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1529</a:t>
            </a:r>
          </a:p>
        </p:txBody>
      </p:sp>
      <p:sp>
        <p:nvSpPr>
          <p:cNvPr id="115" name="">
            <a:extLst xmlns:a="http://schemas.openxmlformats.org/drawingml/2006/main">
              <a:ext uri="{FF2B5EF4-FFF2-40B4-BE49-F238E27FC236}">
                <a16:creationId xmlns:a16="http://schemas.microsoft.com/office/drawing/2014/main" id="{33775843-8A88-47CB-B666-27A6A00791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753209938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7A2C9656-CFE6-46D9-9B95-3781A12808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7a33d18682f4f9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202F3AB-5C71-4B72-9F56-8F0A6B8369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03E1FD2-D07A-4619-9B23-D46519186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H05RR-F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4FD3EE6-CB0D-4698-BD2C-48F4FA8EEA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029F535-0E17-4D74-9D8C-823D0FB07A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B4B1945-7A18-49E8-AEA1-DEB102F1A0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98B44A5-DBF6-4AFD-89F4-B6E32C04F3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D79E052-FD61-4300-8A6E-427B8F599A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1aea5a687fd4ecc"/>
          <a:stretch xmlns:a="http://schemas.openxmlformats.org/drawingml/2006/main"/>
        </p:blipFill>
        <p:spPr>
          <a:xfrm xmlns:a="http://schemas.openxmlformats.org/drawingml/2006/main">
            <a:off x="883778" y="2057400"/>
            <a:ext cx="2213894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345C876-8125-4B09-B688-6CD035C8E5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H05RR-F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B394A50-0E7F-40DD-BB8B-9226390C22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H05RR-F Ordinary Duty Rubber Cable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A8B5E-4DC1-44D3-9EAD-04D6166F4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B39530F-42AA-4897-87ED-09C7CC2314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052BA85-99B3-4691-BFA0-DD415734C2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854541C-0AB0-4F89-ACF9-4DF0981AA4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D214C1E-9F3B-4054-9941-1A07E4C112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11D3C61-7CDB-431B-A376-E3D0781037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1CF0B3B-798D-4202-B0C5-4DC9D246A9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DBC200C-86B6-49AB-B6E8-15E1C8073E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DFD20CF-73A7-4635-9A69-CD7F5649AF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Rubber flexible cable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10130C2-8939-4C22-B413-96FF46A694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1A79FAA-235A-48E3-99CF-FC1416BBBA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7138202-3B3C-4AC1-8BC3-C92121AA82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0759AC0-6F96-4B1D-93C2-2EB181C373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H05RR-F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73CEEB7-ADA4-4127-A229-A745DCAD78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473F916-9BCB-484F-83C5-01AC70A11F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84D9F99-4A48-4D10-85B1-90E1C4CDE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A59AEDF-7D4B-4EB1-87B3-FA08CEDE39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407A585-AF1D-42B1-854C-F67100A58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4153B78-4A2F-4746-9252-CED4B31EFA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F81FAE22-41F1-4330-9FFA-4913ECB1D7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0D23EED-7813-49FE-A0BB-FEB76723CE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H05RR-F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C508EB4-E9CC-4160-BDAA-E7C17E4895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91986E4-8CC7-4F6B-8B02-2EBC3A6965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14202E1-A85B-4010-88A3-453FDF89C2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 status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7E6DF1BB-4119-4229-A4FC-933A40F7EA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numeric source table was published for this product family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564C481-1B69-4535-946A-AF9B422E42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6D5142F-B86C-45EF-8F41-F8620A757D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32F18AB-6BE5-458C-8ED0-BADEAFCB9B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Selection guidance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E0B57E9-2A9F-490E-A909-F5A4B4BBD8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the exact model, voltage rating, conductor or core configuration, cross-section, installation conditions, required length and applicable project requirements in the RFQ.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0541353-43F1-4321-A3E3-682DE0AF12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11496516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BEBB49F-0B88-44A2-BD60-C96820D2EB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b315100b5a64708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562B4C-A4E7-471A-9C14-D073C02E93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3D74A46-9761-4E93-953B-649839336A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H05RN-F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78A63E6-9A68-4919-980B-95374C2B44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751F71B-78D9-4EB6-A29F-F8A94E8577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95F7EF9-3B1C-40FC-A84B-85E94F9A72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7A77FC0-2196-4501-8B55-FC83C20B3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0BBBC40-13F1-404C-90B7-AEB7D6D342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095ba5c107d49a4"/>
          <a:stretch xmlns:a="http://schemas.openxmlformats.org/drawingml/2006/main"/>
        </p:blipFill>
        <p:spPr>
          <a:xfrm xmlns:a="http://schemas.openxmlformats.org/drawingml/2006/main">
            <a:off x="685800" y="2668269"/>
            <a:ext cx="2609850" cy="1045212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12B19E9-45BF-4C58-9499-571491C53F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H05RN-F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300F853-7759-4652-94FE-9C4BEED5F3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H05RN-F Oil-Resistant Rubber Cable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89ADD12-0F8A-4DAC-A285-7D68B6712A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8B515F3-7554-42F6-9470-DEA04D4A3A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B286069-AA05-4727-8023-D0AAAF6782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755BACE-C599-4BD2-9D5C-1C65D7C88C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E64341B-6CF2-44AF-83DE-E7DBBA13DB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8F59142-3168-4439-A157-63B9AF86DA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57DE486-088B-4EDA-B724-0C22E2D5EC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4C8C68A-4E18-42B4-9E82-B4FCA26543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B3C6645-DA76-4BCA-89F6-2B9FB86EFA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Rubber flexible cable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1CFAAFB-28FE-4BD9-A1C9-44D4493321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714DBD4-5F86-473D-A9E3-1CC5556BB2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ACB43BC-C135-4901-AC26-1CF0320969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7CC31AA-40EC-4DB6-A5B7-B3487F585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H05RN-F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990394C-1B51-494D-8667-6B16E12258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9860FB1-EE75-4128-80D9-ED05B8034C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C2498EF-957A-4144-9B92-080539E41D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FE96E2C-885B-4BE5-A8AB-5020A6A55E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D75ED54-36D9-410E-985A-C7374A4807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62A5D79D-4ACA-4108-8D39-0F279B8E79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0B8A9A1-27FD-4799-BCA6-611D27DF74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1DCD6EB-34AD-4452-BD6C-94A802B4A5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H05RN-F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BCC45D8-84BC-4219-826A-7EBCD92EC7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40C4FDA-4E02-4767-B410-5A8C8D2FE1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6821A7F-9FD1-4AB6-B03C-2C0F5D148C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 status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7D1DC88-092C-48CB-B365-F3B37AEE84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numeric source table was published for this product family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3493C1B-02BD-4F51-A725-9E048F788F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842CB3E-2E8D-4576-92B3-4DD33885EE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8B2047A-058F-4AE9-83D4-B61563B11A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Selection guidance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2B155373-781F-4D54-8965-52031D8D02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the exact model, voltage rating, conductor or core configuration, cross-section, installation conditions, required length and applicable project requirements in the RFQ.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CA3CE5D-8172-4433-B854-7B01D8538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834133266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51F0572E-C801-4064-BF1A-A90DF1C6E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12de0e140bd4aa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54F6A08-BFE2-4256-967F-F5419BD310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0549CED-F7A4-407D-BA81-8A81D1E2F0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H07RN-F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4415742-63A6-42F1-AEB2-E456F80E22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A1157AC-3DB9-4FC8-A65A-7E4F49EB05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F1140C9-1E67-4BA6-9451-00B5330B12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211CEF1-32F6-4639-B48A-D89A03D1BA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287AD99-3AC3-4DF2-9569-7A1F415413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63dcbc46088493c"/>
          <a:stretch xmlns:a="http://schemas.openxmlformats.org/drawingml/2006/main"/>
        </p:blipFill>
        <p:spPr>
          <a:xfrm xmlns:a="http://schemas.openxmlformats.org/drawingml/2006/main">
            <a:off x="685800" y="2814959"/>
            <a:ext cx="2609850" cy="751832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44D382B-DF2E-4D9D-B0D1-401954D4AC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H07RN-F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B5C3F59-F141-4614-89F8-275AD1414C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H07RN-F Heavy Duty Rubber Trailing Cable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3C9AEBA-3917-4746-A94B-319E57DC7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0C1BE3E-2241-4D3C-B489-946E3300EF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E2D78FE-CCD4-4B3C-B415-3AAADD9B9C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DF45FDC-8B29-425B-891F-5432BA8A85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07F5376-2529-42BD-B5FE-5D046A24D0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50D91EB-8976-403B-B55D-5D1AEF7818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9FCEE15-5376-4C62-96C7-9B7C830FE6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78C5D27-B98D-455B-81B0-A1DD29EF3B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4E20F4D-5783-4D0B-9F71-BB87016CCE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Rubber flexible cable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789BE6C-1D84-457F-B23A-FADD7039DA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53FAA56-430D-478B-9673-505161530A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A88F6BC-FD65-4907-8842-D4AEF7B98B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8F85676-41FA-4204-8854-5774889C5D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H07RN-F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75F3EC4-2654-4F49-AA3C-509747B8AC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6367AC1-F139-4B10-B12D-E0741A2381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593289B-3A9D-411D-9069-B0C96CD4B2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CA70512-4FCC-4AE9-A21F-E9186CBC69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1D89741-C638-4EBC-B1CF-F0C869924D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C7A8589-96A2-4E6B-917E-09E7283D52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78C6BF4-8708-4F29-A574-5CC4850938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F28DAA7-BCF7-4EEE-A0CE-291A57DFCE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H07RN-F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6C122E2-C444-4026-BB72-A8170FFD8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EC7A72C-FA22-4B52-A8C9-9704350017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9AFE9D5-8C88-4478-BF41-E3A7547129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 status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10D80A2-DCCC-4461-BBB2-6AA81C8C1B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numeric source table was published for this product family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265CB09-F3CA-4FBB-B4D1-7EA2247B52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52721D5D-916C-456B-8E8F-C0FC360F8C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16EDBC5-9788-4103-BC90-46B894B2BA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Selection guidance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5A8A2FC-EBBB-4B69-8D21-D486547567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the exact model, voltage rating, conductor or core configuration, cross-section, installation conditions, required length and applicable project requirements in the RFQ.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35B86C8-A35D-4131-947D-79365D137C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108519886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5B8D985A-2FE0-4B1C-9FBD-D2F11341B2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b45e5fd3ac046e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8F5627-977D-4BBB-9EA8-46E726D455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F53295D-56CD-42C6-B20B-6B10A860B3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624-Y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374D9C9-D7E5-4744-A671-16F4F5109C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5D71E03-1FEF-4B3F-8B26-740D8A9EC5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B17086A-2C98-4D7E-9543-5693A49E3C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EF88534-F352-4564-9AC0-500B88AA01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D04246D-4383-413F-9A69-5D04A4CE79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a4ab5f672f84c69"/>
          <a:stretch xmlns:a="http://schemas.openxmlformats.org/drawingml/2006/main"/>
        </p:blipFill>
        <p:spPr>
          <a:xfrm xmlns:a="http://schemas.openxmlformats.org/drawingml/2006/main">
            <a:off x="685800" y="2604318"/>
            <a:ext cx="2609850" cy="1173114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1F88FA7-1604-445C-A6D1-98AFAA9FD2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624-Y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D88D2F2-206F-4DED-A400-7C490133E8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BS 6004 624-Y Twin and Earth PVC Cable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BBD24AF-2916-4629-8AEF-EB95843242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C373FC4-CFC8-4915-93FA-B3DFDE9E96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D374FCE-6F33-4764-A606-DD8C6F2175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947171E-E1A3-4487-9450-18720C6145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341E2EC-D9D3-48E1-B4F3-9491AAAF08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65A0F59-073D-4141-B54B-5E4CCC2A13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7DB5943-BA8C-4673-9D96-AAB942939B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E839063-4612-4280-B901-4A7FB1F105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ABA74AF-B9D3-444A-B159-90A0F7E228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Fixed installation cable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AB7EF14-3226-4E04-AB51-F4EAA91B02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F6C0DEC-5148-4885-84D9-83995AB006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0996492-1BC4-4BCA-827D-835B4CCC64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5ED466C-93EA-4FB9-9F85-C75FB8862B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624-Y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86244F1-E6D8-4C81-9AC0-E6F1053419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5AB6B36-BC7F-4283-B5F5-6D129D76DC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BF8D2EB-461D-4C3D-BB88-55909D44B9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266B87B-5514-4303-AF9B-86C3180101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FDD9C78-835E-48BD-A09D-5F761C2AFF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5867036-869B-41B8-8E55-DF5AF78589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75C8B24-51F4-40F3-8F68-AF2DB4F71C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68D02A1-7203-4D7A-9ADD-4255E6AB5D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624-Y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02DF607-3A7C-4268-90B5-65BCCFD08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AB1DBF9-7D5B-4570-BCF4-AF743C0971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6F81B5C-E3FA-4BAC-966A-B31EBF595F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 status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FBC85A7-BD88-4074-8982-C30EB9B794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numeric source table was published for this product family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39D78F6-F4EC-4B0A-A35E-D28058FDE2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B25B361-1B12-45BE-82EF-7A2A4BED2E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4329CE3-983C-4192-AC4A-B884B4E269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Selection guidance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31588C9-4938-4D3F-8ACF-98451AB46F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the exact model, voltage rating, conductor or core configuration, cross-section, installation conditions, required length and applicable project requirements in the RFQ.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27AA555-1307-48B1-B0C7-2572CD3C15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85738754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ED583177-1629-4C28-ACDD-DDC103E86A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1f5616e7f9e430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571897E-DF81-4C2F-9278-D21A814EE5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35C524C-41EA-4FC4-A836-311442C6E0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NYM-J | NYM-O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EC0C95C-8E8B-4F8A-9008-01175606B7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AA2CE62-D9E7-4635-98E1-E2C438723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86A2140-8165-4180-ACC5-2C9341298A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53731E3-D859-4328-8B44-3C24AF62A5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F6C95E8-735C-4302-903F-F2BA682FB6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0be7a4474f04d52"/>
          <a:stretch xmlns:a="http://schemas.openxmlformats.org/drawingml/2006/main"/>
        </p:blipFill>
        <p:spPr>
          <a:xfrm xmlns:a="http://schemas.openxmlformats.org/drawingml/2006/main">
            <a:off x="685800" y="2710617"/>
            <a:ext cx="2609850" cy="960517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F8C080B-F45A-450A-BFA4-79666CC354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NYM-J | NYM-O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4BB5D18-E3A9-409B-AA3F-672D747CFC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NYM-J / NYM-O PVC Installation Cable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2872E40-27A1-4588-831A-608D6C96B5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BC792E2-D725-47E2-9AF5-EFCB54CE6B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1–12 of 12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A075A28-AAB3-4809-AF10-46AF97E776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82C19A2-1A2A-470F-A7AD-9FD2B50478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2DA13BB-01B1-423C-BBB9-651F367E91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830F872-5783-4F08-A0A4-54BA70E658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2FECC6A-553B-4B14-B673-0B0D4B863F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B7FC674-E427-4190-AC39-6C31C8167A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18B682F-D012-41DE-B0A5-95E8ABB7B1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Fixed installation cable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C4694F2-1B03-4AB7-BF86-C93414A382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D540CFE-37A1-4849-923D-1660E2B272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D4D85BD-CDF2-4FE5-9D60-F4209A8F0C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2FEC09E-3237-473F-BF37-55F79D9859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NYM-J | NYM-O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43A4361-52E2-415A-98EA-76229D1529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AEA4C9C-A1A4-4F51-8EDA-66C8B33F0E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ECB54AD-EF44-4BE4-8F38-03E6FADB74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79B247F8-EC6D-49BD-8159-693F63ADA9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51CF5B5-E434-4221-993B-20D61669F9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6185A806-477C-4A8E-BEA4-D257966D7D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9EDE747-096F-4473-975F-240E38D3FB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9DA6EF9-99E6-43BB-B7AE-7705A051A1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NYM-J / NYM-O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EE8AE71-8119-4C14-A81A-A15509027B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61CA4C1-7531-4EC1-909F-0192353CBB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5B4D2CB-55FD-425F-9732-B872BAE198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2 x 1.5 RE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DEF6D5B8-053B-4774-8C34-FEA91A531E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Specified value: 12.1 | Value 2: 0.42 | Value 3: 8.8 | Value 4: 115 | Value 5: 100 R, 500 Sp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36A8721-0631-4C56-A401-270065B1DE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89B237B-5BF5-4CDC-B846-0841EFA08E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0840E22-F7D8-4B32-A91A-4A18E8F64C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3 x 1.5 RE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103C9AB-3386-4F9C-90F8-A66CE1C055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Specified value: 12.1 | Value 2: 0.44 | Value 3: 8.5 | Value 4: 120 | Value 5: 100 R, 500 Sp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B3BA3CE-71E6-43DC-8961-9F97A777E4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57E56447-CBD4-4B1D-B29B-D002ED7FB1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7C7AC11-CD20-4187-A047-DA2F072B6C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4 x 1.5 RE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63873E98-00BC-41D0-9C50-C1E98B7366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Specified value: 12.1 | Value 2: 0.53 | Value 3: 9.3 | Value 4: 145 | Value 5: 100 R, 500 Sp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C97DE7A-D1D4-4FF2-939C-0F1B890147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2C86C935-607C-476C-95F3-50370A83BE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908585AB-F828-42E9-8A9D-1F0FC5694F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5 x 1.5 RE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D2FF6C3-B767-42B8-8E0B-75283B1F1C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Specified value: 12.1 | Value 2: 0.58 | Value 3: 10.2 | Value 4: 170 | Value 5: 100 R, 500 Sp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680169E7-FE97-4BE8-B721-E46C6F2C89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F437B4FA-09C6-4AB8-AF15-C3CD7AC3B4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DB91AE90-F630-4F78-A7D6-159454DB5B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7 x 1.5 RE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574D4EFC-EA11-4FAD-BAF5-EF30982A1B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Specified value: 12.1 | Value 2: 0.67 | Value 3: 12.3 | Value 4: 235 | Value 5: 1000 D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DFCC7268-3C57-429C-9DED-5E3D459941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4392518D-D26B-4B90-9911-140D1FB656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6F4C3A2D-DCFF-48C2-9A1F-39B01A34B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10 x 1.5 RE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C0BAF3EA-2902-45A2-BA57-A763E5BB23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Specified value: 12.1 | Value 2: 1.05 | Value 3: 14.3 | Value 4: 330 | Value 5: 500 Sp, 1000 Sp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AB60515F-2DBA-4DD0-B656-B72A61A8D1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155B0281-E252-4258-8F2A-7759E796DE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281A6C08-B977-4FE0-A6FA-FB66E34AE8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12 x 1.5 RE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689A687A-572D-488C-93F7-6548A4198F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Specified value: 12.1 | Value 2: 1.17 | Value 3: 14.4 | Value 4: 400 | Value 5: 100 R, 500 Sp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2F6BF2E8-763B-469F-BA5D-BEE9ED7851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353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144E843-EE53-4D6C-A179-26E3305430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353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23A5441D-CF02-4212-AA2E-C6DF11D775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381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3 x 2.5 RE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6166E07F-B5CB-43C1-9CCB-07C1E6577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381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Specified value: 7.41 | Value 2: 0.58 | Value 3: 9.9 | Value 4: 165 | Value 5: 100 R, 500 Sp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941D89B2-1C50-4C3C-8C62-528E1D5603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19141655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72" name="">
            <a:extLst xmlns:a="http://schemas.openxmlformats.org/drawingml/2006/main">
              <a:ext uri="{FF2B5EF4-FFF2-40B4-BE49-F238E27FC236}">
                <a16:creationId xmlns:a16="http://schemas.microsoft.com/office/drawing/2014/main" id="{4A3917E4-8529-4A4E-8E59-76F74F5E45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7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00581fcef2945a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345EA7C-93A5-4604-AB7F-1452C3592E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7A6ECBB-2302-4AAA-93BA-8E5F3F2DAF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NYM-J | NYM-O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B0148B5-CCFB-4712-AF6B-0C764CD40A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33F1921-8B52-4A29-902A-11E2E0A223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2CB9B3F-56DE-4150-A312-8896F28DDB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3C7F606-D03B-4F2D-B5D2-D42611BF18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FF2BFC9-D885-4412-8E26-91B024E2FE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18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e5389b57a5b4ce4"/>
          <a:stretch xmlns:a="http://schemas.openxmlformats.org/drawingml/2006/main"/>
        </p:blipFill>
        <p:spPr>
          <a:xfrm xmlns:a="http://schemas.openxmlformats.org/drawingml/2006/main">
            <a:off x="666750" y="2585130"/>
            <a:ext cx="1790700" cy="659041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D7E5627-0617-4AC0-B4B2-2D89719ED2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NYM-J | NYM-O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1041119-B2BB-46F8-9DFB-4A200BC2BC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NYM-J or -O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7B140A1-C372-4D35-88BA-6B82F24645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792FA27-505C-40A3-9DE6-45D5126F0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1/2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FA0099D-F5B2-445F-BE8D-657372B7AD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70BEF58-31EF-491B-A397-0798C9D255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7E86FB8-A130-4603-8ED5-2877B8CAF8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7E7D08C-49A1-425B-8A78-3489AEB53C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Specified value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1C14EA7-8C9D-4CC7-BB72-87B0AF595F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5262855-0FEE-4D66-BFA2-F11B891763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Value 2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5FCBA6D-C8C2-493C-AB27-FBB02D4FFC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53C8736-1B05-453E-BCDB-6CF860C96B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Value 3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C77F6A2-CA63-4944-A0DE-42BCC0A1B3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A8EBA81-E22C-4966-9354-57E1A0FF7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Value 4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893401C-99EA-428B-AD12-167019AB0C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1D06AC2-36B3-46FC-87EE-C0573AA01D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Value 5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FA1FFD9-0A7D-4ECF-B340-CB62623375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DC580A7-CD44-472C-9C3D-004566F40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 x 1.5 RE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AF54CC0-3584-4BDE-99C0-C243A13E64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196BBB8-517A-4649-B962-E7370B9E6C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12.1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6E2BA420-433D-417E-AA33-AA1CD6569D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9099516-A437-463E-A2B3-D390E1D4AC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0.42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186E51C-7221-46FA-8E80-A650C3483B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BCC10FA-522F-4160-9055-A714469214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8.8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327058E-DF74-4070-B9B4-7D6C6A4CEA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91AB6C3-D1BC-45CE-A0EC-C12B7F56B3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115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AA9B1DD-EE77-4148-BF75-393FCD8058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F3B08DC-C62F-4EBF-8AA0-4ED3405CC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R, 500 Sp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60AC583-CE1C-490D-96AD-449752B075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FCE8F64-A2D3-4737-82D8-9DC99EB8C0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x 1.5 RE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CF13A5DD-BBB7-4A64-9414-07D1497AA7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02070AF-7CE1-42EC-A509-2641B24232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12.1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B59895A-41C4-4A6D-8B21-F69D4411D2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87A626B7-9F1D-4657-97E3-8B96B5C186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0.44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8098862D-070D-4A34-9329-D4C02CC204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E94CBD9-19C1-4FDF-AB67-38CFA722A2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8.5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75C6B00D-A476-4A50-AF82-5EB32761DD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CD13F7C5-A424-439E-BACF-B09522AEBE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120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E06443BA-1632-4CA3-8773-0ECC913EF7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576D4AE2-0592-47F6-819C-8BEDFDAAE6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R, 500 Sp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6543748-72BF-4326-B244-9102B8F1AD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9CD6D383-41B5-40FB-A565-9B100BA446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 x 1.5 RE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983C079-5738-4D8D-B4AC-2A539D455A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64C1DF47-76D9-4A32-8631-BF766146AD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12.1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7E74A118-9B04-4CE6-B64C-45DCA2827B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325F8166-3A0B-4802-A9AA-F61FEB516B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0.53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B251537F-1F40-4FC3-A3B0-6B65E2CC18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DC6C16C5-78C8-4EEB-A58B-D7F4DF9BB4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9.3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A96E6A1B-8752-4838-B8B2-FC7379B0F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58309D80-7ED1-43FB-967C-16486BFB5C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145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64EFD095-A94D-47C4-AE34-E5882C347D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37390D00-3976-48C8-8B06-250AE3B1F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R, 500 Sp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29D0FB74-03C2-4C6A-932F-83D506A023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D87CF015-9AFD-4D11-800A-D8ADDC789C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 x 1.5 RE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2DEDDBE2-9F33-43C4-AD5A-A33D85BC32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6FE7E8AC-DDE0-46FE-B68A-21835CC099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12.1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C09CBAA6-3BE2-4D7A-B68C-A137DACB9E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9933C79F-4A7E-40FD-B480-AE94B4F48E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0.58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C0564C3D-4110-4D01-97C9-A3E642396B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FCAFD4AE-2559-4D86-A995-B489D57AD4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10.2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FE13A734-4B7F-429C-9353-D328474CAE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BA20665F-651A-4ABF-A746-1B79DB5480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170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4A0A23B2-7A2F-4E73-B776-101AF71127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62555455-ED8A-4B80-92EF-F23065D014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R, 500 Sp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B361DF46-1EE0-4CCE-8CFA-DA0B0C1C42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666645B6-7D47-454A-8985-B186E44445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 x 1.5 RE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6855D462-D770-41C2-9955-081000EBA5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372844FB-BDE3-42FA-81C3-B0954C60F7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12.1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4D627871-AD09-4424-AC54-12DAA6706D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D91B6506-DD2D-494F-8DD2-A9A3F26F98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0.67</a:t>
            </a:r>
          </a:p>
        </p:txBody>
      </p:sp>
      <p:sp>
        <p:nvSpPr>
          <p:cNvPr id="81" name="">
            <a:extLst xmlns:a="http://schemas.openxmlformats.org/drawingml/2006/main">
              <a:ext uri="{FF2B5EF4-FFF2-40B4-BE49-F238E27FC236}">
                <a16:creationId xmlns:a16="http://schemas.microsoft.com/office/drawing/2014/main" id="{AD92F719-769A-498F-AB1F-C281A19475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2" name="">
            <a:extLst xmlns:a="http://schemas.openxmlformats.org/drawingml/2006/main">
              <a:ext uri="{FF2B5EF4-FFF2-40B4-BE49-F238E27FC236}">
                <a16:creationId xmlns:a16="http://schemas.microsoft.com/office/drawing/2014/main" id="{A74909B8-B4B5-438A-B358-C0278302B2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12.3</a:t>
            </a:r>
          </a:p>
        </p:txBody>
      </p:sp>
      <p:sp>
        <p:nvSpPr>
          <p:cNvPr id="83" name="">
            <a:extLst xmlns:a="http://schemas.openxmlformats.org/drawingml/2006/main">
              <a:ext uri="{FF2B5EF4-FFF2-40B4-BE49-F238E27FC236}">
                <a16:creationId xmlns:a16="http://schemas.microsoft.com/office/drawing/2014/main" id="{7F4222DA-9CD6-495F-A96D-1095FDA0C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4" name="">
            <a:extLst xmlns:a="http://schemas.openxmlformats.org/drawingml/2006/main">
              <a:ext uri="{FF2B5EF4-FFF2-40B4-BE49-F238E27FC236}">
                <a16:creationId xmlns:a16="http://schemas.microsoft.com/office/drawing/2014/main" id="{9EFA5CBE-F0B1-443D-B344-D0EE56D3FB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235</a:t>
            </a:r>
          </a:p>
        </p:txBody>
      </p:sp>
      <p:sp>
        <p:nvSpPr>
          <p:cNvPr id="85" name="">
            <a:extLst xmlns:a="http://schemas.openxmlformats.org/drawingml/2006/main">
              <a:ext uri="{FF2B5EF4-FFF2-40B4-BE49-F238E27FC236}">
                <a16:creationId xmlns:a16="http://schemas.microsoft.com/office/drawing/2014/main" id="{C97B6997-1508-4D05-A089-5302CB01F7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6" name="">
            <a:extLst xmlns:a="http://schemas.openxmlformats.org/drawingml/2006/main">
              <a:ext uri="{FF2B5EF4-FFF2-40B4-BE49-F238E27FC236}">
                <a16:creationId xmlns:a16="http://schemas.microsoft.com/office/drawing/2014/main" id="{C9F8F830-7D8F-4DDE-8CF0-9F7E1AE47F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1000 D</a:t>
            </a:r>
          </a:p>
        </p:txBody>
      </p:sp>
      <p:sp>
        <p:nvSpPr>
          <p:cNvPr id="87" name="">
            <a:extLst xmlns:a="http://schemas.openxmlformats.org/drawingml/2006/main">
              <a:ext uri="{FF2B5EF4-FFF2-40B4-BE49-F238E27FC236}">
                <a16:creationId xmlns:a16="http://schemas.microsoft.com/office/drawing/2014/main" id="{856CFF47-62E3-41D9-95ED-18EB43BA60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8" name="">
            <a:extLst xmlns:a="http://schemas.openxmlformats.org/drawingml/2006/main">
              <a:ext uri="{FF2B5EF4-FFF2-40B4-BE49-F238E27FC236}">
                <a16:creationId xmlns:a16="http://schemas.microsoft.com/office/drawing/2014/main" id="{6641292C-AB9C-41E9-8525-27AEF574D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 x 1.5 RE</a:t>
            </a:r>
          </a:p>
        </p:txBody>
      </p:sp>
      <p:sp>
        <p:nvSpPr>
          <p:cNvPr id="89" name="">
            <a:extLst xmlns:a="http://schemas.openxmlformats.org/drawingml/2006/main">
              <a:ext uri="{FF2B5EF4-FFF2-40B4-BE49-F238E27FC236}">
                <a16:creationId xmlns:a16="http://schemas.microsoft.com/office/drawing/2014/main" id="{8EE4DFD7-4C3E-421F-B494-B111A18551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0" name="">
            <a:extLst xmlns:a="http://schemas.openxmlformats.org/drawingml/2006/main">
              <a:ext uri="{FF2B5EF4-FFF2-40B4-BE49-F238E27FC236}">
                <a16:creationId xmlns:a16="http://schemas.microsoft.com/office/drawing/2014/main" id="{CBA4B857-4751-4E78-ACA3-30FF1543D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12.1</a:t>
            </a:r>
          </a:p>
        </p:txBody>
      </p:sp>
      <p:sp>
        <p:nvSpPr>
          <p:cNvPr id="91" name="">
            <a:extLst xmlns:a="http://schemas.openxmlformats.org/drawingml/2006/main">
              <a:ext uri="{FF2B5EF4-FFF2-40B4-BE49-F238E27FC236}">
                <a16:creationId xmlns:a16="http://schemas.microsoft.com/office/drawing/2014/main" id="{8420CA48-F198-4F6F-AF27-4334CCDD3A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2" name="">
            <a:extLst xmlns:a="http://schemas.openxmlformats.org/drawingml/2006/main">
              <a:ext uri="{FF2B5EF4-FFF2-40B4-BE49-F238E27FC236}">
                <a16:creationId xmlns:a16="http://schemas.microsoft.com/office/drawing/2014/main" id="{024B6FD7-33AD-40E8-84BC-21177CE30A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1.05</a:t>
            </a:r>
          </a:p>
        </p:txBody>
      </p:sp>
      <p:sp>
        <p:nvSpPr>
          <p:cNvPr id="93" name="">
            <a:extLst xmlns:a="http://schemas.openxmlformats.org/drawingml/2006/main">
              <a:ext uri="{FF2B5EF4-FFF2-40B4-BE49-F238E27FC236}">
                <a16:creationId xmlns:a16="http://schemas.microsoft.com/office/drawing/2014/main" id="{BCF3F042-8501-4665-8044-8C06449949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4" name="">
            <a:extLst xmlns:a="http://schemas.openxmlformats.org/drawingml/2006/main">
              <a:ext uri="{FF2B5EF4-FFF2-40B4-BE49-F238E27FC236}">
                <a16:creationId xmlns:a16="http://schemas.microsoft.com/office/drawing/2014/main" id="{B4CD2F0B-069C-4ADB-8F5F-2079472FE1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14.3</a:t>
            </a:r>
          </a:p>
        </p:txBody>
      </p:sp>
      <p:sp>
        <p:nvSpPr>
          <p:cNvPr id="95" name="">
            <a:extLst xmlns:a="http://schemas.openxmlformats.org/drawingml/2006/main">
              <a:ext uri="{FF2B5EF4-FFF2-40B4-BE49-F238E27FC236}">
                <a16:creationId xmlns:a16="http://schemas.microsoft.com/office/drawing/2014/main" id="{81DE4124-B034-41AB-A9CA-5DC5641672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6" name="">
            <a:extLst xmlns:a="http://schemas.openxmlformats.org/drawingml/2006/main">
              <a:ext uri="{FF2B5EF4-FFF2-40B4-BE49-F238E27FC236}">
                <a16:creationId xmlns:a16="http://schemas.microsoft.com/office/drawing/2014/main" id="{91895E8A-B384-4197-AE64-30A910F9B4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330</a:t>
            </a:r>
          </a:p>
        </p:txBody>
      </p:sp>
      <p:sp>
        <p:nvSpPr>
          <p:cNvPr id="97" name="">
            <a:extLst xmlns:a="http://schemas.openxmlformats.org/drawingml/2006/main">
              <a:ext uri="{FF2B5EF4-FFF2-40B4-BE49-F238E27FC236}">
                <a16:creationId xmlns:a16="http://schemas.microsoft.com/office/drawing/2014/main" id="{CC62F405-9D12-433D-A8ED-D2277B7B12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8" name="">
            <a:extLst xmlns:a="http://schemas.openxmlformats.org/drawingml/2006/main">
              <a:ext uri="{FF2B5EF4-FFF2-40B4-BE49-F238E27FC236}">
                <a16:creationId xmlns:a16="http://schemas.microsoft.com/office/drawing/2014/main" id="{A04D8BFB-36DF-4E27-A5DA-E2DF080CE4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500 Sp, 1000 Sp</a:t>
            </a:r>
          </a:p>
        </p:txBody>
      </p:sp>
      <p:sp>
        <p:nvSpPr>
          <p:cNvPr id="99" name="">
            <a:extLst xmlns:a="http://schemas.openxmlformats.org/drawingml/2006/main">
              <a:ext uri="{FF2B5EF4-FFF2-40B4-BE49-F238E27FC236}">
                <a16:creationId xmlns:a16="http://schemas.microsoft.com/office/drawing/2014/main" id="{F8EAE3E6-E52B-4362-81DA-E386B67380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0" name="">
            <a:extLst xmlns:a="http://schemas.openxmlformats.org/drawingml/2006/main">
              <a:ext uri="{FF2B5EF4-FFF2-40B4-BE49-F238E27FC236}">
                <a16:creationId xmlns:a16="http://schemas.microsoft.com/office/drawing/2014/main" id="{423E172F-CE4C-4A89-AD2D-0AFC9F1F18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 x 1.5 RE</a:t>
            </a:r>
          </a:p>
        </p:txBody>
      </p:sp>
      <p:sp>
        <p:nvSpPr>
          <p:cNvPr id="101" name="">
            <a:extLst xmlns:a="http://schemas.openxmlformats.org/drawingml/2006/main">
              <a:ext uri="{FF2B5EF4-FFF2-40B4-BE49-F238E27FC236}">
                <a16:creationId xmlns:a16="http://schemas.microsoft.com/office/drawing/2014/main" id="{40CF6EF1-4251-47A0-947F-C4F361B454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2" name="">
            <a:extLst xmlns:a="http://schemas.openxmlformats.org/drawingml/2006/main">
              <a:ext uri="{FF2B5EF4-FFF2-40B4-BE49-F238E27FC236}">
                <a16:creationId xmlns:a16="http://schemas.microsoft.com/office/drawing/2014/main" id="{349B393E-173C-4123-83F7-BA222C4A52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12.1</a:t>
            </a:r>
          </a:p>
        </p:txBody>
      </p:sp>
      <p:sp>
        <p:nvSpPr>
          <p:cNvPr id="103" name="">
            <a:extLst xmlns:a="http://schemas.openxmlformats.org/drawingml/2006/main">
              <a:ext uri="{FF2B5EF4-FFF2-40B4-BE49-F238E27FC236}">
                <a16:creationId xmlns:a16="http://schemas.microsoft.com/office/drawing/2014/main" id="{B89C3EAD-A613-4239-B1C4-405A95CE84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4" name="">
            <a:extLst xmlns:a="http://schemas.openxmlformats.org/drawingml/2006/main">
              <a:ext uri="{FF2B5EF4-FFF2-40B4-BE49-F238E27FC236}">
                <a16:creationId xmlns:a16="http://schemas.microsoft.com/office/drawing/2014/main" id="{7AE169F9-7881-4EFA-8D92-7ED2620C12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1.17</a:t>
            </a:r>
          </a:p>
        </p:txBody>
      </p:sp>
      <p:sp>
        <p:nvSpPr>
          <p:cNvPr id="105" name="">
            <a:extLst xmlns:a="http://schemas.openxmlformats.org/drawingml/2006/main">
              <a:ext uri="{FF2B5EF4-FFF2-40B4-BE49-F238E27FC236}">
                <a16:creationId xmlns:a16="http://schemas.microsoft.com/office/drawing/2014/main" id="{B40BA23C-A46F-4D3A-BFA3-2ABC482FD0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6" name="">
            <a:extLst xmlns:a="http://schemas.openxmlformats.org/drawingml/2006/main">
              <a:ext uri="{FF2B5EF4-FFF2-40B4-BE49-F238E27FC236}">
                <a16:creationId xmlns:a16="http://schemas.microsoft.com/office/drawing/2014/main" id="{456EE546-76DC-4A65-AA82-354C1393E7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14.4</a:t>
            </a:r>
          </a:p>
        </p:txBody>
      </p:sp>
      <p:sp>
        <p:nvSpPr>
          <p:cNvPr id="107" name="">
            <a:extLst xmlns:a="http://schemas.openxmlformats.org/drawingml/2006/main">
              <a:ext uri="{FF2B5EF4-FFF2-40B4-BE49-F238E27FC236}">
                <a16:creationId xmlns:a16="http://schemas.microsoft.com/office/drawing/2014/main" id="{6F4D4EFD-81ED-4F39-BD09-E731AB1BF8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8" name="">
            <a:extLst xmlns:a="http://schemas.openxmlformats.org/drawingml/2006/main">
              <a:ext uri="{FF2B5EF4-FFF2-40B4-BE49-F238E27FC236}">
                <a16:creationId xmlns:a16="http://schemas.microsoft.com/office/drawing/2014/main" id="{13DD264C-F5BB-474C-A7A3-8818B7C1B2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400</a:t>
            </a:r>
          </a:p>
        </p:txBody>
      </p:sp>
      <p:sp>
        <p:nvSpPr>
          <p:cNvPr id="109" name="">
            <a:extLst xmlns:a="http://schemas.openxmlformats.org/drawingml/2006/main">
              <a:ext uri="{FF2B5EF4-FFF2-40B4-BE49-F238E27FC236}">
                <a16:creationId xmlns:a16="http://schemas.microsoft.com/office/drawing/2014/main" id="{C6F2E14C-6BE0-4C4B-896E-E49CDCDEF6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0" name="">
            <a:extLst xmlns:a="http://schemas.openxmlformats.org/drawingml/2006/main">
              <a:ext uri="{FF2B5EF4-FFF2-40B4-BE49-F238E27FC236}">
                <a16:creationId xmlns:a16="http://schemas.microsoft.com/office/drawing/2014/main" id="{35A6EEB8-5F2E-4392-A5D4-97F4752835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R, 500 Sp</a:t>
            </a:r>
          </a:p>
        </p:txBody>
      </p:sp>
      <p:sp>
        <p:nvSpPr>
          <p:cNvPr id="111" name="">
            <a:extLst xmlns:a="http://schemas.openxmlformats.org/drawingml/2006/main">
              <a:ext uri="{FF2B5EF4-FFF2-40B4-BE49-F238E27FC236}">
                <a16:creationId xmlns:a16="http://schemas.microsoft.com/office/drawing/2014/main" id="{A6A6F300-352C-4401-84DF-E962E0D696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2" name="">
            <a:extLst xmlns:a="http://schemas.openxmlformats.org/drawingml/2006/main">
              <a:ext uri="{FF2B5EF4-FFF2-40B4-BE49-F238E27FC236}">
                <a16:creationId xmlns:a16="http://schemas.microsoft.com/office/drawing/2014/main" id="{D3C878FC-9EBC-4698-A9F7-C866E01599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x 2.5 RE</a:t>
            </a:r>
          </a:p>
        </p:txBody>
      </p:sp>
      <p:sp>
        <p:nvSpPr>
          <p:cNvPr id="113" name="">
            <a:extLst xmlns:a="http://schemas.openxmlformats.org/drawingml/2006/main">
              <a:ext uri="{FF2B5EF4-FFF2-40B4-BE49-F238E27FC236}">
                <a16:creationId xmlns:a16="http://schemas.microsoft.com/office/drawing/2014/main" id="{32E2CB49-10C9-4852-B526-F04952C094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4" name="">
            <a:extLst xmlns:a="http://schemas.openxmlformats.org/drawingml/2006/main">
              <a:ext uri="{FF2B5EF4-FFF2-40B4-BE49-F238E27FC236}">
                <a16:creationId xmlns:a16="http://schemas.microsoft.com/office/drawing/2014/main" id="{5EE9F4C7-7C80-4CC0-B425-035CAEFFAB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7.41</a:t>
            </a:r>
          </a:p>
        </p:txBody>
      </p:sp>
      <p:sp>
        <p:nvSpPr>
          <p:cNvPr id="115" name="">
            <a:extLst xmlns:a="http://schemas.openxmlformats.org/drawingml/2006/main">
              <a:ext uri="{FF2B5EF4-FFF2-40B4-BE49-F238E27FC236}">
                <a16:creationId xmlns:a16="http://schemas.microsoft.com/office/drawing/2014/main" id="{F4AF6005-D93C-4052-803E-92A786572F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6" name="">
            <a:extLst xmlns:a="http://schemas.openxmlformats.org/drawingml/2006/main">
              <a:ext uri="{FF2B5EF4-FFF2-40B4-BE49-F238E27FC236}">
                <a16:creationId xmlns:a16="http://schemas.microsoft.com/office/drawing/2014/main" id="{BD90DAD5-0294-4859-9834-AB5149FFFE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0.58</a:t>
            </a:r>
          </a:p>
        </p:txBody>
      </p:sp>
      <p:sp>
        <p:nvSpPr>
          <p:cNvPr id="117" name="">
            <a:extLst xmlns:a="http://schemas.openxmlformats.org/drawingml/2006/main">
              <a:ext uri="{FF2B5EF4-FFF2-40B4-BE49-F238E27FC236}">
                <a16:creationId xmlns:a16="http://schemas.microsoft.com/office/drawing/2014/main" id="{97914504-3BB1-4B8B-AB7F-C7B35F7151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8" name="">
            <a:extLst xmlns:a="http://schemas.openxmlformats.org/drawingml/2006/main">
              <a:ext uri="{FF2B5EF4-FFF2-40B4-BE49-F238E27FC236}">
                <a16:creationId xmlns:a16="http://schemas.microsoft.com/office/drawing/2014/main" id="{7474B115-A7DC-4ECD-BAD6-4787578B32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9.9</a:t>
            </a:r>
          </a:p>
        </p:txBody>
      </p:sp>
      <p:sp>
        <p:nvSpPr>
          <p:cNvPr id="119" name="">
            <a:extLst xmlns:a="http://schemas.openxmlformats.org/drawingml/2006/main">
              <a:ext uri="{FF2B5EF4-FFF2-40B4-BE49-F238E27FC236}">
                <a16:creationId xmlns:a16="http://schemas.microsoft.com/office/drawing/2014/main" id="{6F8E2315-51BA-41E9-8132-859C652864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0" name="">
            <a:extLst xmlns:a="http://schemas.openxmlformats.org/drawingml/2006/main">
              <a:ext uri="{FF2B5EF4-FFF2-40B4-BE49-F238E27FC236}">
                <a16:creationId xmlns:a16="http://schemas.microsoft.com/office/drawing/2014/main" id="{6C9CD6BD-96FA-4B8B-B594-BC203CB1C9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165</a:t>
            </a:r>
          </a:p>
        </p:txBody>
      </p:sp>
      <p:sp>
        <p:nvSpPr>
          <p:cNvPr id="121" name="">
            <a:extLst xmlns:a="http://schemas.openxmlformats.org/drawingml/2006/main">
              <a:ext uri="{FF2B5EF4-FFF2-40B4-BE49-F238E27FC236}">
                <a16:creationId xmlns:a16="http://schemas.microsoft.com/office/drawing/2014/main" id="{B3220D27-D698-48AC-BED9-58AAE7FE8A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2" name="">
            <a:extLst xmlns:a="http://schemas.openxmlformats.org/drawingml/2006/main">
              <a:ext uri="{FF2B5EF4-FFF2-40B4-BE49-F238E27FC236}">
                <a16:creationId xmlns:a16="http://schemas.microsoft.com/office/drawing/2014/main" id="{D2B637C7-49CA-4582-A630-918504D808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R, 500 Sp</a:t>
            </a:r>
          </a:p>
        </p:txBody>
      </p:sp>
      <p:sp>
        <p:nvSpPr>
          <p:cNvPr id="123" name="">
            <a:extLst xmlns:a="http://schemas.openxmlformats.org/drawingml/2006/main">
              <a:ext uri="{FF2B5EF4-FFF2-40B4-BE49-F238E27FC236}">
                <a16:creationId xmlns:a16="http://schemas.microsoft.com/office/drawing/2014/main" id="{89354873-C5DD-4A19-9C0C-E9DDE595F9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4" name="">
            <a:extLst xmlns:a="http://schemas.openxmlformats.org/drawingml/2006/main">
              <a:ext uri="{FF2B5EF4-FFF2-40B4-BE49-F238E27FC236}">
                <a16:creationId xmlns:a16="http://schemas.microsoft.com/office/drawing/2014/main" id="{E33262C2-C3F0-41E1-82AF-7948898AF8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 x 2.5 RE</a:t>
            </a:r>
          </a:p>
        </p:txBody>
      </p:sp>
      <p:sp>
        <p:nvSpPr>
          <p:cNvPr id="125" name="">
            <a:extLst xmlns:a="http://schemas.openxmlformats.org/drawingml/2006/main">
              <a:ext uri="{FF2B5EF4-FFF2-40B4-BE49-F238E27FC236}">
                <a16:creationId xmlns:a16="http://schemas.microsoft.com/office/drawing/2014/main" id="{D5F922B8-B20A-443F-9DA5-9FFF15C380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6" name="">
            <a:extLst xmlns:a="http://schemas.openxmlformats.org/drawingml/2006/main">
              <a:ext uri="{FF2B5EF4-FFF2-40B4-BE49-F238E27FC236}">
                <a16:creationId xmlns:a16="http://schemas.microsoft.com/office/drawing/2014/main" id="{608D4375-438C-4123-AF4D-5B6336E04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7.41</a:t>
            </a:r>
          </a:p>
        </p:txBody>
      </p:sp>
      <p:sp>
        <p:nvSpPr>
          <p:cNvPr id="127" name="">
            <a:extLst xmlns:a="http://schemas.openxmlformats.org/drawingml/2006/main">
              <a:ext uri="{FF2B5EF4-FFF2-40B4-BE49-F238E27FC236}">
                <a16:creationId xmlns:a16="http://schemas.microsoft.com/office/drawing/2014/main" id="{9C58306A-7ED9-4394-B086-5328602912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8" name="">
            <a:extLst xmlns:a="http://schemas.openxmlformats.org/drawingml/2006/main">
              <a:ext uri="{FF2B5EF4-FFF2-40B4-BE49-F238E27FC236}">
                <a16:creationId xmlns:a16="http://schemas.microsoft.com/office/drawing/2014/main" id="{B887380A-40E3-4A99-9972-91558F2ADE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0.67</a:t>
            </a:r>
          </a:p>
        </p:txBody>
      </p:sp>
      <p:sp>
        <p:nvSpPr>
          <p:cNvPr id="129" name="">
            <a:extLst xmlns:a="http://schemas.openxmlformats.org/drawingml/2006/main">
              <a:ext uri="{FF2B5EF4-FFF2-40B4-BE49-F238E27FC236}">
                <a16:creationId xmlns:a16="http://schemas.microsoft.com/office/drawing/2014/main" id="{51610EDC-53F6-43EC-86B9-9EA773E41A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0" name="">
            <a:extLst xmlns:a="http://schemas.openxmlformats.org/drawingml/2006/main">
              <a:ext uri="{FF2B5EF4-FFF2-40B4-BE49-F238E27FC236}">
                <a16:creationId xmlns:a16="http://schemas.microsoft.com/office/drawing/2014/main" id="{6B9A9993-8BFD-47DB-BEEC-7E1F3D93A2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10.7</a:t>
            </a:r>
          </a:p>
        </p:txBody>
      </p:sp>
      <p:sp>
        <p:nvSpPr>
          <p:cNvPr id="131" name="">
            <a:extLst xmlns:a="http://schemas.openxmlformats.org/drawingml/2006/main">
              <a:ext uri="{FF2B5EF4-FFF2-40B4-BE49-F238E27FC236}">
                <a16:creationId xmlns:a16="http://schemas.microsoft.com/office/drawing/2014/main" id="{351E2F04-932A-4BC8-A9AC-941CC1944D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2" name="">
            <a:extLst xmlns:a="http://schemas.openxmlformats.org/drawingml/2006/main">
              <a:ext uri="{FF2B5EF4-FFF2-40B4-BE49-F238E27FC236}">
                <a16:creationId xmlns:a16="http://schemas.microsoft.com/office/drawing/2014/main" id="{063DA95A-8747-48A4-8ABE-B5C3F0E73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205</a:t>
            </a:r>
          </a:p>
        </p:txBody>
      </p:sp>
      <p:sp>
        <p:nvSpPr>
          <p:cNvPr id="133" name="">
            <a:extLst xmlns:a="http://schemas.openxmlformats.org/drawingml/2006/main">
              <a:ext uri="{FF2B5EF4-FFF2-40B4-BE49-F238E27FC236}">
                <a16:creationId xmlns:a16="http://schemas.microsoft.com/office/drawing/2014/main" id="{EA46D347-84F3-4256-910B-853418ABDD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4" name="">
            <a:extLst xmlns:a="http://schemas.openxmlformats.org/drawingml/2006/main">
              <a:ext uri="{FF2B5EF4-FFF2-40B4-BE49-F238E27FC236}">
                <a16:creationId xmlns:a16="http://schemas.microsoft.com/office/drawing/2014/main" id="{A4636B28-2EB3-41EF-85BB-4C01B71D17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R, 500 Sp</a:t>
            </a:r>
          </a:p>
        </p:txBody>
      </p:sp>
      <p:sp>
        <p:nvSpPr>
          <p:cNvPr id="135" name="">
            <a:extLst xmlns:a="http://schemas.openxmlformats.org/drawingml/2006/main">
              <a:ext uri="{FF2B5EF4-FFF2-40B4-BE49-F238E27FC236}">
                <a16:creationId xmlns:a16="http://schemas.microsoft.com/office/drawing/2014/main" id="{ABCC09B0-80DD-45BE-A57B-98F03EB0BC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6" name="">
            <a:extLst xmlns:a="http://schemas.openxmlformats.org/drawingml/2006/main">
              <a:ext uri="{FF2B5EF4-FFF2-40B4-BE49-F238E27FC236}">
                <a16:creationId xmlns:a16="http://schemas.microsoft.com/office/drawing/2014/main" id="{0FEDA671-0957-4B11-A07E-4B0214A73B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 x 2.5 RE</a:t>
            </a:r>
          </a:p>
        </p:txBody>
      </p:sp>
      <p:sp>
        <p:nvSpPr>
          <p:cNvPr id="137" name="">
            <a:extLst xmlns:a="http://schemas.openxmlformats.org/drawingml/2006/main">
              <a:ext uri="{FF2B5EF4-FFF2-40B4-BE49-F238E27FC236}">
                <a16:creationId xmlns:a16="http://schemas.microsoft.com/office/drawing/2014/main" id="{E95280AA-5C25-4B15-8643-3FDCC87847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8" name="">
            <a:extLst xmlns:a="http://schemas.openxmlformats.org/drawingml/2006/main">
              <a:ext uri="{FF2B5EF4-FFF2-40B4-BE49-F238E27FC236}">
                <a16:creationId xmlns:a16="http://schemas.microsoft.com/office/drawing/2014/main" id="{51C6E96B-643A-4F06-B312-5C603B2DFB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7.41</a:t>
            </a:r>
          </a:p>
        </p:txBody>
      </p:sp>
      <p:sp>
        <p:nvSpPr>
          <p:cNvPr id="139" name="">
            <a:extLst xmlns:a="http://schemas.openxmlformats.org/drawingml/2006/main">
              <a:ext uri="{FF2B5EF4-FFF2-40B4-BE49-F238E27FC236}">
                <a16:creationId xmlns:a16="http://schemas.microsoft.com/office/drawing/2014/main" id="{C8F13243-25B2-47F0-BE3E-8DA8AAF1E5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0" name="">
            <a:extLst xmlns:a="http://schemas.openxmlformats.org/drawingml/2006/main">
              <a:ext uri="{FF2B5EF4-FFF2-40B4-BE49-F238E27FC236}">
                <a16:creationId xmlns:a16="http://schemas.microsoft.com/office/drawing/2014/main" id="{91E3301D-A06B-4E0D-B25C-38F316CFD8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0.72</a:t>
            </a:r>
          </a:p>
        </p:txBody>
      </p:sp>
      <p:sp>
        <p:nvSpPr>
          <p:cNvPr id="141" name="">
            <a:extLst xmlns:a="http://schemas.openxmlformats.org/drawingml/2006/main">
              <a:ext uri="{FF2B5EF4-FFF2-40B4-BE49-F238E27FC236}">
                <a16:creationId xmlns:a16="http://schemas.microsoft.com/office/drawing/2014/main" id="{08A50A3A-BC10-4402-88F7-D96B29E50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2" name="">
            <a:extLst xmlns:a="http://schemas.openxmlformats.org/drawingml/2006/main">
              <a:ext uri="{FF2B5EF4-FFF2-40B4-BE49-F238E27FC236}">
                <a16:creationId xmlns:a16="http://schemas.microsoft.com/office/drawing/2014/main" id="{42409F73-5EF3-4A95-AF63-3C49BC56D4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11.7</a:t>
            </a:r>
          </a:p>
        </p:txBody>
      </p:sp>
      <p:sp>
        <p:nvSpPr>
          <p:cNvPr id="143" name="">
            <a:extLst xmlns:a="http://schemas.openxmlformats.org/drawingml/2006/main">
              <a:ext uri="{FF2B5EF4-FFF2-40B4-BE49-F238E27FC236}">
                <a16:creationId xmlns:a16="http://schemas.microsoft.com/office/drawing/2014/main" id="{4593F1B9-201C-4232-A64C-38E2484BA1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4" name="">
            <a:extLst xmlns:a="http://schemas.openxmlformats.org/drawingml/2006/main">
              <a:ext uri="{FF2B5EF4-FFF2-40B4-BE49-F238E27FC236}">
                <a16:creationId xmlns:a16="http://schemas.microsoft.com/office/drawing/2014/main" id="{34AD7B7A-E337-4718-AAC3-6DDFC7DEF8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245</a:t>
            </a:r>
          </a:p>
        </p:txBody>
      </p:sp>
      <p:sp>
        <p:nvSpPr>
          <p:cNvPr id="145" name="">
            <a:extLst xmlns:a="http://schemas.openxmlformats.org/drawingml/2006/main">
              <a:ext uri="{FF2B5EF4-FFF2-40B4-BE49-F238E27FC236}">
                <a16:creationId xmlns:a16="http://schemas.microsoft.com/office/drawing/2014/main" id="{57DB3026-2822-404F-8FF5-CF2869B4A1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6" name="">
            <a:extLst xmlns:a="http://schemas.openxmlformats.org/drawingml/2006/main">
              <a:ext uri="{FF2B5EF4-FFF2-40B4-BE49-F238E27FC236}">
                <a16:creationId xmlns:a16="http://schemas.microsoft.com/office/drawing/2014/main" id="{18C9E613-EC71-4C6A-8C94-F94F69FF36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R, 500 Sp</a:t>
            </a:r>
          </a:p>
        </p:txBody>
      </p:sp>
      <p:sp>
        <p:nvSpPr>
          <p:cNvPr id="147" name="">
            <a:extLst xmlns:a="http://schemas.openxmlformats.org/drawingml/2006/main">
              <a:ext uri="{FF2B5EF4-FFF2-40B4-BE49-F238E27FC236}">
                <a16:creationId xmlns:a16="http://schemas.microsoft.com/office/drawing/2014/main" id="{BC1B9C6C-925E-43DD-9A62-02A5A8582E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8" name="">
            <a:extLst xmlns:a="http://schemas.openxmlformats.org/drawingml/2006/main">
              <a:ext uri="{FF2B5EF4-FFF2-40B4-BE49-F238E27FC236}">
                <a16:creationId xmlns:a16="http://schemas.microsoft.com/office/drawing/2014/main" id="{B3893DD0-D5A1-4F94-8A74-804C47FC12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 x 2.5 RE</a:t>
            </a:r>
          </a:p>
        </p:txBody>
      </p:sp>
      <p:sp>
        <p:nvSpPr>
          <p:cNvPr id="149" name="">
            <a:extLst xmlns:a="http://schemas.openxmlformats.org/drawingml/2006/main">
              <a:ext uri="{FF2B5EF4-FFF2-40B4-BE49-F238E27FC236}">
                <a16:creationId xmlns:a16="http://schemas.microsoft.com/office/drawing/2014/main" id="{5FECD830-1280-441A-96B0-94ED210EA3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0" name="">
            <a:extLst xmlns:a="http://schemas.openxmlformats.org/drawingml/2006/main">
              <a:ext uri="{FF2B5EF4-FFF2-40B4-BE49-F238E27FC236}">
                <a16:creationId xmlns:a16="http://schemas.microsoft.com/office/drawing/2014/main" id="{6412E6E6-F182-4320-814C-82A386241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7.41</a:t>
            </a:r>
          </a:p>
        </p:txBody>
      </p:sp>
      <p:sp>
        <p:nvSpPr>
          <p:cNvPr id="151" name="">
            <a:extLst xmlns:a="http://schemas.openxmlformats.org/drawingml/2006/main">
              <a:ext uri="{FF2B5EF4-FFF2-40B4-BE49-F238E27FC236}">
                <a16:creationId xmlns:a16="http://schemas.microsoft.com/office/drawing/2014/main" id="{F49E2AE7-8746-4225-ACEA-C7AEFB714C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2" name="">
            <a:extLst xmlns:a="http://schemas.openxmlformats.org/drawingml/2006/main">
              <a:ext uri="{FF2B5EF4-FFF2-40B4-BE49-F238E27FC236}">
                <a16:creationId xmlns:a16="http://schemas.microsoft.com/office/drawing/2014/main" id="{2BD4A6FE-ADB7-487B-B08A-3FBE999819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0.88</a:t>
            </a:r>
          </a:p>
        </p:txBody>
      </p:sp>
      <p:sp>
        <p:nvSpPr>
          <p:cNvPr id="153" name="">
            <a:extLst xmlns:a="http://schemas.openxmlformats.org/drawingml/2006/main">
              <a:ext uri="{FF2B5EF4-FFF2-40B4-BE49-F238E27FC236}">
                <a16:creationId xmlns:a16="http://schemas.microsoft.com/office/drawing/2014/main" id="{DCD531E2-52E0-4F77-8183-FE2DE71D6F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4" name="">
            <a:extLst xmlns:a="http://schemas.openxmlformats.org/drawingml/2006/main">
              <a:ext uri="{FF2B5EF4-FFF2-40B4-BE49-F238E27FC236}">
                <a16:creationId xmlns:a16="http://schemas.microsoft.com/office/drawing/2014/main" id="{216FC33F-4110-4608-A193-94122E6F98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14.5</a:t>
            </a:r>
          </a:p>
        </p:txBody>
      </p:sp>
      <p:sp>
        <p:nvSpPr>
          <p:cNvPr id="155" name="">
            <a:extLst xmlns:a="http://schemas.openxmlformats.org/drawingml/2006/main">
              <a:ext uri="{FF2B5EF4-FFF2-40B4-BE49-F238E27FC236}">
                <a16:creationId xmlns:a16="http://schemas.microsoft.com/office/drawing/2014/main" id="{9EAD3185-63D9-4B6D-B1D9-095657D510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6" name="">
            <a:extLst xmlns:a="http://schemas.openxmlformats.org/drawingml/2006/main">
              <a:ext uri="{FF2B5EF4-FFF2-40B4-BE49-F238E27FC236}">
                <a16:creationId xmlns:a16="http://schemas.microsoft.com/office/drawing/2014/main" id="{FEF1E7B7-C1CB-4853-B153-98ED10483D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335</a:t>
            </a:r>
          </a:p>
        </p:txBody>
      </p:sp>
      <p:sp>
        <p:nvSpPr>
          <p:cNvPr id="157" name="">
            <a:extLst xmlns:a="http://schemas.openxmlformats.org/drawingml/2006/main">
              <a:ext uri="{FF2B5EF4-FFF2-40B4-BE49-F238E27FC236}">
                <a16:creationId xmlns:a16="http://schemas.microsoft.com/office/drawing/2014/main" id="{8EEB3E19-42DC-4F7E-B7C6-ED8C2A00A8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8" name="">
            <a:extLst xmlns:a="http://schemas.openxmlformats.org/drawingml/2006/main">
              <a:ext uri="{FF2B5EF4-FFF2-40B4-BE49-F238E27FC236}">
                <a16:creationId xmlns:a16="http://schemas.microsoft.com/office/drawing/2014/main" id="{8B86E694-C683-445C-A41E-76CC936755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1000 D</a:t>
            </a:r>
          </a:p>
        </p:txBody>
      </p:sp>
      <p:sp>
        <p:nvSpPr>
          <p:cNvPr id="159" name="">
            <a:extLst xmlns:a="http://schemas.openxmlformats.org/drawingml/2006/main">
              <a:ext uri="{FF2B5EF4-FFF2-40B4-BE49-F238E27FC236}">
                <a16:creationId xmlns:a16="http://schemas.microsoft.com/office/drawing/2014/main" id="{8BC0037D-34B8-409D-8317-BFAA449A6E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0" name="">
            <a:extLst xmlns:a="http://schemas.openxmlformats.org/drawingml/2006/main">
              <a:ext uri="{FF2B5EF4-FFF2-40B4-BE49-F238E27FC236}">
                <a16:creationId xmlns:a16="http://schemas.microsoft.com/office/drawing/2014/main" id="{F81BE302-D69B-470C-8025-5237D80736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x 4 RE</a:t>
            </a:r>
          </a:p>
        </p:txBody>
      </p:sp>
      <p:sp>
        <p:nvSpPr>
          <p:cNvPr id="161" name="">
            <a:extLst xmlns:a="http://schemas.openxmlformats.org/drawingml/2006/main">
              <a:ext uri="{FF2B5EF4-FFF2-40B4-BE49-F238E27FC236}">
                <a16:creationId xmlns:a16="http://schemas.microsoft.com/office/drawing/2014/main" id="{1F58C3A7-A536-48FC-980F-3859FDAEB9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2" name="">
            <a:extLst xmlns:a="http://schemas.openxmlformats.org/drawingml/2006/main">
              <a:ext uri="{FF2B5EF4-FFF2-40B4-BE49-F238E27FC236}">
                <a16:creationId xmlns:a16="http://schemas.microsoft.com/office/drawing/2014/main" id="{3B37837F-7E54-4504-96D0-2AAFD67E54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4.61</a:t>
            </a:r>
          </a:p>
        </p:txBody>
      </p:sp>
      <p:sp>
        <p:nvSpPr>
          <p:cNvPr id="163" name="">
            <a:extLst xmlns:a="http://schemas.openxmlformats.org/drawingml/2006/main">
              <a:ext uri="{FF2B5EF4-FFF2-40B4-BE49-F238E27FC236}">
                <a16:creationId xmlns:a16="http://schemas.microsoft.com/office/drawing/2014/main" id="{8FFFE149-7103-4353-8F5F-33A518903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4" name="">
            <a:extLst xmlns:a="http://schemas.openxmlformats.org/drawingml/2006/main">
              <a:ext uri="{FF2B5EF4-FFF2-40B4-BE49-F238E27FC236}">
                <a16:creationId xmlns:a16="http://schemas.microsoft.com/office/drawing/2014/main" id="{A7F28286-1E43-4E75-88A9-87AA273606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0.72</a:t>
            </a:r>
          </a:p>
        </p:txBody>
      </p:sp>
      <p:sp>
        <p:nvSpPr>
          <p:cNvPr id="165" name="">
            <a:extLst xmlns:a="http://schemas.openxmlformats.org/drawingml/2006/main">
              <a:ext uri="{FF2B5EF4-FFF2-40B4-BE49-F238E27FC236}">
                <a16:creationId xmlns:a16="http://schemas.microsoft.com/office/drawing/2014/main" id="{74FC5738-571B-4BCF-A0AE-14B6F78136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6" name="">
            <a:extLst xmlns:a="http://schemas.openxmlformats.org/drawingml/2006/main">
              <a:ext uri="{FF2B5EF4-FFF2-40B4-BE49-F238E27FC236}">
                <a16:creationId xmlns:a16="http://schemas.microsoft.com/office/drawing/2014/main" id="{34EA1D9B-BC51-4C55-80B7-8BF3875A08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10.8</a:t>
            </a:r>
          </a:p>
        </p:txBody>
      </p:sp>
      <p:sp>
        <p:nvSpPr>
          <p:cNvPr id="167" name="">
            <a:extLst xmlns:a="http://schemas.openxmlformats.org/drawingml/2006/main">
              <a:ext uri="{FF2B5EF4-FFF2-40B4-BE49-F238E27FC236}">
                <a16:creationId xmlns:a16="http://schemas.microsoft.com/office/drawing/2014/main" id="{7E6E7C35-3D4F-4301-B8F9-98850DA3FD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8" name="">
            <a:extLst xmlns:a="http://schemas.openxmlformats.org/drawingml/2006/main">
              <a:ext uri="{FF2B5EF4-FFF2-40B4-BE49-F238E27FC236}">
                <a16:creationId xmlns:a16="http://schemas.microsoft.com/office/drawing/2014/main" id="{9BC79A26-8185-4541-9767-C7E38C03EA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265</a:t>
            </a:r>
          </a:p>
        </p:txBody>
      </p:sp>
      <p:sp>
        <p:nvSpPr>
          <p:cNvPr id="169" name="">
            <a:extLst xmlns:a="http://schemas.openxmlformats.org/drawingml/2006/main">
              <a:ext uri="{FF2B5EF4-FFF2-40B4-BE49-F238E27FC236}">
                <a16:creationId xmlns:a16="http://schemas.microsoft.com/office/drawing/2014/main" id="{655C458E-D06C-4EFC-BF9F-B7E70F7D31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70" name="">
            <a:extLst xmlns:a="http://schemas.openxmlformats.org/drawingml/2006/main">
              <a:ext uri="{FF2B5EF4-FFF2-40B4-BE49-F238E27FC236}">
                <a16:creationId xmlns:a16="http://schemas.microsoft.com/office/drawing/2014/main" id="{BF084A2D-B3D1-45FB-B9FD-002C45655B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1000 D</a:t>
            </a:r>
          </a:p>
        </p:txBody>
      </p:sp>
      <p:sp>
        <p:nvSpPr>
          <p:cNvPr id="171" name="">
            <a:extLst xmlns:a="http://schemas.openxmlformats.org/drawingml/2006/main">
              <a:ext uri="{FF2B5EF4-FFF2-40B4-BE49-F238E27FC236}">
                <a16:creationId xmlns:a16="http://schemas.microsoft.com/office/drawing/2014/main" id="{2FBE7A8B-45C7-4BA8-9972-66665911F2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1957299061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FDA27E1E-DCD3-40EC-9546-C896CE5E4A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ed6e44559164b9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3CCABDF-CEED-4ECE-AC17-FA06846166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62DCDC0-25B2-45A4-9A27-DD44D08EF7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NYM-J | NYM-O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32087EE-AFAC-43DC-9B46-3CE2CE2AF0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88FE102-2652-40C7-976C-DB012019E6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5F6CB46-FBF6-45EB-82A6-D1AA2555AE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651AE59-23F1-469D-8DE2-61517EDD87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6781C37-79D4-446F-ACE3-2B91075223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c3d602ef38d44b8"/>
          <a:stretch xmlns:a="http://schemas.openxmlformats.org/drawingml/2006/main"/>
        </p:blipFill>
        <p:spPr>
          <a:xfrm xmlns:a="http://schemas.openxmlformats.org/drawingml/2006/main">
            <a:off x="666750" y="2585130"/>
            <a:ext cx="1790700" cy="659041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AB79224-5245-48C3-AA97-597C2DA7F0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NYM-J | NYM-O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C91E374-C8A5-4CF1-ADC1-F723EF3E5B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NYM-J or -O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AF46900-0D31-4F1D-A5E7-9D75D46F95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D09F264-CA69-47D4-8613-ABB00D4E9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2/2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9C1AA7B-F2D0-438E-93D5-CC7B002AFE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94AA78E-1712-47DE-A956-ADD6559F14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F86217A-7BAB-4809-9DC9-558DA773EC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BC5E046-2467-4D32-AD97-49DC2824E1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Specified value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2B66082-5384-492B-AFA8-248C4CB620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6C36EBB-01A9-4424-AFBE-E5769083B2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Value 2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E96953F-0927-47EC-9876-DBC9E6EAFB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1985777-4AE9-4251-8330-E4070C0666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Value 3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DF77F9E-E982-4B9C-B11A-5D463E6166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7298AEA-EFBA-4FA4-9F47-EF9CEAC75E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Value 4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793F84A-07B8-4995-B71C-FD125F2F41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4D756CD-85FE-41B9-AFFB-99345A3ECC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Value 5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D172244-5749-4D8F-82E4-D3C6085AD1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77B5BA9E-2180-4EEF-832E-B2E21C8020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 x 4 RE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75547E6F-00AC-4CB4-B4E0-6EE4F2FB0E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E08A1A8-DE84-4AE9-892D-9F38935750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4.61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D2FE82C-8F9E-4FB0-8E99-A7B8A16513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A11A2DB-AFAE-4F1C-9EE5-0D34E441B3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0.92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9EE59F0-03E8-497E-8BC9-3125167467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72E4842-D267-4F66-BD62-850F2B37AD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12.8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514795F-9FA7-4305-8738-A652BE49EC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4DF7501-AE1A-43B9-A2A4-788DEA6DC5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305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D44B234E-8325-4E6E-BB54-88945996C6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2725ED1-872D-4945-9191-DF08D0F973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1000 D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891E61E-5808-4393-9D17-9D26B21BAB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574D014D-53B3-4F8C-88CA-09DA433BB6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 x 4 RE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5E688FE-6B92-47D3-8F5A-5C27F182C0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49807ABC-8853-4C76-AB58-43994F673A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4.61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0056636-AD59-46BE-8EA3-8A675206D0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0B9980B-0B6F-49EB-AEDF-ED7B4670DD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1.11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C3DC2D8-3D17-40DB-8B28-20FADFB69E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E105CB1-3881-4F40-8200-B9408B9496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13.9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5DDE6848-33DE-43AE-88B1-B397125096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7837137-CC7E-41B1-BB73-62807A9707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370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7F5C72F-C5C9-4257-9F68-C2E38165AD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92623CD4-B142-4F5E-BE38-A6D738A03D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1000 D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8E660D18-3EC4-421F-82A7-1888F9CDF7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D1A952F2-F91A-4107-AB3A-EB148B4816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 x 6 RE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8224A68-A7A8-49F8-B4B1-104425EC9C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B022FDA1-3C4A-4018-80C0-B04F66635F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3.08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A9436214-D3AB-4773-80FE-29E4642FA7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2B83A651-E5BA-40AA-B13C-A8E61AE28E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1.28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FCE20C09-12C1-454A-B868-EC4FC078A7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029A4EC7-9E19-4635-BD02-A84AAA546F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15.1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80D3CC84-6212-4D9B-B42D-8C96B8227A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8B465B50-3AF7-438D-A33F-E5C26CE10B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460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0A8D9802-8B58-4BE9-9CFA-8D5C445521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D55EA53B-3848-42F0-AC78-4C6580684C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1000 D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F3FDF39-AC36-481A-A6D7-3A6C68AD45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1755106808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567B0444-993D-4145-A74B-E36890FE81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ab320e125944cb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E5F3431-4F41-47D9-949E-3E6D873B22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D3B9D40-2702-4FDC-8366-E044E68D92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PV Solar Cable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35D284E-DC30-458B-9C53-4BDDA8BC7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49B938F-7D9B-4AAD-A069-FBF032E153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ED8C886-6AB5-4A28-B71E-C4531F8107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9D7CD61-99C1-49C5-B60B-1B67774AA7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6E9AA08-ADDB-4636-A5CB-80967B1FBE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7da9c1deb4f4552"/>
          <a:stretch xmlns:a="http://schemas.openxmlformats.org/drawingml/2006/main"/>
        </p:blipFill>
        <p:spPr>
          <a:xfrm xmlns:a="http://schemas.openxmlformats.org/drawingml/2006/main">
            <a:off x="745327" y="2057400"/>
            <a:ext cx="249079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0DC528F-93A6-42F3-AD79-8558913077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PV Solar Cable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AE28A44-DD77-4342-9E03-D531DBEA52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Photovoltaic Solar Cable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D54A347-6198-4DE1-8FF9-5854A7F0E0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919D16E-40F2-47E0-8722-53F1F8862A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1–12 of 12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7776020-B142-4478-91C9-2811561DEA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B313FA9-5A3C-4B95-B916-879A8CEBE3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B889055-04FE-48EB-A2AD-7D1AAA1EB9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3722046-B4AF-4EA5-B95B-BDD04D2434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8A71E38-AA28-46CF-B6CD-64A74BCF8E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1A9EF7B-3FD2-47D1-939F-B59FFDE77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B31AFB6-6CFA-4074-A3C2-4434DF987C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Photovoltaic cable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EAD5BE0-8EBC-4088-AC2A-DFCD5D0BB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6CD1974-3464-4B87-BD16-CD993CBF0F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7710829-C2FE-4E3C-A47E-0C186C5BBD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65F2A36-EC65-418F-B1AD-B746C9E797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PV Solar Cable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C864B4DA-1A3C-4B7C-A34C-8850EFE689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ED4DBF5-D4E0-4308-8FF8-9819968D26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61C8871-CBD0-4D17-8F73-A1620FCAAD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C7E6922-C4A6-4B88-AA7A-8E5C69E8CB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E43BB6A-7CD0-4982-BD48-2FD5783586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46C3878-84B9-461A-8164-BFB485674E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844A312-D207-4880-A0BD-5A8791193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5005F06-96C0-4E85-817E-60A6246F6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PV Solar Cable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1A0B7A7-9370-46E4-B707-099C374BDA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E9D0001-73C7-4F0C-A682-8BF03A775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9A8444C-0DEA-4B9B-A30B-2FBC504D5D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1.5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3358FEEF-BCC8-432B-99DC-3038336226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Monofilament diameter mm / number of pieces: 0.25/30 | conductor outer diameter mm: 1.6 | Insulation thickness mm: 0.5 | Sheath thickness mm: 0.5 | Finished outer diameter mm: 3.6-4.0 | Approximate weight /km/kg: 32.33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7C85C76-9AD6-4F4F-8E87-16A8FA65A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4FD7B5F-8B01-40BE-955C-7A9135BDFD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2E6AFA8-53F3-4A68-8F5E-36BB814AC2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2.5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888E719-9487-43B2-8B92-30783BDAA0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Monofilament diameter mm / number of pieces: 0.25/49 | conductor outer diameter mm: 2.1 | Insulation thickness mm: 0.5 | Sheath thickness mm: 0.5 | Finished outer diameter mm: 4.1-4.4 | Approximate weight /km/kg: 36.82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BC3C1E6-648F-4179-9FFE-91842EEB8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8F061DC-0168-41C4-AFA8-8E5A00522F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18F5B64-8ED0-49B4-AAF7-C477232B6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4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DB2AD41A-31FC-4372-AD0D-FD0AED3C38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Monofilament diameter mm / number of pieces: 0.30/56 | conductor outer diameter mm: 2.6 | Insulation thickness mm: 0.7 | Sheath thickness mm: 0.7 | Finished outer diameter mm: 5.4-5.7 | Approximate weight /km/kg: 67.89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C60203B-82C1-4129-9C19-5084E11420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058832F-ED96-42DB-8028-457C254C79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F2B1805A-CA46-49D6-9770-5AA5F7858A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6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2ACB278-8AF5-40FC-B3F2-2F6B7F71B6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Monofilament diameter mm / number of pieces: 0.30/84 | conductor outer diameter mm: 3.2 | Insulation thickness mm: 0.7 | Sheath thickness mm: 0.7 | Finished outer diameter mm: 6.5-6.9 | Approximate weight /km/kg: 75.44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50C16F29-1D20-4F80-B089-046A23572B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F8994F55-118E-48FA-B4E7-E3B42B70FD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3C4EED2E-0EBF-4679-B10E-61BB4E2D75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C3A52C3-B448-48CD-883C-54D981C657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Monofilament diameter mm / number of pieces: 0.40/80 | conductor outer diameter mm: 4.1 | Insulation thickness mm: 0.8 | Sheath thickness mm: 0.7 | Finished outer diameter mm: 7.1-7.5 | Approximate weight /km/kg: 95.64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F00A6CC2-68F6-4550-B4C4-117DB2BE19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CFCA0F7-1A28-44F9-AA36-B5B2886320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B0AD4F54-E779-46D6-B297-62B53D280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89C7C064-015C-451E-B292-CA93052A03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Monofilament diameter mm / number of pieces: 0.40/126 | conductor outer diameter mm: 5.2 | Insulation thickness mm: 0.8 | Sheath thickness mm: 0.7 | Finished outer diameter mm: 8.2-8.7 | Approximate weight /km/kg: 110.46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9DA6EA3C-F9A5-408F-B95E-49AE55390F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3C97FE8B-0A98-4B24-8B6F-1109825F20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CBE215D7-3573-43B8-B155-80C2B2D16A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25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325D60C3-3485-4A65-B145-521E25BF91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Monofilament diameter mm / number of pieces: 0.40/196 | conductor outer diameter mm: 6.5 | Insulation thickness mm: 1 | Sheath thickness mm: 0.9 | Finished outer diameter mm: 10.3-10.7 | Approximate weight /km/kg: 175.75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A96110B2-7C3D-4BB6-BCD6-749E631C67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353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BF5EB15D-BECF-40B4-9E09-0BEB2D0EA1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353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29A8287C-AF5D-4404-BD37-7CAF1C9457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381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35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8CE5ADF4-A804-41EA-8F7C-EB82AFEA9D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381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Monofilament diameter mm / number of pieces: 0.40/276 | conductor outer diameter mm: 7.7 | Insulation thickness mm: 1 | Sheath thickness mm: 0.9 | Finished outer diameter mm: 11.5-12.5 | Approximate weight /km/kg: 196.22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A34B954C-4AC9-4D7E-A494-B501A21A63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05629574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2" name="">
            <a:extLst xmlns:a="http://schemas.openxmlformats.org/drawingml/2006/main">
              <a:ext uri="{FF2B5EF4-FFF2-40B4-BE49-F238E27FC236}">
                <a16:creationId xmlns:a16="http://schemas.microsoft.com/office/drawing/2014/main" id="{0FF3EFBC-DCAB-440D-AEA9-950B550F2A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4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10a29c5ed9d4a1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6BCBB1A-4DAA-436F-9796-6D0F5726B4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45D20C3-072B-474F-95B4-0962BE0F24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PV Solar Cable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383F500-1F5E-4610-BF00-CAB70D9EB9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1E00B14-EDF3-430A-BE3F-1C403FB834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063BAC0-E72B-4B8A-AE7E-DC7B7858FD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95CA70D-7E54-4538-BCF4-3626E2528D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7672473-DAAD-4F55-9E0C-05CF736BA9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15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2ab07b04eff4468"/>
          <a:stretch xmlns:a="http://schemas.openxmlformats.org/drawingml/2006/main"/>
        </p:blipFill>
        <p:spPr>
          <a:xfrm xmlns:a="http://schemas.openxmlformats.org/drawingml/2006/main">
            <a:off x="666750" y="2099764"/>
            <a:ext cx="1790700" cy="1629771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7A26740-2FC9-4319-A994-0336170A16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PV Solar Cable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AADB03C-D83F-4180-84F5-644369B603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3ADE10A-7D83-49EE-810D-5E858D1205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FE99855-F708-436F-928E-3EB105D315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1/1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22E43AA-D392-4CDA-9326-97352896DE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211036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94320AF-C69F-4B73-A7BF-6BDB13EAE1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1134836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Cross-sectional area mm²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C7D3E3C-16C3-4BB5-9467-259616AE9F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49486" y="1885950"/>
            <a:ext cx="1211036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1BD7FEB-E976-4B9F-B426-A5AD1420CC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87586" y="1952625"/>
            <a:ext cx="1134836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3333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Monofilament diameter mm / number of pieces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C937A52-2339-407E-90E4-032F13B91A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79571" y="1885950"/>
            <a:ext cx="1211036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4135843-5BB2-4322-A866-F384BC911D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17671" y="1952625"/>
            <a:ext cx="1134836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439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conductor outer diameter mm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3C3D7E4-0A7F-4793-ACFB-BF6D855B42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09657" y="1885950"/>
            <a:ext cx="1211036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B1AF87B-E140-433A-9D37-F7A4991C8B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7757" y="1952625"/>
            <a:ext cx="1134836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Insulation thickness mm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182BFCE-1276-4D59-A691-EA6A7F96B5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39743" y="1885950"/>
            <a:ext cx="1211036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15E235E-93E6-48AD-B70E-D9C4C9269E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77843" y="1952625"/>
            <a:ext cx="1134836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Sheath thickness mm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7719280-0D57-413E-97B4-8FFCD104CC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69829" y="1885950"/>
            <a:ext cx="1211036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6DDA2ED-FA78-4A14-83B8-3ADF25A061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07929" y="1952625"/>
            <a:ext cx="1134836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2450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Finished outer diameter mm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F9B641D-95A0-4D12-8D27-B9AA8C3BCF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99914" y="1885950"/>
            <a:ext cx="1211036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5793592-E27C-40D5-82A0-3743BAB9EC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38014" y="1952625"/>
            <a:ext cx="1134836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4828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Approximate weight /km/kg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710BD58-B61C-46FF-B3E2-7380F6E504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022A09F-5103-4A11-958D-C6123F7BE8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1.5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E64667B-4C7B-41DB-8532-6B55A7E7C7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49486" y="228600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9ADF2816-509D-4C0B-8FEB-8A9BE6CCC2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87586" y="231457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0.25/30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1987929-DE85-4CFA-99D6-18A12A9761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79571" y="228600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C80D9AD-33B0-4145-8073-E9A923E961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17671" y="231457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1.6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1B7B50B-FE9C-41EB-BA70-4A7BD5E198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09657" y="228600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FE10D71-236D-4427-B33E-8F1E8AE4BF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7757" y="231457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0.5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0329DC1-7509-4DFE-84F5-61A5AB2E1A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39743" y="228600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87850A9-477C-484E-9D85-B94B16DD15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77843" y="231457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0.5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638467DD-6FE6-41C2-9D71-FD016C0EB7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69829" y="228600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311C862-1FC6-4D3B-A66A-3D0FEFC8E6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07929" y="231457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3.6-4.0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587FFFC-5231-4115-9492-D18ACBB713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99914" y="228600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9D1FECD-B84E-43EA-AB5E-EA23E881D0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38014" y="231457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32.33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B78AED60-2D91-4A24-8918-1A1DF3F3F1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61937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8397076-7496-4546-9524-79E785E8F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4795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2.5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594F1C3-B169-46CA-96DB-B965CCEC7E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49486" y="261937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75805DF-4F07-401E-9D4E-C8986E222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87586" y="264795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0.25/49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5CEE770B-574F-4F04-B132-26DCE0B358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79571" y="261937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5F266B35-8FFB-4CC6-9AD1-CDDC42ACE9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17671" y="264795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2.1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13FD9BF-3FFD-49C5-82F2-1F47E9A450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09657" y="261937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64A0B212-958C-429E-B733-D3EBD10BDE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7757" y="264795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0.5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326E2C7-352A-473B-B2FC-D27EFEC6DD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39743" y="261937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462502D8-7358-47C4-B519-954D9A772D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77843" y="264795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0.5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0BB3AEA-8492-45C9-BBAB-E68728101D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69829" y="261937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3B6A88EA-C3B0-4135-8134-6C3356BFDD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07929" y="264795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4.1-4.4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8C63898A-409D-4E27-87B7-66269D65DB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99914" y="261937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ECF7B537-8B4D-4761-BC68-B97F514CFA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38014" y="264795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36.82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8D99C3E3-9A9B-445A-B456-4E6345AAA8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95275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3319DB8F-28A9-4B29-B568-97F67FCF5E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8132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A6757E89-90A0-4481-8E87-5534D9306B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49486" y="295275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43B25A17-746F-40AD-A6FF-18A102DCE8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87586" y="298132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0.30/56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15639A45-D429-4E3A-879C-7B401CCB39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79571" y="295275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F701CAB7-A0DA-4C0E-83AE-7D4B473725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17671" y="298132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2.6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2C1ED08C-BDDD-4909-805A-3FC236706E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09657" y="295275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C9ACA36F-7C4E-44DC-ADEA-DF84B3A9F0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7757" y="298132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0.7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8FCF8F3D-A3AF-44A1-9A85-167B76C5C6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39743" y="295275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FF6BB8E1-11CD-491E-B62D-46C604FC26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77843" y="298132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0.7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A8519D27-C849-43D3-A232-47B845AF6D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69829" y="295275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6F5720A6-2D50-4EDE-9F8B-71CA46F0A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07929" y="298132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5.4-5.7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ACD568A4-390B-4E95-B0D9-FF133C7E27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99914" y="295275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1FDD02EB-FC11-424B-8126-2619198267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38014" y="298132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67.89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595EE2CF-2D10-4D0A-B9A0-7E67EDE246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28612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6DDAFA60-F72E-4A4D-8F00-E904B31CA8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31470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FACBCAB0-B499-47C7-806E-571A7B324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49486" y="328612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0F31A253-6AD3-4676-9D2C-861CB45F50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87586" y="331470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0.30/84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A0DB3402-A199-498E-A474-00ABBAC444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79571" y="328612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33D78E68-C59F-4399-97AC-8C626C0DDD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17671" y="331470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3.2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438DC635-0B3B-493D-AEE0-D537935FE8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09657" y="328612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F84F71BB-FF06-4766-9907-2E5DBF9A03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7757" y="331470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0.7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4C673CAD-EEAB-431F-820D-17790F7890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39743" y="328612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DCB498CA-8B1E-4008-8691-7AE6368A46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77843" y="331470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0.7</a:t>
            </a:r>
          </a:p>
        </p:txBody>
      </p:sp>
      <p:sp>
        <p:nvSpPr>
          <p:cNvPr id="81" name="">
            <a:extLst xmlns:a="http://schemas.openxmlformats.org/drawingml/2006/main">
              <a:ext uri="{FF2B5EF4-FFF2-40B4-BE49-F238E27FC236}">
                <a16:creationId xmlns:a16="http://schemas.microsoft.com/office/drawing/2014/main" id="{07D67B5A-C71E-4B61-8BAD-432D7CDA06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69829" y="328612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2" name="">
            <a:extLst xmlns:a="http://schemas.openxmlformats.org/drawingml/2006/main">
              <a:ext uri="{FF2B5EF4-FFF2-40B4-BE49-F238E27FC236}">
                <a16:creationId xmlns:a16="http://schemas.microsoft.com/office/drawing/2014/main" id="{86AA679C-54E6-4487-8457-9B780EE255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07929" y="331470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6.5-6.9</a:t>
            </a:r>
          </a:p>
        </p:txBody>
      </p:sp>
      <p:sp>
        <p:nvSpPr>
          <p:cNvPr id="83" name="">
            <a:extLst xmlns:a="http://schemas.openxmlformats.org/drawingml/2006/main">
              <a:ext uri="{FF2B5EF4-FFF2-40B4-BE49-F238E27FC236}">
                <a16:creationId xmlns:a16="http://schemas.microsoft.com/office/drawing/2014/main" id="{E7FEEABD-E1D7-48AE-8862-36F685936A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99914" y="328612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4" name="">
            <a:extLst xmlns:a="http://schemas.openxmlformats.org/drawingml/2006/main">
              <a:ext uri="{FF2B5EF4-FFF2-40B4-BE49-F238E27FC236}">
                <a16:creationId xmlns:a16="http://schemas.microsoft.com/office/drawing/2014/main" id="{94BE4A82-6957-4EFF-A196-C133916C47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38014" y="331470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75.44</a:t>
            </a:r>
          </a:p>
        </p:txBody>
      </p:sp>
      <p:sp>
        <p:nvSpPr>
          <p:cNvPr id="85" name="">
            <a:extLst xmlns:a="http://schemas.openxmlformats.org/drawingml/2006/main">
              <a:ext uri="{FF2B5EF4-FFF2-40B4-BE49-F238E27FC236}">
                <a16:creationId xmlns:a16="http://schemas.microsoft.com/office/drawing/2014/main" id="{C660097B-8BE2-4598-A19E-E4CCC851F4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61950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6" name="">
            <a:extLst xmlns:a="http://schemas.openxmlformats.org/drawingml/2006/main">
              <a:ext uri="{FF2B5EF4-FFF2-40B4-BE49-F238E27FC236}">
                <a16:creationId xmlns:a16="http://schemas.microsoft.com/office/drawing/2014/main" id="{B39D2BC4-7BA4-44C6-ACBC-82E828F15F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64807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87" name="">
            <a:extLst xmlns:a="http://schemas.openxmlformats.org/drawingml/2006/main">
              <a:ext uri="{FF2B5EF4-FFF2-40B4-BE49-F238E27FC236}">
                <a16:creationId xmlns:a16="http://schemas.microsoft.com/office/drawing/2014/main" id="{FF5D3104-4BAF-4018-9B91-AC00357C81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49486" y="361950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8" name="">
            <a:extLst xmlns:a="http://schemas.openxmlformats.org/drawingml/2006/main">
              <a:ext uri="{FF2B5EF4-FFF2-40B4-BE49-F238E27FC236}">
                <a16:creationId xmlns:a16="http://schemas.microsoft.com/office/drawing/2014/main" id="{77A4DD90-10B4-4B1B-891D-3DED494E39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87586" y="364807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0.40/80</a:t>
            </a:r>
          </a:p>
        </p:txBody>
      </p:sp>
      <p:sp>
        <p:nvSpPr>
          <p:cNvPr id="89" name="">
            <a:extLst xmlns:a="http://schemas.openxmlformats.org/drawingml/2006/main">
              <a:ext uri="{FF2B5EF4-FFF2-40B4-BE49-F238E27FC236}">
                <a16:creationId xmlns:a16="http://schemas.microsoft.com/office/drawing/2014/main" id="{8DC018C7-607C-47CE-A5F5-E91517E1A5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79571" y="361950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0" name="">
            <a:extLst xmlns:a="http://schemas.openxmlformats.org/drawingml/2006/main">
              <a:ext uri="{FF2B5EF4-FFF2-40B4-BE49-F238E27FC236}">
                <a16:creationId xmlns:a16="http://schemas.microsoft.com/office/drawing/2014/main" id="{505C0233-3CC0-4F34-9686-949F04AA8A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17671" y="364807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4.1</a:t>
            </a:r>
          </a:p>
        </p:txBody>
      </p:sp>
      <p:sp>
        <p:nvSpPr>
          <p:cNvPr id="91" name="">
            <a:extLst xmlns:a="http://schemas.openxmlformats.org/drawingml/2006/main">
              <a:ext uri="{FF2B5EF4-FFF2-40B4-BE49-F238E27FC236}">
                <a16:creationId xmlns:a16="http://schemas.microsoft.com/office/drawing/2014/main" id="{5D738FE3-D65E-49E3-BF70-0A17C83A14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09657" y="361950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2" name="">
            <a:extLst xmlns:a="http://schemas.openxmlformats.org/drawingml/2006/main">
              <a:ext uri="{FF2B5EF4-FFF2-40B4-BE49-F238E27FC236}">
                <a16:creationId xmlns:a16="http://schemas.microsoft.com/office/drawing/2014/main" id="{3E347FC8-3EDA-49CF-8A21-C59963E0B4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7757" y="364807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0.8</a:t>
            </a:r>
          </a:p>
        </p:txBody>
      </p:sp>
      <p:sp>
        <p:nvSpPr>
          <p:cNvPr id="93" name="">
            <a:extLst xmlns:a="http://schemas.openxmlformats.org/drawingml/2006/main">
              <a:ext uri="{FF2B5EF4-FFF2-40B4-BE49-F238E27FC236}">
                <a16:creationId xmlns:a16="http://schemas.microsoft.com/office/drawing/2014/main" id="{6FF65918-AF88-499D-984B-D6B3991330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39743" y="361950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4" name="">
            <a:extLst xmlns:a="http://schemas.openxmlformats.org/drawingml/2006/main">
              <a:ext uri="{FF2B5EF4-FFF2-40B4-BE49-F238E27FC236}">
                <a16:creationId xmlns:a16="http://schemas.microsoft.com/office/drawing/2014/main" id="{1C39B6D1-6440-4CD3-8AF3-FBABE4FFEE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77843" y="364807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0.7</a:t>
            </a:r>
          </a:p>
        </p:txBody>
      </p:sp>
      <p:sp>
        <p:nvSpPr>
          <p:cNvPr id="95" name="">
            <a:extLst xmlns:a="http://schemas.openxmlformats.org/drawingml/2006/main">
              <a:ext uri="{FF2B5EF4-FFF2-40B4-BE49-F238E27FC236}">
                <a16:creationId xmlns:a16="http://schemas.microsoft.com/office/drawing/2014/main" id="{49B6DA58-78A1-44D2-B4AE-5A86AA1654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69829" y="361950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6" name="">
            <a:extLst xmlns:a="http://schemas.openxmlformats.org/drawingml/2006/main">
              <a:ext uri="{FF2B5EF4-FFF2-40B4-BE49-F238E27FC236}">
                <a16:creationId xmlns:a16="http://schemas.microsoft.com/office/drawing/2014/main" id="{7D4B0EF2-332A-4D71-BB06-0A5610F665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07929" y="364807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7.1-7.5</a:t>
            </a:r>
          </a:p>
        </p:txBody>
      </p:sp>
      <p:sp>
        <p:nvSpPr>
          <p:cNvPr id="97" name="">
            <a:extLst xmlns:a="http://schemas.openxmlformats.org/drawingml/2006/main">
              <a:ext uri="{FF2B5EF4-FFF2-40B4-BE49-F238E27FC236}">
                <a16:creationId xmlns:a16="http://schemas.microsoft.com/office/drawing/2014/main" id="{7321C8F8-1C69-4A40-8934-F791ADDED5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99914" y="361950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8" name="">
            <a:extLst xmlns:a="http://schemas.openxmlformats.org/drawingml/2006/main">
              <a:ext uri="{FF2B5EF4-FFF2-40B4-BE49-F238E27FC236}">
                <a16:creationId xmlns:a16="http://schemas.microsoft.com/office/drawing/2014/main" id="{02292217-7220-45D8-BF0D-95A0BBE711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38014" y="364807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95.64</a:t>
            </a:r>
          </a:p>
        </p:txBody>
      </p:sp>
      <p:sp>
        <p:nvSpPr>
          <p:cNvPr id="99" name="">
            <a:extLst xmlns:a="http://schemas.openxmlformats.org/drawingml/2006/main">
              <a:ext uri="{FF2B5EF4-FFF2-40B4-BE49-F238E27FC236}">
                <a16:creationId xmlns:a16="http://schemas.microsoft.com/office/drawing/2014/main" id="{D0BF491E-F01F-4FA2-9322-46A84F5285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95287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0" name="">
            <a:extLst xmlns:a="http://schemas.openxmlformats.org/drawingml/2006/main">
              <a:ext uri="{FF2B5EF4-FFF2-40B4-BE49-F238E27FC236}">
                <a16:creationId xmlns:a16="http://schemas.microsoft.com/office/drawing/2014/main" id="{976ABCE6-CDA4-4D1D-93CC-6D92B3DC62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98145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sp>
        <p:nvSpPr>
          <p:cNvPr id="101" name="">
            <a:extLst xmlns:a="http://schemas.openxmlformats.org/drawingml/2006/main">
              <a:ext uri="{FF2B5EF4-FFF2-40B4-BE49-F238E27FC236}">
                <a16:creationId xmlns:a16="http://schemas.microsoft.com/office/drawing/2014/main" id="{7F3727C0-A537-481F-B337-83C2DE7A53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49486" y="395287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2" name="">
            <a:extLst xmlns:a="http://schemas.openxmlformats.org/drawingml/2006/main">
              <a:ext uri="{FF2B5EF4-FFF2-40B4-BE49-F238E27FC236}">
                <a16:creationId xmlns:a16="http://schemas.microsoft.com/office/drawing/2014/main" id="{BDF7A231-382B-48C8-9862-78CBBE6F7D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87586" y="398145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0.40/126</a:t>
            </a:r>
          </a:p>
        </p:txBody>
      </p:sp>
      <p:sp>
        <p:nvSpPr>
          <p:cNvPr id="103" name="">
            <a:extLst xmlns:a="http://schemas.openxmlformats.org/drawingml/2006/main">
              <a:ext uri="{FF2B5EF4-FFF2-40B4-BE49-F238E27FC236}">
                <a16:creationId xmlns:a16="http://schemas.microsoft.com/office/drawing/2014/main" id="{18D5A23C-5AC3-4E11-AF80-4EC930CD36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79571" y="395287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4" name="">
            <a:extLst xmlns:a="http://schemas.openxmlformats.org/drawingml/2006/main">
              <a:ext uri="{FF2B5EF4-FFF2-40B4-BE49-F238E27FC236}">
                <a16:creationId xmlns:a16="http://schemas.microsoft.com/office/drawing/2014/main" id="{02F546E6-A46B-411F-931D-8B280C18F9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17671" y="398145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5.2</a:t>
            </a:r>
          </a:p>
        </p:txBody>
      </p:sp>
      <p:sp>
        <p:nvSpPr>
          <p:cNvPr id="105" name="">
            <a:extLst xmlns:a="http://schemas.openxmlformats.org/drawingml/2006/main">
              <a:ext uri="{FF2B5EF4-FFF2-40B4-BE49-F238E27FC236}">
                <a16:creationId xmlns:a16="http://schemas.microsoft.com/office/drawing/2014/main" id="{80C1E785-2CCB-4FF8-B099-0700283BED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09657" y="395287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6" name="">
            <a:extLst xmlns:a="http://schemas.openxmlformats.org/drawingml/2006/main">
              <a:ext uri="{FF2B5EF4-FFF2-40B4-BE49-F238E27FC236}">
                <a16:creationId xmlns:a16="http://schemas.microsoft.com/office/drawing/2014/main" id="{7D61A043-CFD1-4FA7-83E4-DEC4A44042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7757" y="398145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0.8</a:t>
            </a:r>
          </a:p>
        </p:txBody>
      </p:sp>
      <p:sp>
        <p:nvSpPr>
          <p:cNvPr id="107" name="">
            <a:extLst xmlns:a="http://schemas.openxmlformats.org/drawingml/2006/main">
              <a:ext uri="{FF2B5EF4-FFF2-40B4-BE49-F238E27FC236}">
                <a16:creationId xmlns:a16="http://schemas.microsoft.com/office/drawing/2014/main" id="{5CF0F578-259B-42B1-86F8-0DF4EE5236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39743" y="395287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8" name="">
            <a:extLst xmlns:a="http://schemas.openxmlformats.org/drawingml/2006/main">
              <a:ext uri="{FF2B5EF4-FFF2-40B4-BE49-F238E27FC236}">
                <a16:creationId xmlns:a16="http://schemas.microsoft.com/office/drawing/2014/main" id="{292AC111-E44B-40DD-BA87-F579695E24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77843" y="398145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0.7</a:t>
            </a:r>
          </a:p>
        </p:txBody>
      </p:sp>
      <p:sp>
        <p:nvSpPr>
          <p:cNvPr id="109" name="">
            <a:extLst xmlns:a="http://schemas.openxmlformats.org/drawingml/2006/main">
              <a:ext uri="{FF2B5EF4-FFF2-40B4-BE49-F238E27FC236}">
                <a16:creationId xmlns:a16="http://schemas.microsoft.com/office/drawing/2014/main" id="{A00EAC2B-DF85-4AA4-B67B-803FCC57C0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69829" y="395287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0" name="">
            <a:extLst xmlns:a="http://schemas.openxmlformats.org/drawingml/2006/main">
              <a:ext uri="{FF2B5EF4-FFF2-40B4-BE49-F238E27FC236}">
                <a16:creationId xmlns:a16="http://schemas.microsoft.com/office/drawing/2014/main" id="{DDE335A7-5EB5-4C60-93DA-1B70E8B8A2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07929" y="398145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8.2-8.7</a:t>
            </a:r>
          </a:p>
        </p:txBody>
      </p:sp>
      <p:sp>
        <p:nvSpPr>
          <p:cNvPr id="111" name="">
            <a:extLst xmlns:a="http://schemas.openxmlformats.org/drawingml/2006/main">
              <a:ext uri="{FF2B5EF4-FFF2-40B4-BE49-F238E27FC236}">
                <a16:creationId xmlns:a16="http://schemas.microsoft.com/office/drawing/2014/main" id="{BD889CD3-59C9-4C52-858D-3FC90E2F5B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99914" y="395287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2" name="">
            <a:extLst xmlns:a="http://schemas.openxmlformats.org/drawingml/2006/main">
              <a:ext uri="{FF2B5EF4-FFF2-40B4-BE49-F238E27FC236}">
                <a16:creationId xmlns:a16="http://schemas.microsoft.com/office/drawing/2014/main" id="{6912DD3B-DB30-4FAA-8C9A-8960BC8A3C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38014" y="398145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110.46</a:t>
            </a:r>
          </a:p>
        </p:txBody>
      </p:sp>
      <p:sp>
        <p:nvSpPr>
          <p:cNvPr id="113" name="">
            <a:extLst xmlns:a="http://schemas.openxmlformats.org/drawingml/2006/main">
              <a:ext uri="{FF2B5EF4-FFF2-40B4-BE49-F238E27FC236}">
                <a16:creationId xmlns:a16="http://schemas.microsoft.com/office/drawing/2014/main" id="{BF3073CF-0D38-45E7-A0C2-5D2F380351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28625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4" name="">
            <a:extLst xmlns:a="http://schemas.openxmlformats.org/drawingml/2006/main">
              <a:ext uri="{FF2B5EF4-FFF2-40B4-BE49-F238E27FC236}">
                <a16:creationId xmlns:a16="http://schemas.microsoft.com/office/drawing/2014/main" id="{62735908-377F-453D-B3E1-3512500FAB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31482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</a:t>
            </a:r>
          </a:p>
        </p:txBody>
      </p:sp>
      <p:sp>
        <p:nvSpPr>
          <p:cNvPr id="115" name="">
            <a:extLst xmlns:a="http://schemas.openxmlformats.org/drawingml/2006/main">
              <a:ext uri="{FF2B5EF4-FFF2-40B4-BE49-F238E27FC236}">
                <a16:creationId xmlns:a16="http://schemas.microsoft.com/office/drawing/2014/main" id="{DE78A6BF-74DC-4BA8-8BD4-B7BF76A2F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49486" y="428625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6" name="">
            <a:extLst xmlns:a="http://schemas.openxmlformats.org/drawingml/2006/main">
              <a:ext uri="{FF2B5EF4-FFF2-40B4-BE49-F238E27FC236}">
                <a16:creationId xmlns:a16="http://schemas.microsoft.com/office/drawing/2014/main" id="{493D3737-E38D-4289-80C4-F4CACA15B8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87586" y="431482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0.40/196</a:t>
            </a:r>
          </a:p>
        </p:txBody>
      </p:sp>
      <p:sp>
        <p:nvSpPr>
          <p:cNvPr id="117" name="">
            <a:extLst xmlns:a="http://schemas.openxmlformats.org/drawingml/2006/main">
              <a:ext uri="{FF2B5EF4-FFF2-40B4-BE49-F238E27FC236}">
                <a16:creationId xmlns:a16="http://schemas.microsoft.com/office/drawing/2014/main" id="{E20FACD3-8CEB-40DC-9B40-53DDDD5891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79571" y="428625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8" name="">
            <a:extLst xmlns:a="http://schemas.openxmlformats.org/drawingml/2006/main">
              <a:ext uri="{FF2B5EF4-FFF2-40B4-BE49-F238E27FC236}">
                <a16:creationId xmlns:a16="http://schemas.microsoft.com/office/drawing/2014/main" id="{2B293F36-5ED2-46B9-9508-9567028BE3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17671" y="431482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6.5</a:t>
            </a:r>
          </a:p>
        </p:txBody>
      </p:sp>
      <p:sp>
        <p:nvSpPr>
          <p:cNvPr id="119" name="">
            <a:extLst xmlns:a="http://schemas.openxmlformats.org/drawingml/2006/main">
              <a:ext uri="{FF2B5EF4-FFF2-40B4-BE49-F238E27FC236}">
                <a16:creationId xmlns:a16="http://schemas.microsoft.com/office/drawing/2014/main" id="{A1E3B57C-AD46-476A-BFD5-527F4FB84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09657" y="428625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0" name="">
            <a:extLst xmlns:a="http://schemas.openxmlformats.org/drawingml/2006/main">
              <a:ext uri="{FF2B5EF4-FFF2-40B4-BE49-F238E27FC236}">
                <a16:creationId xmlns:a16="http://schemas.microsoft.com/office/drawing/2014/main" id="{AB16930E-A813-4610-AE61-00892548A9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7757" y="431482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</a:t>
            </a:r>
          </a:p>
        </p:txBody>
      </p:sp>
      <p:sp>
        <p:nvSpPr>
          <p:cNvPr id="121" name="">
            <a:extLst xmlns:a="http://schemas.openxmlformats.org/drawingml/2006/main">
              <a:ext uri="{FF2B5EF4-FFF2-40B4-BE49-F238E27FC236}">
                <a16:creationId xmlns:a16="http://schemas.microsoft.com/office/drawing/2014/main" id="{E789B5AF-88FF-4DA8-8784-9EB148C4E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39743" y="428625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2" name="">
            <a:extLst xmlns:a="http://schemas.openxmlformats.org/drawingml/2006/main">
              <a:ext uri="{FF2B5EF4-FFF2-40B4-BE49-F238E27FC236}">
                <a16:creationId xmlns:a16="http://schemas.microsoft.com/office/drawing/2014/main" id="{2427A035-FE54-4809-8AC8-7BCCBA5A3A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77843" y="431482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0.9</a:t>
            </a:r>
          </a:p>
        </p:txBody>
      </p:sp>
      <p:sp>
        <p:nvSpPr>
          <p:cNvPr id="123" name="">
            <a:extLst xmlns:a="http://schemas.openxmlformats.org/drawingml/2006/main">
              <a:ext uri="{FF2B5EF4-FFF2-40B4-BE49-F238E27FC236}">
                <a16:creationId xmlns:a16="http://schemas.microsoft.com/office/drawing/2014/main" id="{B24A8866-9BC3-4080-A01E-3022FC6AD5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69829" y="428625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4" name="">
            <a:extLst xmlns:a="http://schemas.openxmlformats.org/drawingml/2006/main">
              <a:ext uri="{FF2B5EF4-FFF2-40B4-BE49-F238E27FC236}">
                <a16:creationId xmlns:a16="http://schemas.microsoft.com/office/drawing/2014/main" id="{C2E447CE-02F9-4939-81BE-6D7F349128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07929" y="431482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10.3-10.7</a:t>
            </a:r>
          </a:p>
        </p:txBody>
      </p:sp>
      <p:sp>
        <p:nvSpPr>
          <p:cNvPr id="125" name="">
            <a:extLst xmlns:a="http://schemas.openxmlformats.org/drawingml/2006/main">
              <a:ext uri="{FF2B5EF4-FFF2-40B4-BE49-F238E27FC236}">
                <a16:creationId xmlns:a16="http://schemas.microsoft.com/office/drawing/2014/main" id="{96A2C269-C6A4-48CF-87D1-4D6B1BED7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99914" y="4286250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6" name="">
            <a:extLst xmlns:a="http://schemas.openxmlformats.org/drawingml/2006/main">
              <a:ext uri="{FF2B5EF4-FFF2-40B4-BE49-F238E27FC236}">
                <a16:creationId xmlns:a16="http://schemas.microsoft.com/office/drawing/2014/main" id="{885C3504-6A43-49C9-8D31-D049438642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38014" y="4314825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175.75</a:t>
            </a:r>
          </a:p>
        </p:txBody>
      </p:sp>
      <p:sp>
        <p:nvSpPr>
          <p:cNvPr id="127" name="">
            <a:extLst xmlns:a="http://schemas.openxmlformats.org/drawingml/2006/main">
              <a:ext uri="{FF2B5EF4-FFF2-40B4-BE49-F238E27FC236}">
                <a16:creationId xmlns:a16="http://schemas.microsoft.com/office/drawing/2014/main" id="{EA13F19D-3C44-4B7F-A54E-DB9138D01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61962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8" name="">
            <a:extLst xmlns:a="http://schemas.openxmlformats.org/drawingml/2006/main">
              <a:ext uri="{FF2B5EF4-FFF2-40B4-BE49-F238E27FC236}">
                <a16:creationId xmlns:a16="http://schemas.microsoft.com/office/drawing/2014/main" id="{67AE2280-E560-4CBF-8D03-39387B002A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64820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35</a:t>
            </a:r>
          </a:p>
        </p:txBody>
      </p:sp>
      <p:sp>
        <p:nvSpPr>
          <p:cNvPr id="129" name="">
            <a:extLst xmlns:a="http://schemas.openxmlformats.org/drawingml/2006/main">
              <a:ext uri="{FF2B5EF4-FFF2-40B4-BE49-F238E27FC236}">
                <a16:creationId xmlns:a16="http://schemas.microsoft.com/office/drawing/2014/main" id="{7188FFD8-F423-4109-8587-C655B076DE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49486" y="461962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0" name="">
            <a:extLst xmlns:a="http://schemas.openxmlformats.org/drawingml/2006/main">
              <a:ext uri="{FF2B5EF4-FFF2-40B4-BE49-F238E27FC236}">
                <a16:creationId xmlns:a16="http://schemas.microsoft.com/office/drawing/2014/main" id="{09AF58DA-BF5B-4B0E-A42A-F390BA480E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87586" y="464820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0.40/276</a:t>
            </a:r>
          </a:p>
        </p:txBody>
      </p:sp>
      <p:sp>
        <p:nvSpPr>
          <p:cNvPr id="131" name="">
            <a:extLst xmlns:a="http://schemas.openxmlformats.org/drawingml/2006/main">
              <a:ext uri="{FF2B5EF4-FFF2-40B4-BE49-F238E27FC236}">
                <a16:creationId xmlns:a16="http://schemas.microsoft.com/office/drawing/2014/main" id="{EFF62860-712A-41FC-9961-12D361947A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79571" y="461962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2" name="">
            <a:extLst xmlns:a="http://schemas.openxmlformats.org/drawingml/2006/main">
              <a:ext uri="{FF2B5EF4-FFF2-40B4-BE49-F238E27FC236}">
                <a16:creationId xmlns:a16="http://schemas.microsoft.com/office/drawing/2014/main" id="{F8275110-169D-488B-AD66-BBC58D63DB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17671" y="464820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7.7</a:t>
            </a:r>
          </a:p>
        </p:txBody>
      </p:sp>
      <p:sp>
        <p:nvSpPr>
          <p:cNvPr id="133" name="">
            <a:extLst xmlns:a="http://schemas.openxmlformats.org/drawingml/2006/main">
              <a:ext uri="{FF2B5EF4-FFF2-40B4-BE49-F238E27FC236}">
                <a16:creationId xmlns:a16="http://schemas.microsoft.com/office/drawing/2014/main" id="{831262D0-1A7D-4B27-A6AD-77A0941848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09657" y="461962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4" name="">
            <a:extLst xmlns:a="http://schemas.openxmlformats.org/drawingml/2006/main">
              <a:ext uri="{FF2B5EF4-FFF2-40B4-BE49-F238E27FC236}">
                <a16:creationId xmlns:a16="http://schemas.microsoft.com/office/drawing/2014/main" id="{2C52096E-F708-4389-9A3C-6F62770ED6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47757" y="464820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</a:t>
            </a:r>
          </a:p>
        </p:txBody>
      </p:sp>
      <p:sp>
        <p:nvSpPr>
          <p:cNvPr id="135" name="">
            <a:extLst xmlns:a="http://schemas.openxmlformats.org/drawingml/2006/main">
              <a:ext uri="{FF2B5EF4-FFF2-40B4-BE49-F238E27FC236}">
                <a16:creationId xmlns:a16="http://schemas.microsoft.com/office/drawing/2014/main" id="{8A3336CA-DEC3-49EA-BCE2-07F80054FC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39743" y="461962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6" name="">
            <a:extLst xmlns:a="http://schemas.openxmlformats.org/drawingml/2006/main">
              <a:ext uri="{FF2B5EF4-FFF2-40B4-BE49-F238E27FC236}">
                <a16:creationId xmlns:a16="http://schemas.microsoft.com/office/drawing/2014/main" id="{699004AE-E833-4D6A-A7B0-AC19713BE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77843" y="464820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0.9</a:t>
            </a:r>
          </a:p>
        </p:txBody>
      </p:sp>
      <p:sp>
        <p:nvSpPr>
          <p:cNvPr id="137" name="">
            <a:extLst xmlns:a="http://schemas.openxmlformats.org/drawingml/2006/main">
              <a:ext uri="{FF2B5EF4-FFF2-40B4-BE49-F238E27FC236}">
                <a16:creationId xmlns:a16="http://schemas.microsoft.com/office/drawing/2014/main" id="{517F5B2D-1930-4633-A2A7-1ACF44EB3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69829" y="461962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8" name="">
            <a:extLst xmlns:a="http://schemas.openxmlformats.org/drawingml/2006/main">
              <a:ext uri="{FF2B5EF4-FFF2-40B4-BE49-F238E27FC236}">
                <a16:creationId xmlns:a16="http://schemas.microsoft.com/office/drawing/2014/main" id="{ED660AEA-88C7-4CF7-B4CB-46D0A51AD1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07929" y="464820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11.5-12.5</a:t>
            </a:r>
          </a:p>
        </p:txBody>
      </p:sp>
      <p:sp>
        <p:nvSpPr>
          <p:cNvPr id="139" name="">
            <a:extLst xmlns:a="http://schemas.openxmlformats.org/drawingml/2006/main">
              <a:ext uri="{FF2B5EF4-FFF2-40B4-BE49-F238E27FC236}">
                <a16:creationId xmlns:a16="http://schemas.microsoft.com/office/drawing/2014/main" id="{7B4AFFEC-3037-432F-BB07-47E17C1B7E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99914" y="4619625"/>
            <a:ext cx="1211036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0" name="">
            <a:extLst xmlns:a="http://schemas.openxmlformats.org/drawingml/2006/main">
              <a:ext uri="{FF2B5EF4-FFF2-40B4-BE49-F238E27FC236}">
                <a16:creationId xmlns:a16="http://schemas.microsoft.com/office/drawing/2014/main" id="{16A898AA-285A-4823-B50B-0525293B64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38014" y="4648200"/>
            <a:ext cx="1134836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196.22</a:t>
            </a:r>
          </a:p>
        </p:txBody>
      </p:sp>
      <p:sp>
        <p:nvSpPr>
          <p:cNvPr id="141" name="">
            <a:extLst xmlns:a="http://schemas.openxmlformats.org/drawingml/2006/main">
              <a:ext uri="{FF2B5EF4-FFF2-40B4-BE49-F238E27FC236}">
                <a16:creationId xmlns:a16="http://schemas.microsoft.com/office/drawing/2014/main" id="{750C9A11-E260-41BD-A62E-AB33B4B8CC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675854142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D9B57737-45A4-4FEF-A218-5D397E141D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04ad796d3de402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5F6E627-2D18-4EDB-9E3D-286739607D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C85CC9F-F0EB-4F21-9DB5-F6A72317FA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SPT-1 | SPT-2 | SPT-3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7D7F9ED-E35F-42F3-93A9-4E07D72DB7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AE2A4CB-3BEB-4943-B636-595C3CC125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ED4AAF4-3EEB-4822-984B-2019F57A9F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0E4A3F3-E85F-4499-BEF8-A6A8AE770B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3F173A4-0D3E-4544-B6F0-F45CE14470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5b915a67c8c4840"/>
          <a:stretch xmlns:a="http://schemas.openxmlformats.org/drawingml/2006/main"/>
        </p:blipFill>
        <p:spPr>
          <a:xfrm xmlns:a="http://schemas.openxmlformats.org/drawingml/2006/main">
            <a:off x="685800" y="3045202"/>
            <a:ext cx="2609850" cy="291346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7E337CA-3CE5-457C-A748-AD1B68D628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SPT-1 | SPT-2 | SPT-3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8F16689-B0B6-43A1-BF5B-1229B80730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SPT-1 / SPT-2 / SPT-3 Lamp Cord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AB44327-541E-4BB5-8A0C-0EE91BA59B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3096887-CE21-437A-AF84-CAF6E4655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1–12 of 12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328D679-1FCC-422A-925B-3E1F493444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675485B-167B-4035-8F85-C4010F8EA4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63A8A4F-3C06-4EE5-8918-D95E4429C8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74B0932-91CC-4F7B-B2BF-8849EAF964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8B9877B-4C27-4EA5-9D53-9E20FE5633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F074874-C517-4BC4-9E37-6FC6B28235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025218F-615D-4D55-B265-4115BF884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Lamp cord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4246C33-1307-49B6-824B-C05AAACC07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D935E4F-B0AC-47B7-9355-7D40678C6E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F8C44C8-0337-4179-B181-3723EB0D00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125EA5B-CBBA-4419-9EB2-471E9D504C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SPT-1 | SPT-2 | SPT-3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2D34E50-6C9E-442A-B241-F7BF0583FD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78265A00-417A-4488-82EC-2817070F7F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11A469E-7A90-45CB-9DA8-66DF2B7F8F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976D51C-A25C-4E49-9E3F-DDE65E53E6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61D32A5-E5B0-4158-844C-8BEDD2A6CB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FFA1BB3-2296-4FE9-959B-5FFC73F291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22F20C0-29AA-4B4B-87B1-42BAF3BA89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1B149D8A-78D2-4B4B-BC77-22D416BD6B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SPT-1 / SPT-2 / SPT-3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8744E23-D987-487A-8DB4-63FB53DCDD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E0088A6-A412-4796-9852-1AB9433DC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DAB7199-4245-45C6-BE47-F9B23C7BDC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SPT - 1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BE231D2-EAFA-4609-9CA0-E2F091724C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Size (AWG): — | No. of Conductors: — | Conductor Stranding (No./AWG): — | Insulation Thickness (inches): — | Overall Diameter (inches): — | Ampacity (amps): — | Weight (lbs/kft): —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DFFE4EC-C5AC-4D50-8310-4256EC08CD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2B5A830-D4AC-4954-AA79-E84DCB192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2313A0E-4900-4E97-8B6F-7D4BC96A81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SPT1-18/2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8C13F320-21FB-4455-845D-34285E8129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Size (AWG): 18 | No. of Conductors: 2 | Conductor Stranding (No./AWG): 41/34 | Insulation Thickness (inches): 0.030 | Overall Diameter (inches): 0.11 x 0.22 | Ampacity (amps): 10 | Weight (lbs/kft): 20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4753C84-48A6-4A9E-BBD7-22DC7E8941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5D02F411-0001-448B-8EF8-956973ABEF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D664CB32-936B-444B-B7B8-65134047E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SPT1-18/3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35AE9A3-D5EB-437C-BC94-95DE51D201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Size (AWG): 18 | No. of Conductors: 3 | Conductor Stranding (No./AWG): 41/34 | Insulation Thickness (inches): 0.030 | Overall Diameter (inches): 0.11 x 0.33 | Ampacity (amps): 10 | Weight (lbs/kft): 30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C51D61F-9889-4E25-86F2-963D97C0E8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A066296F-57D4-4B0E-939E-B290449B75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C873233E-B4BD-4536-BFB5-7CF8F8CE1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SPT – 2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254B2DA-E52F-4F42-8155-D5F31552CA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Size (AWG): — | No. of Conductors: — | Conductor Stranding (No./AWG): — | Insulation Thickness (inches): — | Overall Diameter (inches): — | Ampacity (amps): — | Weight (lbs/kft): —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F77EF5E0-5B0D-43C2-9874-9FCA4749F3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FD62B7B-1FDE-47A2-939C-5A0BF014C4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C97B95AF-A168-40F1-88A0-9F9911C49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SPT2-18/2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614E0961-7453-4809-A7ED-C394633B71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Size (AWG): 18 | No. of Conductors: 2 | Conductor Stranding (No./AWG): 41/34 | Insulation Thickness (inches): 0.045 | Overall Diameter (inches): 0.14 x 0.27 | Ampacity (amps): 10 | Weight (lbs/kft): 27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39E03EF0-2E1A-41DB-945B-7BAE656A8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D075A9DC-F9C6-4C4E-84A4-2993516AFB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0866C66D-30BD-4A1A-8A5C-856C14C96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SPT2-16/2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283EE068-C694-4837-9DB5-F1DEDA543E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Size (AWG): 16 | No. of Conductors: 2 | Conductor Stranding (No./AWG): 65/34 | Insulation Thickness (inches): 0.045 | Overall Diameter (inches): 0.15 x 0.30 | Ampacity (amps): 13 | Weight (lbs/kft): 36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5BC3036C-0164-44B1-B7DB-3453F12BDD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0490EC35-6E40-4389-8B72-E30A01BC25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581FFBAA-0388-47EB-B5C9-90FD9FD2E8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SPT2-16/3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EEAFEEAF-E1CE-4343-A772-8CCE0FB1AB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Size (AWG): 16 | No. of Conductors: 3 | Conductor Stranding (No./AWG): 65/34 | Insulation Thickness (inches): 0.045 | Overall Diameter (inches): 0.15 x 0.45 | Ampacity (amps): 10 | Weight (lbs/kft): 54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4976E205-8218-4C68-8BE2-25B8743481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353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73509387-57A5-4E9D-842C-F28DEB7EB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353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A5566941-D4F4-4943-9738-B3752F7E4D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381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SPT – 3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415C081C-4355-4099-9B75-39C3CD75A0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381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Size (AWG): — | No. of Conductors: — | Conductor Stranding (No./AWG): — | Insulation Thickness (inches): — | Overall Diameter (inches): — | Ampacity (amps): — | Weight (lbs/kft): —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6E85D23E-55D0-4D81-A293-3D55F5B27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91667961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24" name="">
            <a:extLst xmlns:a="http://schemas.openxmlformats.org/drawingml/2006/main">
              <a:ext uri="{FF2B5EF4-FFF2-40B4-BE49-F238E27FC236}">
                <a16:creationId xmlns:a16="http://schemas.microsoft.com/office/drawing/2014/main" id="{F0799B2C-A428-4EF4-8574-94E9029978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2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345c9434763412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938C7DE-28D5-4D4F-AD76-C93440970B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8831F47-9012-46E5-8D35-4D40BA9A95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SPT-1 | SPT-2 | SPT-3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4C8A357-6C29-4456-8384-3F26E6D8F3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211D359-0D97-441D-8676-E153BBDA83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CBEC8D7-8693-4B08-A049-E13716B3AD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CBCFB9F-F7B0-4F74-880A-F5EF3A00C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0D45A71-B373-4145-8CCD-B33D62C912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23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43a2ce49ec545cd"/>
          <a:stretch xmlns:a="http://schemas.openxmlformats.org/drawingml/2006/main"/>
        </p:blipFill>
        <p:spPr>
          <a:xfrm xmlns:a="http://schemas.openxmlformats.org/drawingml/2006/main">
            <a:off x="666750" y="2814699"/>
            <a:ext cx="1790700" cy="199902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DA3E4CF-467F-4EE2-B812-BC4E7E268F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SPT-1 | SPT-2 | SPT-3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7FBF008-DE44-4166-AD19-523A61D4BC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D449F10-0902-4642-AF64-7F4A69AE91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64F1CA3-B935-4EF3-BB1B-7C430A3F41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1/2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16D3D95-6273-45F6-97C8-6F2B33A3B7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057275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F198BE2-77D2-4CB9-99C9-4B59C722F4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9810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Part Number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54B232D-EF39-49C9-ABD7-991FB9409C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95725" y="1885950"/>
            <a:ext cx="1057275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3620272-9B4F-4485-8D67-62FF94FA22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33825" y="1952625"/>
            <a:ext cx="9810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Size (AWG)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2CF3DDF-15F4-495A-B1E5-311020A195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1885950"/>
            <a:ext cx="1057275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D4A368A-7D4E-4269-9CDC-BB5144E748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1952625"/>
            <a:ext cx="9810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No. of Conductors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CA129C2-CDEB-4AF9-974B-417267962F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1885950"/>
            <a:ext cx="1057275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ED85A0D-0820-4CA2-90DD-3B10297638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86475" y="1952625"/>
            <a:ext cx="9810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3333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Conductor Stranding (No./AWG)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C076DB4-311F-4F10-A15F-4ADE8C9330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1885950"/>
            <a:ext cx="1057275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F600F5F-09C5-41F4-A369-2FF9C4B873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1952625"/>
            <a:ext cx="9810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3333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Insulation Thickness (inches)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F545F8B-CFE1-41B8-910A-E4F25654C5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01025" y="1885950"/>
            <a:ext cx="1057275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5DE4013-EAEF-468B-AA2F-3268EC1F1D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39125" y="1952625"/>
            <a:ext cx="9810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8150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Overall Diameter (inches)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DA55AA5-DFF7-440F-8C37-A6F56AFB56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1885950"/>
            <a:ext cx="1057275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8D5DE07-274B-46D1-8D9A-9F5CC25EB1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1952625"/>
            <a:ext cx="9810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Ampacity (amps)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468D5F2-B374-4B6E-B889-51E0B4EE54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53675" y="1885950"/>
            <a:ext cx="1057275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1E3AD18-2A04-4AE0-9290-E1F5FB8BF4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91775" y="1952625"/>
            <a:ext cx="9810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Weight (lbs/kft)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C90D3BB-7123-4A31-94D7-99F5F7A192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F2443A6-6EBB-4780-9E41-E9B64E56AA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SPT - 1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7D8DFE3-486E-4CD6-834A-89D985AAB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95725" y="228600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43BB069-CC05-4044-AFB8-A1CC1E002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33825" y="231457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D615C49-E773-4B45-9B62-08B1CD82BF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228600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33992564-4412-43BB-80EB-D3E1B18E55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31457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EAA73FB-AAD3-45F9-B14B-D000C95EC1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228600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E86F730-5736-4037-932D-DB5457D61D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86475" y="231457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C527474B-EAFB-4248-8EF8-7065E9A586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28600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862DBEF-9F7C-40E8-88E0-174682FAA3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31457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4ED98F5-00F5-4815-9336-F731360053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01025" y="228600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2F0A794-F868-4278-923B-5BBCD60A29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39125" y="231457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9885FB5-C813-4FD5-94C1-98AAA7D295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28600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8E05BA56-C85B-4614-9647-1D3739805A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231457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4003AA8-EBEE-4574-83AF-BAB6DEA807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53675" y="228600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432BB65B-F24B-43EA-85DA-881F9BEB46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91775" y="231457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D06C4D3F-A021-436D-A943-7D14374EB4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589213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C25823D4-8AC1-4F93-B08C-E09FEAFCA3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17788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SPT1-18/2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24E03AB-DAC2-44C1-95B4-C67A4D4681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95725" y="2589213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1B11F5F2-65FA-4119-AD1F-B04F0D0CD4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33825" y="2617788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18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0D2057A-5E50-497D-AF3A-BEED5DB008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2589213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C9339B41-359A-4E20-B69D-82748E5B2F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617788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3573D052-2F21-4090-8066-231C17A25E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2589213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05588B4-812A-4B15-946E-0D16D95944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86475" y="2617788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41/34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13002D71-419A-4DDB-A273-D57FEA18C5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589213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F1B4FB21-F8C2-49F0-99E2-EAE0C432A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617788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0.030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8BDEBF52-1E94-4A69-A72D-A6E8DE799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01025" y="2589213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2327425F-467B-46D5-BFD5-A808C61147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39125" y="2617788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0.11 x 0.22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02B98250-F9F1-49C1-9ED4-1D4E7EABAB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589213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1C9AA250-13A4-4E45-9CFB-EBE9D05529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2617788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A3328B1C-E3BC-48D6-8B3F-4F9952B5CC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53675" y="2589213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C015FACA-5F65-493E-B3C7-3031D09721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91775" y="2617788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40B20E9F-4FB5-43D8-8D15-74E305E288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89242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E8BA6333-1522-41AF-A404-4E69355442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2100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SPT1-18/3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29516E69-1685-42BC-AFA4-C4156EFED5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95725" y="289242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69E1B307-78A5-47E4-B111-893FEE0984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33825" y="292100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18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AF7C9E72-0A0B-4DC8-9AF2-9E6FFECB3D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289242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55AC90B6-6FB3-4B4B-BF16-A63E9EBD70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92100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991F8E53-0473-458C-839D-7331A84BCF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289242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5832F791-AAA9-41AE-AA3E-2BE512C2A9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86475" y="292100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41/34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925A2F6D-BADF-46D8-A083-DFAB612504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89242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452DAB66-2D4C-469C-8A02-BC4312FB2B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92100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0.030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42E1C1E8-629E-4844-A041-9676C2EBCC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01025" y="289242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C5EA8FF8-C3FC-4AAC-B2D2-762C7D7147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39125" y="292100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0.11 x 0.33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313F2F2E-253B-4D41-A09C-213E9930BC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89242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0DD6CD19-B0FB-4757-807C-92152296B7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292100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6EA9CE1B-A151-46C1-B78C-F029142564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53675" y="289242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1E2661AE-C2C4-4372-A138-63DD9E6815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91775" y="292100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30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8EE4EABC-3F0C-4ACB-B80B-F6751A3C00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19563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A08CF1F2-CD8F-4ECA-BF92-A57DDEC31D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22421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SPT – 2</a:t>
            </a:r>
          </a:p>
        </p:txBody>
      </p:sp>
      <p:sp>
        <p:nvSpPr>
          <p:cNvPr id="81" name="">
            <a:extLst xmlns:a="http://schemas.openxmlformats.org/drawingml/2006/main">
              <a:ext uri="{FF2B5EF4-FFF2-40B4-BE49-F238E27FC236}">
                <a16:creationId xmlns:a16="http://schemas.microsoft.com/office/drawing/2014/main" id="{D1BFA49A-830E-4C28-A142-6BA69FF7D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95725" y="319563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2" name="">
            <a:extLst xmlns:a="http://schemas.openxmlformats.org/drawingml/2006/main">
              <a:ext uri="{FF2B5EF4-FFF2-40B4-BE49-F238E27FC236}">
                <a16:creationId xmlns:a16="http://schemas.microsoft.com/office/drawing/2014/main" id="{06081177-ED12-422D-89B7-60AEC5168D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33825" y="322421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83" name="">
            <a:extLst xmlns:a="http://schemas.openxmlformats.org/drawingml/2006/main">
              <a:ext uri="{FF2B5EF4-FFF2-40B4-BE49-F238E27FC236}">
                <a16:creationId xmlns:a16="http://schemas.microsoft.com/office/drawing/2014/main" id="{DBDB157F-2A6F-4A46-8510-EA1AD8879E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319563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4" name="">
            <a:extLst xmlns:a="http://schemas.openxmlformats.org/drawingml/2006/main">
              <a:ext uri="{FF2B5EF4-FFF2-40B4-BE49-F238E27FC236}">
                <a16:creationId xmlns:a16="http://schemas.microsoft.com/office/drawing/2014/main" id="{9C4D699C-86B0-45C0-90A6-F35A7B5D13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322421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85" name="">
            <a:extLst xmlns:a="http://schemas.openxmlformats.org/drawingml/2006/main">
              <a:ext uri="{FF2B5EF4-FFF2-40B4-BE49-F238E27FC236}">
                <a16:creationId xmlns:a16="http://schemas.microsoft.com/office/drawing/2014/main" id="{D6C6BEB9-67CA-4170-8B3E-E2844A02C6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319563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6" name="">
            <a:extLst xmlns:a="http://schemas.openxmlformats.org/drawingml/2006/main">
              <a:ext uri="{FF2B5EF4-FFF2-40B4-BE49-F238E27FC236}">
                <a16:creationId xmlns:a16="http://schemas.microsoft.com/office/drawing/2014/main" id="{18BA806D-F641-4BBE-AC7B-B67D2B0D1C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86475" y="322421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87" name="">
            <a:extLst xmlns:a="http://schemas.openxmlformats.org/drawingml/2006/main">
              <a:ext uri="{FF2B5EF4-FFF2-40B4-BE49-F238E27FC236}">
                <a16:creationId xmlns:a16="http://schemas.microsoft.com/office/drawing/2014/main" id="{92639149-1943-4919-8F78-8B959ED3B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19563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8" name="">
            <a:extLst xmlns:a="http://schemas.openxmlformats.org/drawingml/2006/main">
              <a:ext uri="{FF2B5EF4-FFF2-40B4-BE49-F238E27FC236}">
                <a16:creationId xmlns:a16="http://schemas.microsoft.com/office/drawing/2014/main" id="{CD7E16D8-B677-446B-82F2-57C745B526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22421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89" name="">
            <a:extLst xmlns:a="http://schemas.openxmlformats.org/drawingml/2006/main">
              <a:ext uri="{FF2B5EF4-FFF2-40B4-BE49-F238E27FC236}">
                <a16:creationId xmlns:a16="http://schemas.microsoft.com/office/drawing/2014/main" id="{B89B6493-A6E8-4382-A54A-95ECE53669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01025" y="319563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0" name="">
            <a:extLst xmlns:a="http://schemas.openxmlformats.org/drawingml/2006/main">
              <a:ext uri="{FF2B5EF4-FFF2-40B4-BE49-F238E27FC236}">
                <a16:creationId xmlns:a16="http://schemas.microsoft.com/office/drawing/2014/main" id="{AC50FB43-F446-412C-B955-5D2C52F5F8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39125" y="322421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91" name="">
            <a:extLst xmlns:a="http://schemas.openxmlformats.org/drawingml/2006/main">
              <a:ext uri="{FF2B5EF4-FFF2-40B4-BE49-F238E27FC236}">
                <a16:creationId xmlns:a16="http://schemas.microsoft.com/office/drawing/2014/main" id="{ECE93A67-8481-456B-AF00-249B225591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19563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2" name="">
            <a:extLst xmlns:a="http://schemas.openxmlformats.org/drawingml/2006/main">
              <a:ext uri="{FF2B5EF4-FFF2-40B4-BE49-F238E27FC236}">
                <a16:creationId xmlns:a16="http://schemas.microsoft.com/office/drawing/2014/main" id="{30DB2820-A8F8-450B-8698-C5F6CC9744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322421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93" name="">
            <a:extLst xmlns:a="http://schemas.openxmlformats.org/drawingml/2006/main">
              <a:ext uri="{FF2B5EF4-FFF2-40B4-BE49-F238E27FC236}">
                <a16:creationId xmlns:a16="http://schemas.microsoft.com/office/drawing/2014/main" id="{657CB227-C31F-4521-804A-0C5E7BA204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53675" y="319563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4" name="">
            <a:extLst xmlns:a="http://schemas.openxmlformats.org/drawingml/2006/main">
              <a:ext uri="{FF2B5EF4-FFF2-40B4-BE49-F238E27FC236}">
                <a16:creationId xmlns:a16="http://schemas.microsoft.com/office/drawing/2014/main" id="{470DC45E-833D-492E-8FE3-430EAAA174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91775" y="322421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95" name="">
            <a:extLst xmlns:a="http://schemas.openxmlformats.org/drawingml/2006/main">
              <a:ext uri="{FF2B5EF4-FFF2-40B4-BE49-F238E27FC236}">
                <a16:creationId xmlns:a16="http://schemas.microsoft.com/office/drawing/2014/main" id="{B91C06C6-7AC3-4C7A-AA93-C835D169B1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49885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6" name="">
            <a:extLst xmlns:a="http://schemas.openxmlformats.org/drawingml/2006/main">
              <a:ext uri="{FF2B5EF4-FFF2-40B4-BE49-F238E27FC236}">
                <a16:creationId xmlns:a16="http://schemas.microsoft.com/office/drawing/2014/main" id="{F89946F4-FD50-49C2-984A-42762B722F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52742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SPT2-18/2</a:t>
            </a:r>
          </a:p>
        </p:txBody>
      </p:sp>
      <p:sp>
        <p:nvSpPr>
          <p:cNvPr id="97" name="">
            <a:extLst xmlns:a="http://schemas.openxmlformats.org/drawingml/2006/main">
              <a:ext uri="{FF2B5EF4-FFF2-40B4-BE49-F238E27FC236}">
                <a16:creationId xmlns:a16="http://schemas.microsoft.com/office/drawing/2014/main" id="{C38A2BD9-0BB7-4C47-B35A-F46FC05D92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95725" y="349885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8" name="">
            <a:extLst xmlns:a="http://schemas.openxmlformats.org/drawingml/2006/main">
              <a:ext uri="{FF2B5EF4-FFF2-40B4-BE49-F238E27FC236}">
                <a16:creationId xmlns:a16="http://schemas.microsoft.com/office/drawing/2014/main" id="{9231BF18-3A31-44E1-B326-2D698FF1B5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33825" y="352742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18</a:t>
            </a:r>
          </a:p>
        </p:txBody>
      </p:sp>
      <p:sp>
        <p:nvSpPr>
          <p:cNvPr id="99" name="">
            <a:extLst xmlns:a="http://schemas.openxmlformats.org/drawingml/2006/main">
              <a:ext uri="{FF2B5EF4-FFF2-40B4-BE49-F238E27FC236}">
                <a16:creationId xmlns:a16="http://schemas.microsoft.com/office/drawing/2014/main" id="{0AA796C4-8EFB-4396-9D6E-2FFA3F97A2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349885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0" name="">
            <a:extLst xmlns:a="http://schemas.openxmlformats.org/drawingml/2006/main">
              <a:ext uri="{FF2B5EF4-FFF2-40B4-BE49-F238E27FC236}">
                <a16:creationId xmlns:a16="http://schemas.microsoft.com/office/drawing/2014/main" id="{CBCE1CF4-8B87-4429-BF1E-2F5CDBBAEA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352742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101" name="">
            <a:extLst xmlns:a="http://schemas.openxmlformats.org/drawingml/2006/main">
              <a:ext uri="{FF2B5EF4-FFF2-40B4-BE49-F238E27FC236}">
                <a16:creationId xmlns:a16="http://schemas.microsoft.com/office/drawing/2014/main" id="{C044433F-64C2-48B1-9B19-FC52D19892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349885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2" name="">
            <a:extLst xmlns:a="http://schemas.openxmlformats.org/drawingml/2006/main">
              <a:ext uri="{FF2B5EF4-FFF2-40B4-BE49-F238E27FC236}">
                <a16:creationId xmlns:a16="http://schemas.microsoft.com/office/drawing/2014/main" id="{255DA519-0FD3-4AD9-8CFF-6663F615AF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86475" y="352742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41/34</a:t>
            </a:r>
          </a:p>
        </p:txBody>
      </p:sp>
      <p:sp>
        <p:nvSpPr>
          <p:cNvPr id="103" name="">
            <a:extLst xmlns:a="http://schemas.openxmlformats.org/drawingml/2006/main">
              <a:ext uri="{FF2B5EF4-FFF2-40B4-BE49-F238E27FC236}">
                <a16:creationId xmlns:a16="http://schemas.microsoft.com/office/drawing/2014/main" id="{98C907E6-AC25-4E68-B4A5-622DE5E396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49885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4" name="">
            <a:extLst xmlns:a="http://schemas.openxmlformats.org/drawingml/2006/main">
              <a:ext uri="{FF2B5EF4-FFF2-40B4-BE49-F238E27FC236}">
                <a16:creationId xmlns:a16="http://schemas.microsoft.com/office/drawing/2014/main" id="{DD82D6F0-FDB3-49EC-810E-DE2D671995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52742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0.045</a:t>
            </a:r>
          </a:p>
        </p:txBody>
      </p:sp>
      <p:sp>
        <p:nvSpPr>
          <p:cNvPr id="105" name="">
            <a:extLst xmlns:a="http://schemas.openxmlformats.org/drawingml/2006/main">
              <a:ext uri="{FF2B5EF4-FFF2-40B4-BE49-F238E27FC236}">
                <a16:creationId xmlns:a16="http://schemas.microsoft.com/office/drawing/2014/main" id="{B8A41DAB-F30F-431A-8B88-96F013F326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01025" y="349885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6" name="">
            <a:extLst xmlns:a="http://schemas.openxmlformats.org/drawingml/2006/main">
              <a:ext uri="{FF2B5EF4-FFF2-40B4-BE49-F238E27FC236}">
                <a16:creationId xmlns:a16="http://schemas.microsoft.com/office/drawing/2014/main" id="{E932CA98-D4ED-4834-B40E-E557631D68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39125" y="352742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0.14 x 0.27</a:t>
            </a:r>
          </a:p>
        </p:txBody>
      </p:sp>
      <p:sp>
        <p:nvSpPr>
          <p:cNvPr id="107" name="">
            <a:extLst xmlns:a="http://schemas.openxmlformats.org/drawingml/2006/main">
              <a:ext uri="{FF2B5EF4-FFF2-40B4-BE49-F238E27FC236}">
                <a16:creationId xmlns:a16="http://schemas.microsoft.com/office/drawing/2014/main" id="{68497334-7960-4926-8D14-B4BED68DF6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49885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8" name="">
            <a:extLst xmlns:a="http://schemas.openxmlformats.org/drawingml/2006/main">
              <a:ext uri="{FF2B5EF4-FFF2-40B4-BE49-F238E27FC236}">
                <a16:creationId xmlns:a16="http://schemas.microsoft.com/office/drawing/2014/main" id="{D3DF7C65-6EA2-4AB5-B99A-6416911DC9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352742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109" name="">
            <a:extLst xmlns:a="http://schemas.openxmlformats.org/drawingml/2006/main">
              <a:ext uri="{FF2B5EF4-FFF2-40B4-BE49-F238E27FC236}">
                <a16:creationId xmlns:a16="http://schemas.microsoft.com/office/drawing/2014/main" id="{075953A9-60FE-4577-B22B-17A5CD9DBE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53675" y="349885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0" name="">
            <a:extLst xmlns:a="http://schemas.openxmlformats.org/drawingml/2006/main">
              <a:ext uri="{FF2B5EF4-FFF2-40B4-BE49-F238E27FC236}">
                <a16:creationId xmlns:a16="http://schemas.microsoft.com/office/drawing/2014/main" id="{EA2BABCB-87A5-435A-9A81-558D1D2A5D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91775" y="352742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27</a:t>
            </a:r>
          </a:p>
        </p:txBody>
      </p:sp>
      <p:sp>
        <p:nvSpPr>
          <p:cNvPr id="111" name="">
            <a:extLst xmlns:a="http://schemas.openxmlformats.org/drawingml/2006/main">
              <a:ext uri="{FF2B5EF4-FFF2-40B4-BE49-F238E27FC236}">
                <a16:creationId xmlns:a16="http://schemas.microsoft.com/office/drawing/2014/main" id="{6421EAD7-3FC5-47A6-942D-F98827276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802062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2" name="">
            <a:extLst xmlns:a="http://schemas.openxmlformats.org/drawingml/2006/main">
              <a:ext uri="{FF2B5EF4-FFF2-40B4-BE49-F238E27FC236}">
                <a16:creationId xmlns:a16="http://schemas.microsoft.com/office/drawing/2014/main" id="{C111B733-1DCD-4202-8261-B489EE603F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830637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SPT2-16/2</a:t>
            </a:r>
          </a:p>
        </p:txBody>
      </p:sp>
      <p:sp>
        <p:nvSpPr>
          <p:cNvPr id="113" name="">
            <a:extLst xmlns:a="http://schemas.openxmlformats.org/drawingml/2006/main">
              <a:ext uri="{FF2B5EF4-FFF2-40B4-BE49-F238E27FC236}">
                <a16:creationId xmlns:a16="http://schemas.microsoft.com/office/drawing/2014/main" id="{21E4AF52-6084-43BD-A786-D2C02D52F2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95725" y="3802062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4" name="">
            <a:extLst xmlns:a="http://schemas.openxmlformats.org/drawingml/2006/main">
              <a:ext uri="{FF2B5EF4-FFF2-40B4-BE49-F238E27FC236}">
                <a16:creationId xmlns:a16="http://schemas.microsoft.com/office/drawing/2014/main" id="{62C2E358-0144-40F9-AFBB-01C5F1CDDE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33825" y="3830637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sp>
        <p:nvSpPr>
          <p:cNvPr id="115" name="">
            <a:extLst xmlns:a="http://schemas.openxmlformats.org/drawingml/2006/main">
              <a:ext uri="{FF2B5EF4-FFF2-40B4-BE49-F238E27FC236}">
                <a16:creationId xmlns:a16="http://schemas.microsoft.com/office/drawing/2014/main" id="{D3E1072F-315E-4D18-A612-ABDFD96EFA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3802062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6" name="">
            <a:extLst xmlns:a="http://schemas.openxmlformats.org/drawingml/2006/main">
              <a:ext uri="{FF2B5EF4-FFF2-40B4-BE49-F238E27FC236}">
                <a16:creationId xmlns:a16="http://schemas.microsoft.com/office/drawing/2014/main" id="{B02386E3-9C06-4490-A23D-AC6EBB8D6C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3830637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117" name="">
            <a:extLst xmlns:a="http://schemas.openxmlformats.org/drawingml/2006/main">
              <a:ext uri="{FF2B5EF4-FFF2-40B4-BE49-F238E27FC236}">
                <a16:creationId xmlns:a16="http://schemas.microsoft.com/office/drawing/2014/main" id="{1809DE9C-7471-47BD-9902-65A97DB95C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3802062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8" name="">
            <a:extLst xmlns:a="http://schemas.openxmlformats.org/drawingml/2006/main">
              <a:ext uri="{FF2B5EF4-FFF2-40B4-BE49-F238E27FC236}">
                <a16:creationId xmlns:a16="http://schemas.microsoft.com/office/drawing/2014/main" id="{BAFA1F78-E8E1-45C1-A78F-3DC17AC181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86475" y="3830637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65/34</a:t>
            </a:r>
          </a:p>
        </p:txBody>
      </p:sp>
      <p:sp>
        <p:nvSpPr>
          <p:cNvPr id="119" name="">
            <a:extLst xmlns:a="http://schemas.openxmlformats.org/drawingml/2006/main">
              <a:ext uri="{FF2B5EF4-FFF2-40B4-BE49-F238E27FC236}">
                <a16:creationId xmlns:a16="http://schemas.microsoft.com/office/drawing/2014/main" id="{F4B4711D-1C7C-4DF7-81B6-4B28159A48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802062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0" name="">
            <a:extLst xmlns:a="http://schemas.openxmlformats.org/drawingml/2006/main">
              <a:ext uri="{FF2B5EF4-FFF2-40B4-BE49-F238E27FC236}">
                <a16:creationId xmlns:a16="http://schemas.microsoft.com/office/drawing/2014/main" id="{EDE979AB-B770-4029-A274-A71A99B186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830637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0.045</a:t>
            </a:r>
          </a:p>
        </p:txBody>
      </p:sp>
      <p:sp>
        <p:nvSpPr>
          <p:cNvPr id="121" name="">
            <a:extLst xmlns:a="http://schemas.openxmlformats.org/drawingml/2006/main">
              <a:ext uri="{FF2B5EF4-FFF2-40B4-BE49-F238E27FC236}">
                <a16:creationId xmlns:a16="http://schemas.microsoft.com/office/drawing/2014/main" id="{75631036-D3C2-4FD6-BA97-74BFB338A9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01025" y="3802062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2" name="">
            <a:extLst xmlns:a="http://schemas.openxmlformats.org/drawingml/2006/main">
              <a:ext uri="{FF2B5EF4-FFF2-40B4-BE49-F238E27FC236}">
                <a16:creationId xmlns:a16="http://schemas.microsoft.com/office/drawing/2014/main" id="{FDC639CE-32CE-4F64-8529-35BB365A75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39125" y="3830637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0.15 x 0.30</a:t>
            </a:r>
          </a:p>
        </p:txBody>
      </p:sp>
      <p:sp>
        <p:nvSpPr>
          <p:cNvPr id="123" name="">
            <a:extLst xmlns:a="http://schemas.openxmlformats.org/drawingml/2006/main">
              <a:ext uri="{FF2B5EF4-FFF2-40B4-BE49-F238E27FC236}">
                <a16:creationId xmlns:a16="http://schemas.microsoft.com/office/drawing/2014/main" id="{A44ED073-DEB1-410D-B02A-457D9B678F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802062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4" name="">
            <a:extLst xmlns:a="http://schemas.openxmlformats.org/drawingml/2006/main">
              <a:ext uri="{FF2B5EF4-FFF2-40B4-BE49-F238E27FC236}">
                <a16:creationId xmlns:a16="http://schemas.microsoft.com/office/drawing/2014/main" id="{D29353C6-4B14-432B-9F3E-971FCE93CC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3830637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</a:t>
            </a:r>
          </a:p>
        </p:txBody>
      </p:sp>
      <p:sp>
        <p:nvSpPr>
          <p:cNvPr id="125" name="">
            <a:extLst xmlns:a="http://schemas.openxmlformats.org/drawingml/2006/main">
              <a:ext uri="{FF2B5EF4-FFF2-40B4-BE49-F238E27FC236}">
                <a16:creationId xmlns:a16="http://schemas.microsoft.com/office/drawing/2014/main" id="{83AA2248-437A-4D49-B14B-7D7324D82E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53675" y="3802062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6" name="">
            <a:extLst xmlns:a="http://schemas.openxmlformats.org/drawingml/2006/main">
              <a:ext uri="{FF2B5EF4-FFF2-40B4-BE49-F238E27FC236}">
                <a16:creationId xmlns:a16="http://schemas.microsoft.com/office/drawing/2014/main" id="{8EFB3058-E20C-4D85-95DE-8B2CA6AB83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91775" y="3830637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36</a:t>
            </a:r>
          </a:p>
        </p:txBody>
      </p:sp>
      <p:sp>
        <p:nvSpPr>
          <p:cNvPr id="127" name="">
            <a:extLst xmlns:a="http://schemas.openxmlformats.org/drawingml/2006/main">
              <a:ext uri="{FF2B5EF4-FFF2-40B4-BE49-F238E27FC236}">
                <a16:creationId xmlns:a16="http://schemas.microsoft.com/office/drawing/2014/main" id="{E653D7BE-D949-42E5-AACB-5CED143523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10527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8" name="">
            <a:extLst xmlns:a="http://schemas.openxmlformats.org/drawingml/2006/main">
              <a:ext uri="{FF2B5EF4-FFF2-40B4-BE49-F238E27FC236}">
                <a16:creationId xmlns:a16="http://schemas.microsoft.com/office/drawing/2014/main" id="{96883879-EEC3-40CA-A95A-BF5DEEF473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13385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SPT2-16/3</a:t>
            </a:r>
          </a:p>
        </p:txBody>
      </p:sp>
      <p:sp>
        <p:nvSpPr>
          <p:cNvPr id="129" name="">
            <a:extLst xmlns:a="http://schemas.openxmlformats.org/drawingml/2006/main">
              <a:ext uri="{FF2B5EF4-FFF2-40B4-BE49-F238E27FC236}">
                <a16:creationId xmlns:a16="http://schemas.microsoft.com/office/drawing/2014/main" id="{E513AE51-BAA7-4537-856B-0AC8C037A2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95725" y="410527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0" name="">
            <a:extLst xmlns:a="http://schemas.openxmlformats.org/drawingml/2006/main">
              <a:ext uri="{FF2B5EF4-FFF2-40B4-BE49-F238E27FC236}">
                <a16:creationId xmlns:a16="http://schemas.microsoft.com/office/drawing/2014/main" id="{66767537-AC71-41D2-A7EF-5C7A9C75A1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33825" y="413385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sp>
        <p:nvSpPr>
          <p:cNvPr id="131" name="">
            <a:extLst xmlns:a="http://schemas.openxmlformats.org/drawingml/2006/main">
              <a:ext uri="{FF2B5EF4-FFF2-40B4-BE49-F238E27FC236}">
                <a16:creationId xmlns:a16="http://schemas.microsoft.com/office/drawing/2014/main" id="{0FA45FEF-7782-41DF-989D-5B470FA545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410527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2" name="">
            <a:extLst xmlns:a="http://schemas.openxmlformats.org/drawingml/2006/main">
              <a:ext uri="{FF2B5EF4-FFF2-40B4-BE49-F238E27FC236}">
                <a16:creationId xmlns:a16="http://schemas.microsoft.com/office/drawing/2014/main" id="{F6E183E3-1D93-4A41-95CD-7EBD094E2A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413385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</a:t>
            </a:r>
          </a:p>
        </p:txBody>
      </p:sp>
      <p:sp>
        <p:nvSpPr>
          <p:cNvPr id="133" name="">
            <a:extLst xmlns:a="http://schemas.openxmlformats.org/drawingml/2006/main">
              <a:ext uri="{FF2B5EF4-FFF2-40B4-BE49-F238E27FC236}">
                <a16:creationId xmlns:a16="http://schemas.microsoft.com/office/drawing/2014/main" id="{BD4C1FD9-497D-4858-8011-B2F949CB01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410527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4" name="">
            <a:extLst xmlns:a="http://schemas.openxmlformats.org/drawingml/2006/main">
              <a:ext uri="{FF2B5EF4-FFF2-40B4-BE49-F238E27FC236}">
                <a16:creationId xmlns:a16="http://schemas.microsoft.com/office/drawing/2014/main" id="{F7A89C8D-33E2-4BAD-B41A-659B46CD7F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86475" y="413385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65/34</a:t>
            </a:r>
          </a:p>
        </p:txBody>
      </p:sp>
      <p:sp>
        <p:nvSpPr>
          <p:cNvPr id="135" name="">
            <a:extLst xmlns:a="http://schemas.openxmlformats.org/drawingml/2006/main">
              <a:ext uri="{FF2B5EF4-FFF2-40B4-BE49-F238E27FC236}">
                <a16:creationId xmlns:a16="http://schemas.microsoft.com/office/drawing/2014/main" id="{F10873F8-73FB-4729-B4A2-E65A762134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10527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6" name="">
            <a:extLst xmlns:a="http://schemas.openxmlformats.org/drawingml/2006/main">
              <a:ext uri="{FF2B5EF4-FFF2-40B4-BE49-F238E27FC236}">
                <a16:creationId xmlns:a16="http://schemas.microsoft.com/office/drawing/2014/main" id="{EF670534-C085-46E3-B0FA-7048CA50ED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13385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0.045</a:t>
            </a:r>
          </a:p>
        </p:txBody>
      </p:sp>
      <p:sp>
        <p:nvSpPr>
          <p:cNvPr id="137" name="">
            <a:extLst xmlns:a="http://schemas.openxmlformats.org/drawingml/2006/main">
              <a:ext uri="{FF2B5EF4-FFF2-40B4-BE49-F238E27FC236}">
                <a16:creationId xmlns:a16="http://schemas.microsoft.com/office/drawing/2014/main" id="{BA3738EB-440D-4690-A9D4-0B5FAC8EF7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01025" y="410527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8" name="">
            <a:extLst xmlns:a="http://schemas.openxmlformats.org/drawingml/2006/main">
              <a:ext uri="{FF2B5EF4-FFF2-40B4-BE49-F238E27FC236}">
                <a16:creationId xmlns:a16="http://schemas.microsoft.com/office/drawing/2014/main" id="{413AE3B9-83B2-4854-8C2D-D18D46AA19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39125" y="413385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0.15 x 0.45</a:t>
            </a:r>
          </a:p>
        </p:txBody>
      </p:sp>
      <p:sp>
        <p:nvSpPr>
          <p:cNvPr id="139" name="">
            <a:extLst xmlns:a="http://schemas.openxmlformats.org/drawingml/2006/main">
              <a:ext uri="{FF2B5EF4-FFF2-40B4-BE49-F238E27FC236}">
                <a16:creationId xmlns:a16="http://schemas.microsoft.com/office/drawing/2014/main" id="{077546B6-22FD-458C-97F5-B9E672355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410527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0" name="">
            <a:extLst xmlns:a="http://schemas.openxmlformats.org/drawingml/2006/main">
              <a:ext uri="{FF2B5EF4-FFF2-40B4-BE49-F238E27FC236}">
                <a16:creationId xmlns:a16="http://schemas.microsoft.com/office/drawing/2014/main" id="{02A9B6CC-4DBF-4CAE-95A6-36A63A9E04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413385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141" name="">
            <a:extLst xmlns:a="http://schemas.openxmlformats.org/drawingml/2006/main">
              <a:ext uri="{FF2B5EF4-FFF2-40B4-BE49-F238E27FC236}">
                <a16:creationId xmlns:a16="http://schemas.microsoft.com/office/drawing/2014/main" id="{E75FA601-2E05-428E-B354-BEC3874E9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53675" y="410527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2" name="">
            <a:extLst xmlns:a="http://schemas.openxmlformats.org/drawingml/2006/main">
              <a:ext uri="{FF2B5EF4-FFF2-40B4-BE49-F238E27FC236}">
                <a16:creationId xmlns:a16="http://schemas.microsoft.com/office/drawing/2014/main" id="{3BFA606B-8202-48CE-AAE2-CFA84E58C5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91775" y="413385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54</a:t>
            </a:r>
          </a:p>
        </p:txBody>
      </p:sp>
      <p:sp>
        <p:nvSpPr>
          <p:cNvPr id="143" name="">
            <a:extLst xmlns:a="http://schemas.openxmlformats.org/drawingml/2006/main">
              <a:ext uri="{FF2B5EF4-FFF2-40B4-BE49-F238E27FC236}">
                <a16:creationId xmlns:a16="http://schemas.microsoft.com/office/drawing/2014/main" id="{9680E7D7-4B41-4486-81BB-23103E7464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40848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4" name="">
            <a:extLst xmlns:a="http://schemas.openxmlformats.org/drawingml/2006/main">
              <a:ext uri="{FF2B5EF4-FFF2-40B4-BE49-F238E27FC236}">
                <a16:creationId xmlns:a16="http://schemas.microsoft.com/office/drawing/2014/main" id="{3D139385-ADD5-4C32-BFF5-95F90FF81D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43706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SPT – 3</a:t>
            </a:r>
          </a:p>
        </p:txBody>
      </p:sp>
      <p:sp>
        <p:nvSpPr>
          <p:cNvPr id="145" name="">
            <a:extLst xmlns:a="http://schemas.openxmlformats.org/drawingml/2006/main">
              <a:ext uri="{FF2B5EF4-FFF2-40B4-BE49-F238E27FC236}">
                <a16:creationId xmlns:a16="http://schemas.microsoft.com/office/drawing/2014/main" id="{D9FCF231-7042-4C34-9788-652C1826D7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95725" y="440848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6" name="">
            <a:extLst xmlns:a="http://schemas.openxmlformats.org/drawingml/2006/main">
              <a:ext uri="{FF2B5EF4-FFF2-40B4-BE49-F238E27FC236}">
                <a16:creationId xmlns:a16="http://schemas.microsoft.com/office/drawing/2014/main" id="{234AB2D5-A639-4053-AF52-357C76B4CD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33825" y="443706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147" name="">
            <a:extLst xmlns:a="http://schemas.openxmlformats.org/drawingml/2006/main">
              <a:ext uri="{FF2B5EF4-FFF2-40B4-BE49-F238E27FC236}">
                <a16:creationId xmlns:a16="http://schemas.microsoft.com/office/drawing/2014/main" id="{C7F1DA84-55E0-48CA-A05A-AB67C54F97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440848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8" name="">
            <a:extLst xmlns:a="http://schemas.openxmlformats.org/drawingml/2006/main">
              <a:ext uri="{FF2B5EF4-FFF2-40B4-BE49-F238E27FC236}">
                <a16:creationId xmlns:a16="http://schemas.microsoft.com/office/drawing/2014/main" id="{5BAFC068-E4B2-4212-8677-D7F39B06FB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443706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149" name="">
            <a:extLst xmlns:a="http://schemas.openxmlformats.org/drawingml/2006/main">
              <a:ext uri="{FF2B5EF4-FFF2-40B4-BE49-F238E27FC236}">
                <a16:creationId xmlns:a16="http://schemas.microsoft.com/office/drawing/2014/main" id="{CB9FD83F-6561-4F49-BF1A-D96EFAB97D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440848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0" name="">
            <a:extLst xmlns:a="http://schemas.openxmlformats.org/drawingml/2006/main">
              <a:ext uri="{FF2B5EF4-FFF2-40B4-BE49-F238E27FC236}">
                <a16:creationId xmlns:a16="http://schemas.microsoft.com/office/drawing/2014/main" id="{3575726F-2A42-4356-9DA3-5C5CA046C8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86475" y="443706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151" name="">
            <a:extLst xmlns:a="http://schemas.openxmlformats.org/drawingml/2006/main">
              <a:ext uri="{FF2B5EF4-FFF2-40B4-BE49-F238E27FC236}">
                <a16:creationId xmlns:a16="http://schemas.microsoft.com/office/drawing/2014/main" id="{542630CF-70B4-4714-AABA-9D63F551C4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40848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2" name="">
            <a:extLst xmlns:a="http://schemas.openxmlformats.org/drawingml/2006/main">
              <a:ext uri="{FF2B5EF4-FFF2-40B4-BE49-F238E27FC236}">
                <a16:creationId xmlns:a16="http://schemas.microsoft.com/office/drawing/2014/main" id="{CE196DC0-3BFA-4928-8377-F86AABB01C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43706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153" name="">
            <a:extLst xmlns:a="http://schemas.openxmlformats.org/drawingml/2006/main">
              <a:ext uri="{FF2B5EF4-FFF2-40B4-BE49-F238E27FC236}">
                <a16:creationId xmlns:a16="http://schemas.microsoft.com/office/drawing/2014/main" id="{1699A563-9906-4D0E-92A5-0832861E07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01025" y="440848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4" name="">
            <a:extLst xmlns:a="http://schemas.openxmlformats.org/drawingml/2006/main">
              <a:ext uri="{FF2B5EF4-FFF2-40B4-BE49-F238E27FC236}">
                <a16:creationId xmlns:a16="http://schemas.microsoft.com/office/drawing/2014/main" id="{66B59D90-FF4D-4CEC-AFFA-7399E119B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39125" y="443706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155" name="">
            <a:extLst xmlns:a="http://schemas.openxmlformats.org/drawingml/2006/main">
              <a:ext uri="{FF2B5EF4-FFF2-40B4-BE49-F238E27FC236}">
                <a16:creationId xmlns:a16="http://schemas.microsoft.com/office/drawing/2014/main" id="{9B6320E8-43B8-4853-9BA0-6B2E4D8748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440848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6" name="">
            <a:extLst xmlns:a="http://schemas.openxmlformats.org/drawingml/2006/main">
              <a:ext uri="{FF2B5EF4-FFF2-40B4-BE49-F238E27FC236}">
                <a16:creationId xmlns:a16="http://schemas.microsoft.com/office/drawing/2014/main" id="{284D792F-966C-44DD-8B5F-20A8704B92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443706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157" name="">
            <a:extLst xmlns:a="http://schemas.openxmlformats.org/drawingml/2006/main">
              <a:ext uri="{FF2B5EF4-FFF2-40B4-BE49-F238E27FC236}">
                <a16:creationId xmlns:a16="http://schemas.microsoft.com/office/drawing/2014/main" id="{91E35D3E-A8F1-42D8-B084-17179963A9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53675" y="440848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8" name="">
            <a:extLst xmlns:a="http://schemas.openxmlformats.org/drawingml/2006/main">
              <a:ext uri="{FF2B5EF4-FFF2-40B4-BE49-F238E27FC236}">
                <a16:creationId xmlns:a16="http://schemas.microsoft.com/office/drawing/2014/main" id="{77ED6E33-78EC-42EB-B2BA-E9BCC64959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91775" y="443706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159" name="">
            <a:extLst xmlns:a="http://schemas.openxmlformats.org/drawingml/2006/main">
              <a:ext uri="{FF2B5EF4-FFF2-40B4-BE49-F238E27FC236}">
                <a16:creationId xmlns:a16="http://schemas.microsoft.com/office/drawing/2014/main" id="{0D0F478D-7AEB-4271-9C74-9C2E022019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71170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0" name="">
            <a:extLst xmlns:a="http://schemas.openxmlformats.org/drawingml/2006/main">
              <a:ext uri="{FF2B5EF4-FFF2-40B4-BE49-F238E27FC236}">
                <a16:creationId xmlns:a16="http://schemas.microsoft.com/office/drawing/2014/main" id="{5C9C9419-D6BC-4316-9F7E-6DB501B61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74027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SPT3-16/2</a:t>
            </a:r>
          </a:p>
        </p:txBody>
      </p:sp>
      <p:sp>
        <p:nvSpPr>
          <p:cNvPr id="161" name="">
            <a:extLst xmlns:a="http://schemas.openxmlformats.org/drawingml/2006/main">
              <a:ext uri="{FF2B5EF4-FFF2-40B4-BE49-F238E27FC236}">
                <a16:creationId xmlns:a16="http://schemas.microsoft.com/office/drawing/2014/main" id="{08419B5C-E6CB-4190-A6C2-88F9CCFC9A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95725" y="471170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2" name="">
            <a:extLst xmlns:a="http://schemas.openxmlformats.org/drawingml/2006/main">
              <a:ext uri="{FF2B5EF4-FFF2-40B4-BE49-F238E27FC236}">
                <a16:creationId xmlns:a16="http://schemas.microsoft.com/office/drawing/2014/main" id="{4F9BBCD3-3CA2-4857-9FFE-420BDB8ECF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33825" y="474027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sp>
        <p:nvSpPr>
          <p:cNvPr id="163" name="">
            <a:extLst xmlns:a="http://schemas.openxmlformats.org/drawingml/2006/main">
              <a:ext uri="{FF2B5EF4-FFF2-40B4-BE49-F238E27FC236}">
                <a16:creationId xmlns:a16="http://schemas.microsoft.com/office/drawing/2014/main" id="{2DE12781-FB61-4683-B72F-822A50F975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471170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4" name="">
            <a:extLst xmlns:a="http://schemas.openxmlformats.org/drawingml/2006/main">
              <a:ext uri="{FF2B5EF4-FFF2-40B4-BE49-F238E27FC236}">
                <a16:creationId xmlns:a16="http://schemas.microsoft.com/office/drawing/2014/main" id="{2B95B081-7C81-4C51-9508-87C281EEF8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474027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165" name="">
            <a:extLst xmlns:a="http://schemas.openxmlformats.org/drawingml/2006/main">
              <a:ext uri="{FF2B5EF4-FFF2-40B4-BE49-F238E27FC236}">
                <a16:creationId xmlns:a16="http://schemas.microsoft.com/office/drawing/2014/main" id="{E460B16D-40CE-4E02-BD7D-9329A2EC5B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471170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6" name="">
            <a:extLst xmlns:a="http://schemas.openxmlformats.org/drawingml/2006/main">
              <a:ext uri="{FF2B5EF4-FFF2-40B4-BE49-F238E27FC236}">
                <a16:creationId xmlns:a16="http://schemas.microsoft.com/office/drawing/2014/main" id="{2B8D21F1-CF5F-4A96-8A09-945FA3769B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86475" y="474027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65/34</a:t>
            </a:r>
          </a:p>
        </p:txBody>
      </p:sp>
      <p:sp>
        <p:nvSpPr>
          <p:cNvPr id="167" name="">
            <a:extLst xmlns:a="http://schemas.openxmlformats.org/drawingml/2006/main">
              <a:ext uri="{FF2B5EF4-FFF2-40B4-BE49-F238E27FC236}">
                <a16:creationId xmlns:a16="http://schemas.microsoft.com/office/drawing/2014/main" id="{B7EFB20B-0488-4B60-8FA4-C1912AB4C2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71170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8" name="">
            <a:extLst xmlns:a="http://schemas.openxmlformats.org/drawingml/2006/main">
              <a:ext uri="{FF2B5EF4-FFF2-40B4-BE49-F238E27FC236}">
                <a16:creationId xmlns:a16="http://schemas.microsoft.com/office/drawing/2014/main" id="{B895951D-2037-46B2-B975-EE2372C43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74027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0.060</a:t>
            </a:r>
          </a:p>
        </p:txBody>
      </p:sp>
      <p:sp>
        <p:nvSpPr>
          <p:cNvPr id="169" name="">
            <a:extLst xmlns:a="http://schemas.openxmlformats.org/drawingml/2006/main">
              <a:ext uri="{FF2B5EF4-FFF2-40B4-BE49-F238E27FC236}">
                <a16:creationId xmlns:a16="http://schemas.microsoft.com/office/drawing/2014/main" id="{C8B63589-0F6F-436B-80D1-C4B604DF34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01025" y="471170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70" name="">
            <a:extLst xmlns:a="http://schemas.openxmlformats.org/drawingml/2006/main">
              <a:ext uri="{FF2B5EF4-FFF2-40B4-BE49-F238E27FC236}">
                <a16:creationId xmlns:a16="http://schemas.microsoft.com/office/drawing/2014/main" id="{9986A195-281C-4319-A9DF-3846590EF6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39125" y="474027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0.18 x 0.36</a:t>
            </a:r>
          </a:p>
        </p:txBody>
      </p:sp>
      <p:sp>
        <p:nvSpPr>
          <p:cNvPr id="171" name="">
            <a:extLst xmlns:a="http://schemas.openxmlformats.org/drawingml/2006/main">
              <a:ext uri="{FF2B5EF4-FFF2-40B4-BE49-F238E27FC236}">
                <a16:creationId xmlns:a16="http://schemas.microsoft.com/office/drawing/2014/main" id="{10E9B370-9DB8-4F62-97B8-BECD62D0B3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471170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72" name="">
            <a:extLst xmlns:a="http://schemas.openxmlformats.org/drawingml/2006/main">
              <a:ext uri="{FF2B5EF4-FFF2-40B4-BE49-F238E27FC236}">
                <a16:creationId xmlns:a16="http://schemas.microsoft.com/office/drawing/2014/main" id="{0A8D812C-F25C-423F-B608-7AD81DBAD7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474027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</a:t>
            </a:r>
          </a:p>
        </p:txBody>
      </p:sp>
      <p:sp>
        <p:nvSpPr>
          <p:cNvPr id="173" name="">
            <a:extLst xmlns:a="http://schemas.openxmlformats.org/drawingml/2006/main">
              <a:ext uri="{FF2B5EF4-FFF2-40B4-BE49-F238E27FC236}">
                <a16:creationId xmlns:a16="http://schemas.microsoft.com/office/drawing/2014/main" id="{182920CF-7883-4850-B237-2A10D9451E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53675" y="4711700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74" name="">
            <a:extLst xmlns:a="http://schemas.openxmlformats.org/drawingml/2006/main">
              <a:ext uri="{FF2B5EF4-FFF2-40B4-BE49-F238E27FC236}">
                <a16:creationId xmlns:a16="http://schemas.microsoft.com/office/drawing/2014/main" id="{1403E4E7-2AE4-42F6-A9B0-821D190A14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91775" y="4740275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47</a:t>
            </a:r>
          </a:p>
        </p:txBody>
      </p:sp>
      <p:sp>
        <p:nvSpPr>
          <p:cNvPr id="175" name="">
            <a:extLst xmlns:a="http://schemas.openxmlformats.org/drawingml/2006/main">
              <a:ext uri="{FF2B5EF4-FFF2-40B4-BE49-F238E27FC236}">
                <a16:creationId xmlns:a16="http://schemas.microsoft.com/office/drawing/2014/main" id="{6019CB35-6E0A-4EB7-845D-83AB97CFC9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014913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76" name="">
            <a:extLst xmlns:a="http://schemas.openxmlformats.org/drawingml/2006/main">
              <a:ext uri="{FF2B5EF4-FFF2-40B4-BE49-F238E27FC236}">
                <a16:creationId xmlns:a16="http://schemas.microsoft.com/office/drawing/2014/main" id="{5AE1DAA4-05C7-42F2-96AF-69E740BFAD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043488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SPT3-14/2</a:t>
            </a:r>
          </a:p>
        </p:txBody>
      </p:sp>
      <p:sp>
        <p:nvSpPr>
          <p:cNvPr id="177" name="">
            <a:extLst xmlns:a="http://schemas.openxmlformats.org/drawingml/2006/main">
              <a:ext uri="{FF2B5EF4-FFF2-40B4-BE49-F238E27FC236}">
                <a16:creationId xmlns:a16="http://schemas.microsoft.com/office/drawing/2014/main" id="{DC0C296A-D8D6-4909-BD45-D5C7DC0831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95725" y="5014913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78" name="">
            <a:extLst xmlns:a="http://schemas.openxmlformats.org/drawingml/2006/main">
              <a:ext uri="{FF2B5EF4-FFF2-40B4-BE49-F238E27FC236}">
                <a16:creationId xmlns:a16="http://schemas.microsoft.com/office/drawing/2014/main" id="{385CFDE5-DE01-428F-9249-36EAC345DC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33825" y="5043488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14</a:t>
            </a:r>
          </a:p>
        </p:txBody>
      </p:sp>
      <p:sp>
        <p:nvSpPr>
          <p:cNvPr id="179" name="">
            <a:extLst xmlns:a="http://schemas.openxmlformats.org/drawingml/2006/main">
              <a:ext uri="{FF2B5EF4-FFF2-40B4-BE49-F238E27FC236}">
                <a16:creationId xmlns:a16="http://schemas.microsoft.com/office/drawing/2014/main" id="{64223138-6384-482E-A0F5-ACC2A8219C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5014913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80" name="">
            <a:extLst xmlns:a="http://schemas.openxmlformats.org/drawingml/2006/main">
              <a:ext uri="{FF2B5EF4-FFF2-40B4-BE49-F238E27FC236}">
                <a16:creationId xmlns:a16="http://schemas.microsoft.com/office/drawing/2014/main" id="{5BF07D5C-853B-4E9C-9D4F-0A9B539833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5043488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181" name="">
            <a:extLst xmlns:a="http://schemas.openxmlformats.org/drawingml/2006/main">
              <a:ext uri="{FF2B5EF4-FFF2-40B4-BE49-F238E27FC236}">
                <a16:creationId xmlns:a16="http://schemas.microsoft.com/office/drawing/2014/main" id="{A2E11949-C4C1-4171-873E-083D1FB9B0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5014913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82" name="">
            <a:extLst xmlns:a="http://schemas.openxmlformats.org/drawingml/2006/main">
              <a:ext uri="{FF2B5EF4-FFF2-40B4-BE49-F238E27FC236}">
                <a16:creationId xmlns:a16="http://schemas.microsoft.com/office/drawing/2014/main" id="{8EE3B11F-8727-4233-A1DC-C027E8800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86475" y="5043488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41/30</a:t>
            </a:r>
          </a:p>
        </p:txBody>
      </p:sp>
      <p:sp>
        <p:nvSpPr>
          <p:cNvPr id="183" name="">
            <a:extLst xmlns:a="http://schemas.openxmlformats.org/drawingml/2006/main">
              <a:ext uri="{FF2B5EF4-FFF2-40B4-BE49-F238E27FC236}">
                <a16:creationId xmlns:a16="http://schemas.microsoft.com/office/drawing/2014/main" id="{D5BE3B60-925F-4D49-902A-15BF46201B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014913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84" name="">
            <a:extLst xmlns:a="http://schemas.openxmlformats.org/drawingml/2006/main">
              <a:ext uri="{FF2B5EF4-FFF2-40B4-BE49-F238E27FC236}">
                <a16:creationId xmlns:a16="http://schemas.microsoft.com/office/drawing/2014/main" id="{5CD05D81-B168-4F30-A470-102C452EB2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043488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0.060</a:t>
            </a:r>
          </a:p>
        </p:txBody>
      </p:sp>
      <p:sp>
        <p:nvSpPr>
          <p:cNvPr id="185" name="">
            <a:extLst xmlns:a="http://schemas.openxmlformats.org/drawingml/2006/main">
              <a:ext uri="{FF2B5EF4-FFF2-40B4-BE49-F238E27FC236}">
                <a16:creationId xmlns:a16="http://schemas.microsoft.com/office/drawing/2014/main" id="{4425A2F6-750C-4EB3-B884-4AC438AEB5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01025" y="5014913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86" name="">
            <a:extLst xmlns:a="http://schemas.openxmlformats.org/drawingml/2006/main">
              <a:ext uri="{FF2B5EF4-FFF2-40B4-BE49-F238E27FC236}">
                <a16:creationId xmlns:a16="http://schemas.microsoft.com/office/drawing/2014/main" id="{F945B344-51CE-40D1-85FC-F6286A870A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39125" y="5043488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0.20 x 0.40</a:t>
            </a:r>
          </a:p>
        </p:txBody>
      </p:sp>
      <p:sp>
        <p:nvSpPr>
          <p:cNvPr id="187" name="">
            <a:extLst xmlns:a="http://schemas.openxmlformats.org/drawingml/2006/main">
              <a:ext uri="{FF2B5EF4-FFF2-40B4-BE49-F238E27FC236}">
                <a16:creationId xmlns:a16="http://schemas.microsoft.com/office/drawing/2014/main" id="{9197AC06-5BD4-4A6E-BDC5-CD54AB5521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5014913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88" name="">
            <a:extLst xmlns:a="http://schemas.openxmlformats.org/drawingml/2006/main">
              <a:ext uri="{FF2B5EF4-FFF2-40B4-BE49-F238E27FC236}">
                <a16:creationId xmlns:a16="http://schemas.microsoft.com/office/drawing/2014/main" id="{01D3B447-688C-4379-8FA5-9599C84B53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5043488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18</a:t>
            </a:r>
          </a:p>
        </p:txBody>
      </p:sp>
      <p:sp>
        <p:nvSpPr>
          <p:cNvPr id="189" name="">
            <a:extLst xmlns:a="http://schemas.openxmlformats.org/drawingml/2006/main">
              <a:ext uri="{FF2B5EF4-FFF2-40B4-BE49-F238E27FC236}">
                <a16:creationId xmlns:a16="http://schemas.microsoft.com/office/drawing/2014/main" id="{37711592-4E30-463C-8B9A-F58309B133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53675" y="5014913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0" name="">
            <a:extLst xmlns:a="http://schemas.openxmlformats.org/drawingml/2006/main">
              <a:ext uri="{FF2B5EF4-FFF2-40B4-BE49-F238E27FC236}">
                <a16:creationId xmlns:a16="http://schemas.microsoft.com/office/drawing/2014/main" id="{3565A391-191E-4413-82A9-11F400AE4E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91775" y="5043488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61</a:t>
            </a:r>
          </a:p>
        </p:txBody>
      </p:sp>
      <p:sp>
        <p:nvSpPr>
          <p:cNvPr id="191" name="">
            <a:extLst xmlns:a="http://schemas.openxmlformats.org/drawingml/2006/main">
              <a:ext uri="{FF2B5EF4-FFF2-40B4-BE49-F238E27FC236}">
                <a16:creationId xmlns:a16="http://schemas.microsoft.com/office/drawing/2014/main" id="{D0D0E311-0699-493C-BDC4-1526410D63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31812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2" name="">
            <a:extLst xmlns:a="http://schemas.openxmlformats.org/drawingml/2006/main">
              <a:ext uri="{FF2B5EF4-FFF2-40B4-BE49-F238E27FC236}">
                <a16:creationId xmlns:a16="http://schemas.microsoft.com/office/drawing/2014/main" id="{634D7DC3-9834-4775-90CC-0C5542811F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34670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SPT3-14/3</a:t>
            </a:r>
          </a:p>
        </p:txBody>
      </p:sp>
      <p:sp>
        <p:nvSpPr>
          <p:cNvPr id="193" name="">
            <a:extLst xmlns:a="http://schemas.openxmlformats.org/drawingml/2006/main">
              <a:ext uri="{FF2B5EF4-FFF2-40B4-BE49-F238E27FC236}">
                <a16:creationId xmlns:a16="http://schemas.microsoft.com/office/drawing/2014/main" id="{87B12D79-7030-4B91-924A-2A8CAE17CD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95725" y="531812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4" name="">
            <a:extLst xmlns:a="http://schemas.openxmlformats.org/drawingml/2006/main">
              <a:ext uri="{FF2B5EF4-FFF2-40B4-BE49-F238E27FC236}">
                <a16:creationId xmlns:a16="http://schemas.microsoft.com/office/drawing/2014/main" id="{6D44AC90-1484-422B-BC16-924809D2C2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33825" y="534670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14</a:t>
            </a:r>
          </a:p>
        </p:txBody>
      </p:sp>
      <p:sp>
        <p:nvSpPr>
          <p:cNvPr id="195" name="">
            <a:extLst xmlns:a="http://schemas.openxmlformats.org/drawingml/2006/main">
              <a:ext uri="{FF2B5EF4-FFF2-40B4-BE49-F238E27FC236}">
                <a16:creationId xmlns:a16="http://schemas.microsoft.com/office/drawing/2014/main" id="{633E3DE6-6E2F-4133-8994-0445CC3BAF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531812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6" name="">
            <a:extLst xmlns:a="http://schemas.openxmlformats.org/drawingml/2006/main">
              <a:ext uri="{FF2B5EF4-FFF2-40B4-BE49-F238E27FC236}">
                <a16:creationId xmlns:a16="http://schemas.microsoft.com/office/drawing/2014/main" id="{CD0A8812-C2E4-4A7A-A239-0A0CCD309D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534670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</a:t>
            </a:r>
          </a:p>
        </p:txBody>
      </p:sp>
      <p:sp>
        <p:nvSpPr>
          <p:cNvPr id="197" name="">
            <a:extLst xmlns:a="http://schemas.openxmlformats.org/drawingml/2006/main">
              <a:ext uri="{FF2B5EF4-FFF2-40B4-BE49-F238E27FC236}">
                <a16:creationId xmlns:a16="http://schemas.microsoft.com/office/drawing/2014/main" id="{A868CDF3-9F7E-4C9D-A6F6-3F7E73D79B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531812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8" name="">
            <a:extLst xmlns:a="http://schemas.openxmlformats.org/drawingml/2006/main">
              <a:ext uri="{FF2B5EF4-FFF2-40B4-BE49-F238E27FC236}">
                <a16:creationId xmlns:a16="http://schemas.microsoft.com/office/drawing/2014/main" id="{84F3ADB1-C2C3-4E8E-8CDF-9A09F93345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86475" y="534670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41/30</a:t>
            </a:r>
          </a:p>
        </p:txBody>
      </p:sp>
      <p:sp>
        <p:nvSpPr>
          <p:cNvPr id="199" name="">
            <a:extLst xmlns:a="http://schemas.openxmlformats.org/drawingml/2006/main">
              <a:ext uri="{FF2B5EF4-FFF2-40B4-BE49-F238E27FC236}">
                <a16:creationId xmlns:a16="http://schemas.microsoft.com/office/drawing/2014/main" id="{12B27CD0-8BB0-4B36-9200-B48BEEC42A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31812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0" name="">
            <a:extLst xmlns:a="http://schemas.openxmlformats.org/drawingml/2006/main">
              <a:ext uri="{FF2B5EF4-FFF2-40B4-BE49-F238E27FC236}">
                <a16:creationId xmlns:a16="http://schemas.microsoft.com/office/drawing/2014/main" id="{FEE5D1D6-81E3-4E3A-8515-A9FB554615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34670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0.060</a:t>
            </a:r>
          </a:p>
        </p:txBody>
      </p:sp>
      <p:sp>
        <p:nvSpPr>
          <p:cNvPr id="201" name="">
            <a:extLst xmlns:a="http://schemas.openxmlformats.org/drawingml/2006/main">
              <a:ext uri="{FF2B5EF4-FFF2-40B4-BE49-F238E27FC236}">
                <a16:creationId xmlns:a16="http://schemas.microsoft.com/office/drawing/2014/main" id="{F76E408D-1A06-48DB-8472-4DCEEFF411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01025" y="531812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2" name="">
            <a:extLst xmlns:a="http://schemas.openxmlformats.org/drawingml/2006/main">
              <a:ext uri="{FF2B5EF4-FFF2-40B4-BE49-F238E27FC236}">
                <a16:creationId xmlns:a16="http://schemas.microsoft.com/office/drawing/2014/main" id="{E3AA8AED-61DB-4BF6-86C2-4E370A657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39125" y="534670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0.20 x 0.60</a:t>
            </a:r>
          </a:p>
        </p:txBody>
      </p:sp>
      <p:sp>
        <p:nvSpPr>
          <p:cNvPr id="203" name="">
            <a:extLst xmlns:a="http://schemas.openxmlformats.org/drawingml/2006/main">
              <a:ext uri="{FF2B5EF4-FFF2-40B4-BE49-F238E27FC236}">
                <a16:creationId xmlns:a16="http://schemas.microsoft.com/office/drawing/2014/main" id="{9700BE01-E3DA-4290-BA35-C02270E033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531812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4" name="">
            <a:extLst xmlns:a="http://schemas.openxmlformats.org/drawingml/2006/main">
              <a:ext uri="{FF2B5EF4-FFF2-40B4-BE49-F238E27FC236}">
                <a16:creationId xmlns:a16="http://schemas.microsoft.com/office/drawing/2014/main" id="{92A6C3CA-9BCD-425A-948F-BD10EA1AF1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534670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15</a:t>
            </a:r>
          </a:p>
        </p:txBody>
      </p:sp>
      <p:sp>
        <p:nvSpPr>
          <p:cNvPr id="205" name="">
            <a:extLst xmlns:a="http://schemas.openxmlformats.org/drawingml/2006/main">
              <a:ext uri="{FF2B5EF4-FFF2-40B4-BE49-F238E27FC236}">
                <a16:creationId xmlns:a16="http://schemas.microsoft.com/office/drawing/2014/main" id="{4E2A8A36-59AB-478A-B2F7-0052FB5465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53675" y="5318125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6" name="">
            <a:extLst xmlns:a="http://schemas.openxmlformats.org/drawingml/2006/main">
              <a:ext uri="{FF2B5EF4-FFF2-40B4-BE49-F238E27FC236}">
                <a16:creationId xmlns:a16="http://schemas.microsoft.com/office/drawing/2014/main" id="{3A611E2B-B6BD-41DC-95DD-96A82790A7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91775" y="5346700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92</a:t>
            </a:r>
          </a:p>
        </p:txBody>
      </p:sp>
      <p:sp>
        <p:nvSpPr>
          <p:cNvPr id="207" name="">
            <a:extLst xmlns:a="http://schemas.openxmlformats.org/drawingml/2006/main">
              <a:ext uri="{FF2B5EF4-FFF2-40B4-BE49-F238E27FC236}">
                <a16:creationId xmlns:a16="http://schemas.microsoft.com/office/drawing/2014/main" id="{D7B919E5-0562-46E2-9B66-ABB11323BB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62133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8" name="">
            <a:extLst xmlns:a="http://schemas.openxmlformats.org/drawingml/2006/main">
              <a:ext uri="{FF2B5EF4-FFF2-40B4-BE49-F238E27FC236}">
                <a16:creationId xmlns:a16="http://schemas.microsoft.com/office/drawing/2014/main" id="{318AE93D-E93A-4004-8E2E-304E90961E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64991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SPT3-12/2</a:t>
            </a:r>
          </a:p>
        </p:txBody>
      </p:sp>
      <p:sp>
        <p:nvSpPr>
          <p:cNvPr id="209" name="">
            <a:extLst xmlns:a="http://schemas.openxmlformats.org/drawingml/2006/main">
              <a:ext uri="{FF2B5EF4-FFF2-40B4-BE49-F238E27FC236}">
                <a16:creationId xmlns:a16="http://schemas.microsoft.com/office/drawing/2014/main" id="{DFB508E4-9F98-4E5C-9329-04A74F5A99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95725" y="562133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10" name="">
            <a:extLst xmlns:a="http://schemas.openxmlformats.org/drawingml/2006/main">
              <a:ext uri="{FF2B5EF4-FFF2-40B4-BE49-F238E27FC236}">
                <a16:creationId xmlns:a16="http://schemas.microsoft.com/office/drawing/2014/main" id="{0745AFFF-84E8-4C82-9C3D-97384311FE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33825" y="564991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  <p:sp>
        <p:nvSpPr>
          <p:cNvPr id="211" name="">
            <a:extLst xmlns:a="http://schemas.openxmlformats.org/drawingml/2006/main">
              <a:ext uri="{FF2B5EF4-FFF2-40B4-BE49-F238E27FC236}">
                <a16:creationId xmlns:a16="http://schemas.microsoft.com/office/drawing/2014/main" id="{22489DB2-D76A-4C67-BA20-482999115E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562133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12" name="">
            <a:extLst xmlns:a="http://schemas.openxmlformats.org/drawingml/2006/main">
              <a:ext uri="{FF2B5EF4-FFF2-40B4-BE49-F238E27FC236}">
                <a16:creationId xmlns:a16="http://schemas.microsoft.com/office/drawing/2014/main" id="{DF3E896D-6A29-4A21-8779-9DB53AB804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564991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213" name="">
            <a:extLst xmlns:a="http://schemas.openxmlformats.org/drawingml/2006/main">
              <a:ext uri="{FF2B5EF4-FFF2-40B4-BE49-F238E27FC236}">
                <a16:creationId xmlns:a16="http://schemas.microsoft.com/office/drawing/2014/main" id="{67D1BFA5-493C-4C2D-B5F2-6B954A04DC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562133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14" name="">
            <a:extLst xmlns:a="http://schemas.openxmlformats.org/drawingml/2006/main">
              <a:ext uri="{FF2B5EF4-FFF2-40B4-BE49-F238E27FC236}">
                <a16:creationId xmlns:a16="http://schemas.microsoft.com/office/drawing/2014/main" id="{4A10D6BD-8A56-48D4-B439-D4ACEBBCF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86475" y="564991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65/30</a:t>
            </a:r>
          </a:p>
        </p:txBody>
      </p:sp>
      <p:sp>
        <p:nvSpPr>
          <p:cNvPr id="215" name="">
            <a:extLst xmlns:a="http://schemas.openxmlformats.org/drawingml/2006/main">
              <a:ext uri="{FF2B5EF4-FFF2-40B4-BE49-F238E27FC236}">
                <a16:creationId xmlns:a16="http://schemas.microsoft.com/office/drawing/2014/main" id="{2DD696B4-4325-4871-87F6-C8273866CD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62133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16" name="">
            <a:extLst xmlns:a="http://schemas.openxmlformats.org/drawingml/2006/main">
              <a:ext uri="{FF2B5EF4-FFF2-40B4-BE49-F238E27FC236}">
                <a16:creationId xmlns:a16="http://schemas.microsoft.com/office/drawing/2014/main" id="{8F494F0E-359B-4F54-9146-A5F716B5CD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64991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0.060</a:t>
            </a:r>
          </a:p>
        </p:txBody>
      </p:sp>
      <p:sp>
        <p:nvSpPr>
          <p:cNvPr id="217" name="">
            <a:extLst xmlns:a="http://schemas.openxmlformats.org/drawingml/2006/main">
              <a:ext uri="{FF2B5EF4-FFF2-40B4-BE49-F238E27FC236}">
                <a16:creationId xmlns:a16="http://schemas.microsoft.com/office/drawing/2014/main" id="{E7D87C20-D1A4-44A8-A682-0BB4ACE256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01025" y="562133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18" name="">
            <a:extLst xmlns:a="http://schemas.openxmlformats.org/drawingml/2006/main">
              <a:ext uri="{FF2B5EF4-FFF2-40B4-BE49-F238E27FC236}">
                <a16:creationId xmlns:a16="http://schemas.microsoft.com/office/drawing/2014/main" id="{46786655-97F9-4D29-9307-D4CA8DA138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39125" y="564991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0.22 x 0.44</a:t>
            </a:r>
          </a:p>
        </p:txBody>
      </p:sp>
      <p:sp>
        <p:nvSpPr>
          <p:cNvPr id="219" name="">
            <a:extLst xmlns:a="http://schemas.openxmlformats.org/drawingml/2006/main">
              <a:ext uri="{FF2B5EF4-FFF2-40B4-BE49-F238E27FC236}">
                <a16:creationId xmlns:a16="http://schemas.microsoft.com/office/drawing/2014/main" id="{17EBFD50-10A5-4201-8E0E-D4ACFBD84B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562133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20" name="">
            <a:extLst xmlns:a="http://schemas.openxmlformats.org/drawingml/2006/main">
              <a:ext uri="{FF2B5EF4-FFF2-40B4-BE49-F238E27FC236}">
                <a16:creationId xmlns:a16="http://schemas.microsoft.com/office/drawing/2014/main" id="{0397BFC2-9CD1-4C44-8702-6B4279469A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564991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</a:t>
            </a:r>
          </a:p>
        </p:txBody>
      </p:sp>
      <p:sp>
        <p:nvSpPr>
          <p:cNvPr id="221" name="">
            <a:extLst xmlns:a="http://schemas.openxmlformats.org/drawingml/2006/main">
              <a:ext uri="{FF2B5EF4-FFF2-40B4-BE49-F238E27FC236}">
                <a16:creationId xmlns:a16="http://schemas.microsoft.com/office/drawing/2014/main" id="{6B4B91CF-8A45-4841-879F-A2667B806C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53675" y="5621338"/>
            <a:ext cx="1057275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22" name="">
            <a:extLst xmlns:a="http://schemas.openxmlformats.org/drawingml/2006/main">
              <a:ext uri="{FF2B5EF4-FFF2-40B4-BE49-F238E27FC236}">
                <a16:creationId xmlns:a16="http://schemas.microsoft.com/office/drawing/2014/main" id="{58F107D3-91E3-4199-80FC-D1069CF5AE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91775" y="5649913"/>
            <a:ext cx="981075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82</a:t>
            </a:r>
          </a:p>
        </p:txBody>
      </p:sp>
      <p:sp>
        <p:nvSpPr>
          <p:cNvPr id="223" name="">
            <a:extLst xmlns:a="http://schemas.openxmlformats.org/drawingml/2006/main">
              <a:ext uri="{FF2B5EF4-FFF2-40B4-BE49-F238E27FC236}">
                <a16:creationId xmlns:a16="http://schemas.microsoft.com/office/drawing/2014/main" id="{A7197706-B8BF-41FB-8DA3-76B46CE288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940748085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0B8F575D-83F1-421A-B645-48E23334FD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2fb9bf2a0bf438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DF053BC-4118-4422-B947-D136318F1F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70668E2-C194-4660-89B6-486E8C37F2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SPT-1 | SPT-2 | SPT-3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63C58D8-9CBD-4E36-BF54-5D847BFB04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018AB5F-2D2B-47CA-8F7F-59D63420C0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3E5E7E7-E3C6-430A-8343-CC2FFAC786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49035D3-8E91-4400-A192-DEA7B91D1D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B60D375-6F9F-4DA9-9BB4-0052816B46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eee5cf01bcb4cbf"/>
          <a:stretch xmlns:a="http://schemas.openxmlformats.org/drawingml/2006/main"/>
        </p:blipFill>
        <p:spPr>
          <a:xfrm xmlns:a="http://schemas.openxmlformats.org/drawingml/2006/main">
            <a:off x="666750" y="2814699"/>
            <a:ext cx="1790700" cy="199902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B168F9D-DFCC-484B-9D2F-471CB6599E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SPT-1 | SPT-2 | SPT-3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6A1BA81-B181-493B-B164-2E26E55FB2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6B14AAA-B90D-4F6F-B5AF-3BD7DC913E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4EA09FB-38FF-4E22-A5DA-44FF932819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2/2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D8BD5CE-C444-4B21-9389-3D90538735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057275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00C80EE-DF82-4C6D-8295-7BCACE0A2F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9810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Part Number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F0025B8-80F0-464F-8C44-F39C2B47AC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95725" y="1885950"/>
            <a:ext cx="1057275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7CC7444-1D5E-4952-9F0F-986777FE4A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33825" y="1952625"/>
            <a:ext cx="9810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Size (AWG)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DE29780-C9C5-4473-B8D3-1EC261A319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1885950"/>
            <a:ext cx="1057275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02CA1C9-B448-42A0-A8DC-D5568F20A5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1952625"/>
            <a:ext cx="9810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No. of Conductors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3CE485A-5E98-438A-918B-92626409BA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1885950"/>
            <a:ext cx="1057275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24F66037-5FF8-4D46-994F-1CEAA152D8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86475" y="1952625"/>
            <a:ext cx="9810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3333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Conductor Stranding (No./AWG)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2FFA577-23A2-45F6-9769-99B6F2EFD6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1885950"/>
            <a:ext cx="1057275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935EF7D-4520-4254-A904-FA22BC2CDD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1952625"/>
            <a:ext cx="9810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3333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Insulation Thickness (inches)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D6FEDFB-AE81-4736-BBF9-EFC1C87F5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01025" y="1885950"/>
            <a:ext cx="1057275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FCE8B89-2BC2-48FF-B249-AE6E5BB8F7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39125" y="1952625"/>
            <a:ext cx="9810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8150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Overall Diameter (inches)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12A892D-76DE-45DA-9CE0-3782ACF5EA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1885950"/>
            <a:ext cx="1057275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71E65E8-3EB9-4409-BE6D-181D9CC6A0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1952625"/>
            <a:ext cx="9810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Ampacity (amps)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00D024C-670E-4683-AECF-D9CABD1967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53675" y="1885950"/>
            <a:ext cx="1057275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4C080EC-E034-4301-9FBA-43B3AFC2A0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91775" y="1952625"/>
            <a:ext cx="9810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6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Weight (lbs/kft)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538C479-C7D9-4159-87F7-11B5B52CFA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057275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ECB9D8F-19D6-46A7-B3FA-1EB3A4DC2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981075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SPT3-12/3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67495F0-C7FD-4DC4-8FE3-19CC372E65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95725" y="2286000"/>
            <a:ext cx="1057275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25C502B-C83B-4C85-A5CE-FF88DBA125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33825" y="2314575"/>
            <a:ext cx="981075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F4D00E5E-914F-477E-AC1E-F83E0C45D5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2286000"/>
            <a:ext cx="1057275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7A577DD-E94D-43D5-812A-F011E9AC67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314575"/>
            <a:ext cx="981075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89CA1B2-F032-489F-925D-39D100ADF6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2286000"/>
            <a:ext cx="1057275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E0D8D0B-F9C9-4203-8F35-9FE863DBBB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86475" y="2314575"/>
            <a:ext cx="981075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65/30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83FC723-E137-4EF2-B620-B32AE7FE3B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286000"/>
            <a:ext cx="1057275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28B8BF78-7F67-4469-A265-5C13BCFC06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314575"/>
            <a:ext cx="981075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0.060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4D4B97B-C2F6-41AD-9A8D-42C48E813B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01025" y="2286000"/>
            <a:ext cx="1057275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73B1E8C-8125-49FC-9F6A-04C712BB75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39125" y="2314575"/>
            <a:ext cx="981075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0.22 x 0.66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1193D435-A1E6-4122-B706-68D37A1CE5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286000"/>
            <a:ext cx="1057275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883A48E5-E932-4B34-BD91-C9BA732EF1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2314575"/>
            <a:ext cx="981075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F35BAD2-86AB-4E9F-BFC2-08D80D0CBF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53675" y="2286000"/>
            <a:ext cx="1057275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8D3E510-E755-447D-B683-6F472A0179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391775" y="2314575"/>
            <a:ext cx="981075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6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6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123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7B8EBD13-05E2-4C1C-86AD-9FADE733CE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2119700889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19860DB-9550-4FC1-AE51-955B1695E8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6620bf34d66480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967EB4-0EF7-4E5A-A8A1-BDC8F33019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3B07300-017E-461C-8276-0A17423E51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TW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367048B-D416-4467-8BF1-AF890B4DF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F4F1314-F986-4900-948E-511056D2FD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2832FF2-8FCF-453D-B52D-F4D52BC8A7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FD3E941-7356-446D-B101-B5D310CA30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CBC3DC8-40FD-4A76-ACD2-8776CFBD2D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d8c80b6cac54c4d"/>
          <a:stretch xmlns:a="http://schemas.openxmlformats.org/drawingml/2006/main"/>
        </p:blipFill>
        <p:spPr>
          <a:xfrm xmlns:a="http://schemas.openxmlformats.org/drawingml/2006/main">
            <a:off x="685800" y="2987297"/>
            <a:ext cx="2609850" cy="407157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35AE526-B042-47F9-BA00-F0E2D1BB2D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TW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6CB6947-BBA5-4A57-8F75-575C288538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Type TW Thermoplastic Building Wire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6ABA1CE-9B23-4BB1-963E-B087515C4C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4CC7190-4C63-4F96-8252-2F86609F67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400CFA7-3331-43F5-B4B3-E6E94FFE8E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8EAF77D-E168-4EB9-AB2F-7875A4381C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A5E13E0-B1A9-47E2-9D0D-95918CA5A4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CBF6A48-889D-4782-98C2-71B42C0171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5FE2018-DD71-4E28-A2CB-2669BDF648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845A306-71B2-4EC8-8DFE-C1706D7FFD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7BA2F10-5B32-4ADB-AB4C-8C5A68C01F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Building wire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E38E20C-1863-4872-86B0-9D07B61657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76632DD-E45C-444A-A462-68E7C4E0A9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52E42BB-3BDD-4F72-B6AC-83390DA35C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A863A24-AF41-4B47-9AB5-8EB9F6ED52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TW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930BD9F-96F9-467A-BA73-64B94C1AE6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0ACDF54-530E-49F9-917A-AC50D772C8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CAEB4C1-FFFE-4495-BD44-BA431F57A3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45F4D89-FAD1-4072-B58E-E727D671BA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8F526B9-06B7-4850-B24E-8ECEF7C209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AD4892C-C1A3-48A8-8A28-172109DF33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9EB5C8E-1A2E-491B-B007-6006160808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8D838D1-BEFE-4DC2-908B-1B1306A4E2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TW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5903B92-1D9E-4F32-B833-8B7244203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5D55A1E-3513-4659-88AE-F494C7A277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87829AF-A562-48E8-8BA8-E8158D9BF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 status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533DE3C-8393-47A0-9E33-D8BB8E0C1A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numeric source table was published for this product family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7F1B3352-1BAD-442C-954B-F0E863E44A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030B0BA-058F-4F5A-BE54-771063C01B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F07BC28-517E-448C-829F-ACC7F94034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Selection guidance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DD6FA49-FE98-4996-A7C4-A4D79461FE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the exact model, voltage rating, conductor or core configuration, cross-section, installation conditions, required length and applicable project requirements in the RFQ.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2E826B6-BBB2-4854-A133-C1EB4729DD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3794206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39F2EDFC-47B5-4F91-9256-EEB40A2877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0604acb5eba48b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7E05F92-F806-40B5-A6D5-63E660EC3F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9DE37A-1C4C-4F0D-80D2-4EFC15ED5C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ABC NFC 33-209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74738EE-4C93-4ACE-B2E2-6F12B46B06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88679EF-C1A6-4F1A-9BC5-6EE3F7A63A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B8E8502-A15E-4C4C-A3FA-62DD091A68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D881A33-DB51-46AB-8BD9-55DC0B3F22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32870F2-F2CA-4067-A463-160511F949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4d3ced01a894145"/>
          <a:stretch xmlns:a="http://schemas.openxmlformats.org/drawingml/2006/main"/>
        </p:blipFill>
        <p:spPr>
          <a:xfrm xmlns:a="http://schemas.openxmlformats.org/drawingml/2006/main">
            <a:off x="685800" y="2376022"/>
            <a:ext cx="2609850" cy="1629706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A719F6F-8E28-4FC4-B07D-3214077378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ABC NFC 33-209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B263155-CD86-4BFF-91A8-CDBC3492DC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600/1000 V ABC Aerial Bundled Cable NFC 33-209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5CC65C7-0680-4732-B7F3-BE2598156D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EA13533-45E4-435B-B30D-6F0EF77F3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1–12 of 12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BDEA31B-FCC0-40CD-9310-8715831B5F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601E1AF-1100-418E-8D18-4715B4335D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26B2CC7-2ADE-48B0-BB52-EEC5D959C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006AD57-232F-4F6E-BA01-65F29509FE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CA9B9D0-DDDF-430F-A741-98AF53BCBD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9D87E11-1641-47E0-B5F7-707A7F1D13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5377EBA-3312-417E-B91B-FA5E8A9307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Aerial bundled cable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A7658AE-3A11-4E4E-8B8A-CA9DF74533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3422FCD-9277-4A00-94A6-2DCEBD7FB7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B09E670-7124-4D22-BBEC-0F9C8F714D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F596625-A07E-48DE-AD03-A73FB1D013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ABC NFC 33-209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E6EFCAD-8A7B-4DE4-9B59-D0C5CBA3C5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AB254ED-4A38-4A64-B719-C6C48C21C4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7825FA7B-B33C-44D3-821D-54EFE7F2F3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279B1D3-C4B0-4468-BC05-32203FADDE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82A9803-31C7-429A-827A-7931F1416D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654D012-783E-4E81-A0ED-4E6B6F8425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864D935-C27C-4F78-8B36-05D19D623D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2658884-7531-49E5-B005-C901CBA479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ABC NFC 33-209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24DD98B2-E63B-4644-8732-8D23B8752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D487133-C8DD-4E19-88A4-39E8008317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DED5746-7C4C-4078-9219-07AEAD6AF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mm^2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3ED28AD-04D6-4402-9FCC-4E272A27A3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7186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max. conductor-resistance: Ohm/km | min. breaking load of conductor strand: kN | Current rating in the air: A | Outer diameter: mm | Total weight: kg/km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2630905-1A31-43B3-A9E7-C05DE66A3C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44543B7-6BDA-4DD2-91DA-3F582DB9FB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EDABD47-CE3E-4E49-A275-3061BDEBF5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2x10 RM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3F96258-9441-470C-9D7D-ABB476DB1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9023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max. conductor-resistance: 3.080 | min. breaking load of conductor strand: 1.5 | Current rating in the air: 38 | Outer diameter: 12.8 | Total weight: 93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A5E5FDB-8F5C-4B9C-8EA9-A27BFC75A1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0F77B8E-0A1A-4A0A-A2D4-760FA39CAA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A035C540-1442-4F2A-96F5-02E985A083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4x10 RM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26E53DC-CEDC-4932-89BF-8DBBD75247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8314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max. conductor-resistance: 3.080 | min. breaking load of conductor strand: 1.5 | Current rating in the air: 38 | Outer diameter: 15.4 | Total weight: 183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FCF5B74-2164-4424-A73C-A744F497B9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BC7ACB6A-0228-49A4-8239-BDACEDC75B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EA6B4655-D263-4D35-9644-834DF52119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2x16 RM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766A7927-9EA4-4AC7-90E8-EF94D38F47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8314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max. conductor-resistance: 1.910 | min. breaking load of conductor strand: 2.3 | Current rating in the air: 72 | Outer diameter: 14.8 | Total weight: 129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8C3FD8A0-9F81-4246-80A9-BE7911A8A8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B2666D49-3D7A-4FD4-BCB8-160EB38D47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03E87FF7-35F0-4AF0-9A56-6AE1246781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2x16 RN + 2x1.5 RE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C81C610-54FD-4419-9EB3-BC9288259E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4904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max. conductor-resistance: 1.910/12.100 | min. breaking load of conductor strand: 2.3 | Current rating in the air: 72 | Outer diameter: 14.8 | Total weight: 176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1AC5C072-5FE8-4D7E-8557-3A43406F26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EE876E06-02A2-4DA6-8520-844A706705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271D73C5-94DD-4EBF-861C-B71924EA05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4x16 RM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A20A901F-7AF4-4B78-A4C0-6B5B0C094C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8314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max. conductor-resistance: 1.910 | min. breaking load of conductor strand: 2.3 | Current rating in the air: 72 | Outer diameter: 17.8 | Total weight: 257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BF5C7791-A722-420A-B03E-263741173C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36EFA065-1B6A-47BF-916F-C2F3B8ED94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B35DA154-1566-49A8-B6D1-635B53BF95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4x16 RN + 2x1.5 RE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3BFD7E61-C20C-4F94-91B7-3969DBDEC4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4904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max. conductor-resistance: 1.910/12.100 | min. breaking load of conductor strand: 2.3 | Current rating in the air: 72 | Outer diameter: 17.8 | Total weight: 304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13B16219-9369-4555-815C-CB2336D1F8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353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74D3B1D7-3ECD-4C99-A824-D393BEBB0E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353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D8E1FAF7-DCF9-447A-92BA-E07B704E51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381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2x25 RM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EEF96E98-15CD-4406-B8D9-045212DBD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381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7605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max. conductor-resistance: 1.200 | min. breaking load of conductor strand: 3.8 | Current rating in the air: 107 | Outer diameter: 18.0 | Total weight: 202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89580529-97D1-44EF-8155-EAF6CB0AC6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17990793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72" name="">
            <a:extLst xmlns:a="http://schemas.openxmlformats.org/drawingml/2006/main">
              <a:ext uri="{FF2B5EF4-FFF2-40B4-BE49-F238E27FC236}">
                <a16:creationId xmlns:a16="http://schemas.microsoft.com/office/drawing/2014/main" id="{071899F4-40AF-4D88-9BA5-23AFFD8981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7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070fac17fcd449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78616AA-C41C-470B-8ED1-2DAE691E44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0C625DC-68AC-42A4-A23B-66B2A15A2F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ABC NFC 33-209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805265F-DCBF-4F42-8658-E14B07A2DE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73F967F-F569-47BC-9D11-74C345B526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1D67308-1613-45D8-8534-4BDDBADBF6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D26F789-24EF-405D-8CF5-8310ED8BC0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8654C23-B88D-42C8-9DA7-AF0D9F4A1A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18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c38d167c75749e6"/>
          <a:stretch xmlns:a="http://schemas.openxmlformats.org/drawingml/2006/main"/>
        </p:blipFill>
        <p:spPr>
          <a:xfrm xmlns:a="http://schemas.openxmlformats.org/drawingml/2006/main">
            <a:off x="666750" y="2355554"/>
            <a:ext cx="1790700" cy="1118193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E7E238B-870C-40D2-A8C8-17A499A8F0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ABC NFC 33-209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1360D2A-EC7B-43B3-BEDA-FBDB995D0E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A083BEA-9482-40C5-95EF-7DAAD05264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E3A2AAE-0EDC-4B5E-A81D-EDE305584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1/4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88ED1B9-0EBA-464E-B168-D7CDE9A7D3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A5DF9E4-C557-4735-AF03-9B124F7D0B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1383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Number of cores x nominal cross section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CB9CB80-31E5-483C-8103-82AA14E70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00691F4-CE4B-42C1-9CA4-4AD8DCA8E1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8961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max. conductor-resistance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264DEFF-7026-4567-ACA5-927535BD5A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5FD1B73-0755-45A8-A542-36BA9E90D4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1383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min. breaking load of conductor strand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84939D7-92BE-4310-8FE9-C0BFC79A68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2235F9BE-04BC-4F79-9799-D45E5A7D32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Current rating in the air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17B4428-6602-4B8C-B679-AEBA26A091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570FB78-2F53-4DA8-B1AC-66CC4EDCAC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Outer diameter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AF4BD64-11D4-4E0F-A70E-DB70E52496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638C1BA-36BD-461E-96B5-7EFEFF36C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Total weight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8EE0742-0BAB-49A0-AE5D-FD870B5A2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45C383E-E504-4EA6-81EF-3491C2B86B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mm^2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A07F818-A1AF-4B9C-BF24-DCC7CE0375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A097E1F-AD1E-4F2B-B847-F8B8C27FE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Ohm/km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FEBCA1A-DED0-4938-82F7-700618991A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8F6E8F1-D283-473C-86A0-84233DB810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kN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0D0C79A-380D-40CE-BEBC-B9179A49E3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2F75E0F6-098E-4F43-887A-B57FE14007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282D976-686E-4584-81A9-DDB3C58952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3B640826-456F-4F8D-A495-DF1E1CC6BC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mm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95BD82A-A0E0-45D3-9648-A48849EB05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C882D97-78B8-42F3-B12F-B6F4D93D38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kg/km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FA9EBA1-C985-4387-888A-23A5F2E998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12ACC4A-9CD8-45BB-9DFE-2873C54262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2x10 RM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FC05C86-1750-4A18-A3AA-CCDD80CDA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3DADA99-EF68-4586-96C5-790CA6335F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3.080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964569C8-20FD-4CC5-8DDF-83AB001C73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6CD5562-4BE9-4948-88DE-50061DC5BE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1.5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EE241F7D-3DDE-4F7E-B408-53A3AB47DD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BB40519-353E-4BFE-AD82-8DF89C5190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38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26F3840-2D1B-437D-A66A-F769B7E863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6693ECF4-542B-4F1F-8609-F4FD4139B2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12.8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C98A55BE-D2BB-4508-B852-978160DDFC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85EC2E9E-F8E6-4896-B59E-5E8A2FA644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93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3DD2D3C7-1EF7-4822-9B43-A1A11AC839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92212597-4977-4C09-9EF7-30F4273D9D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4x10 RM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37D38912-DFE1-4164-9A05-7D092B2D85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3CBC3F81-C680-4390-95E1-E64CFC2929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3.080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A6B506C2-D6D2-498C-B0E4-564C5D00F1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1F7A0A36-4487-4FE6-85EF-F46FA54E69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1.5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0831B5F5-59A1-4EA9-BFD4-B82B237F33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C2D5019B-1199-4259-B692-09CA2D490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38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A6E49036-D882-4766-AFD4-29A996985E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EEA15B9A-D67A-4122-B200-B8599643B5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15.4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13B0DF61-29F2-46C7-A9E6-5B8CB27D1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DE4161D0-FC91-4C97-99A9-88A2E4E1AA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183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A9C0CCEF-9ECE-4DEC-B174-AAC41A5B5F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1779AA12-3B4B-4B5D-9B02-37ADAEC35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2x16 RM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0720A8D3-9A79-45AE-91BD-A0B38983DC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7A540B4D-397C-4EAD-AA5B-D9B3624754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1.910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59E44C2D-32C6-4E8A-85A9-AE878AFDE0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052CE7D5-BC7F-4F22-AF9C-4C67B0DB09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2.3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EAFAE5AA-F4FD-4716-9EA4-F3BDFC3389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2A022755-E253-4870-9282-23E0DAB6FA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72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949B0977-66D9-45F5-AA02-0C801ED76F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A8361435-08D7-4D6F-BF8D-0A18E3DEEE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14.8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181D3A9F-1F8C-45ED-8D9B-7F907BC020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EF399C4C-E0D5-4516-A150-4E4BC3D971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129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841B36AD-2580-4969-88EA-7E11791C3A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63B84209-10F0-4097-A00D-C134ED7853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2x16 RN + 2x1.5 RE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624FD1A2-E588-4B87-91EB-E5539E0ABB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A13CA8CE-9F70-4F4D-B84B-CAE7772E5B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1.910/12.100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6584CEA0-58B0-4113-ADB1-4666BC63CE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B0871E6E-E08B-47A0-BA2F-188277217E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2.3</a:t>
            </a:r>
          </a:p>
        </p:txBody>
      </p:sp>
      <p:sp>
        <p:nvSpPr>
          <p:cNvPr id="81" name="">
            <a:extLst xmlns:a="http://schemas.openxmlformats.org/drawingml/2006/main">
              <a:ext uri="{FF2B5EF4-FFF2-40B4-BE49-F238E27FC236}">
                <a16:creationId xmlns:a16="http://schemas.microsoft.com/office/drawing/2014/main" id="{E999A82B-6044-4C60-B386-2C8E9F35F6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2" name="">
            <a:extLst xmlns:a="http://schemas.openxmlformats.org/drawingml/2006/main">
              <a:ext uri="{FF2B5EF4-FFF2-40B4-BE49-F238E27FC236}">
                <a16:creationId xmlns:a16="http://schemas.microsoft.com/office/drawing/2014/main" id="{93D7DE30-0056-412B-BED0-F319FF21AF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72</a:t>
            </a:r>
          </a:p>
        </p:txBody>
      </p:sp>
      <p:sp>
        <p:nvSpPr>
          <p:cNvPr id="83" name="">
            <a:extLst xmlns:a="http://schemas.openxmlformats.org/drawingml/2006/main">
              <a:ext uri="{FF2B5EF4-FFF2-40B4-BE49-F238E27FC236}">
                <a16:creationId xmlns:a16="http://schemas.microsoft.com/office/drawing/2014/main" id="{47813834-1B76-4856-8D23-E7CED86991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4" name="">
            <a:extLst xmlns:a="http://schemas.openxmlformats.org/drawingml/2006/main">
              <a:ext uri="{FF2B5EF4-FFF2-40B4-BE49-F238E27FC236}">
                <a16:creationId xmlns:a16="http://schemas.microsoft.com/office/drawing/2014/main" id="{C006C25A-C34D-4DD4-BC76-11D867B966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14.8</a:t>
            </a:r>
          </a:p>
        </p:txBody>
      </p:sp>
      <p:sp>
        <p:nvSpPr>
          <p:cNvPr id="85" name="">
            <a:extLst xmlns:a="http://schemas.openxmlformats.org/drawingml/2006/main">
              <a:ext uri="{FF2B5EF4-FFF2-40B4-BE49-F238E27FC236}">
                <a16:creationId xmlns:a16="http://schemas.microsoft.com/office/drawing/2014/main" id="{25CA72A3-A3B7-40C0-91EC-CC2850AD64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6" name="">
            <a:extLst xmlns:a="http://schemas.openxmlformats.org/drawingml/2006/main">
              <a:ext uri="{FF2B5EF4-FFF2-40B4-BE49-F238E27FC236}">
                <a16:creationId xmlns:a16="http://schemas.microsoft.com/office/drawing/2014/main" id="{A551C1E2-DA95-4C2E-BD67-4F2E120394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176</a:t>
            </a:r>
          </a:p>
        </p:txBody>
      </p:sp>
      <p:sp>
        <p:nvSpPr>
          <p:cNvPr id="87" name="">
            <a:extLst xmlns:a="http://schemas.openxmlformats.org/drawingml/2006/main">
              <a:ext uri="{FF2B5EF4-FFF2-40B4-BE49-F238E27FC236}">
                <a16:creationId xmlns:a16="http://schemas.microsoft.com/office/drawing/2014/main" id="{CDFD97C1-A30B-4E45-A62E-99740A4263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8" name="">
            <a:extLst xmlns:a="http://schemas.openxmlformats.org/drawingml/2006/main">
              <a:ext uri="{FF2B5EF4-FFF2-40B4-BE49-F238E27FC236}">
                <a16:creationId xmlns:a16="http://schemas.microsoft.com/office/drawing/2014/main" id="{1D1AAD3A-E4CE-45F5-ACE8-4F838FB3E4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4x16 RM</a:t>
            </a:r>
          </a:p>
        </p:txBody>
      </p:sp>
      <p:sp>
        <p:nvSpPr>
          <p:cNvPr id="89" name="">
            <a:extLst xmlns:a="http://schemas.openxmlformats.org/drawingml/2006/main">
              <a:ext uri="{FF2B5EF4-FFF2-40B4-BE49-F238E27FC236}">
                <a16:creationId xmlns:a16="http://schemas.microsoft.com/office/drawing/2014/main" id="{A0F03A00-3744-4383-9CA5-79BA1768FB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0" name="">
            <a:extLst xmlns:a="http://schemas.openxmlformats.org/drawingml/2006/main">
              <a:ext uri="{FF2B5EF4-FFF2-40B4-BE49-F238E27FC236}">
                <a16:creationId xmlns:a16="http://schemas.microsoft.com/office/drawing/2014/main" id="{06C9FFAA-D00C-40BA-A7F7-9206CCD74D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1.910</a:t>
            </a:r>
          </a:p>
        </p:txBody>
      </p:sp>
      <p:sp>
        <p:nvSpPr>
          <p:cNvPr id="91" name="">
            <a:extLst xmlns:a="http://schemas.openxmlformats.org/drawingml/2006/main">
              <a:ext uri="{FF2B5EF4-FFF2-40B4-BE49-F238E27FC236}">
                <a16:creationId xmlns:a16="http://schemas.microsoft.com/office/drawing/2014/main" id="{A93156E1-A3F8-4DD6-ACDF-5D276A1849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2" name="">
            <a:extLst xmlns:a="http://schemas.openxmlformats.org/drawingml/2006/main">
              <a:ext uri="{FF2B5EF4-FFF2-40B4-BE49-F238E27FC236}">
                <a16:creationId xmlns:a16="http://schemas.microsoft.com/office/drawing/2014/main" id="{FDE27D86-0B4B-40F0-A268-85775AEA5D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2.3</a:t>
            </a:r>
          </a:p>
        </p:txBody>
      </p:sp>
      <p:sp>
        <p:nvSpPr>
          <p:cNvPr id="93" name="">
            <a:extLst xmlns:a="http://schemas.openxmlformats.org/drawingml/2006/main">
              <a:ext uri="{FF2B5EF4-FFF2-40B4-BE49-F238E27FC236}">
                <a16:creationId xmlns:a16="http://schemas.microsoft.com/office/drawing/2014/main" id="{7F93D591-4627-42C7-9F1D-9D7EFD7A35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4" name="">
            <a:extLst xmlns:a="http://schemas.openxmlformats.org/drawingml/2006/main">
              <a:ext uri="{FF2B5EF4-FFF2-40B4-BE49-F238E27FC236}">
                <a16:creationId xmlns:a16="http://schemas.microsoft.com/office/drawing/2014/main" id="{B79E7B2F-57D2-472D-BAB5-0C4FF68DF6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72</a:t>
            </a:r>
          </a:p>
        </p:txBody>
      </p:sp>
      <p:sp>
        <p:nvSpPr>
          <p:cNvPr id="95" name="">
            <a:extLst xmlns:a="http://schemas.openxmlformats.org/drawingml/2006/main">
              <a:ext uri="{FF2B5EF4-FFF2-40B4-BE49-F238E27FC236}">
                <a16:creationId xmlns:a16="http://schemas.microsoft.com/office/drawing/2014/main" id="{D529F5AD-04F8-45BB-905A-47B6EC7969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6" name="">
            <a:extLst xmlns:a="http://schemas.openxmlformats.org/drawingml/2006/main">
              <a:ext uri="{FF2B5EF4-FFF2-40B4-BE49-F238E27FC236}">
                <a16:creationId xmlns:a16="http://schemas.microsoft.com/office/drawing/2014/main" id="{13038558-63B0-400C-B718-FD2B3DE90F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17.8</a:t>
            </a:r>
          </a:p>
        </p:txBody>
      </p:sp>
      <p:sp>
        <p:nvSpPr>
          <p:cNvPr id="97" name="">
            <a:extLst xmlns:a="http://schemas.openxmlformats.org/drawingml/2006/main">
              <a:ext uri="{FF2B5EF4-FFF2-40B4-BE49-F238E27FC236}">
                <a16:creationId xmlns:a16="http://schemas.microsoft.com/office/drawing/2014/main" id="{0244AF4E-FE89-471E-9FFD-1141556594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8" name="">
            <a:extLst xmlns:a="http://schemas.openxmlformats.org/drawingml/2006/main">
              <a:ext uri="{FF2B5EF4-FFF2-40B4-BE49-F238E27FC236}">
                <a16:creationId xmlns:a16="http://schemas.microsoft.com/office/drawing/2014/main" id="{48A15EBA-0F31-44FA-BA5B-83C05B67B6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257</a:t>
            </a:r>
          </a:p>
        </p:txBody>
      </p:sp>
      <p:sp>
        <p:nvSpPr>
          <p:cNvPr id="99" name="">
            <a:extLst xmlns:a="http://schemas.openxmlformats.org/drawingml/2006/main">
              <a:ext uri="{FF2B5EF4-FFF2-40B4-BE49-F238E27FC236}">
                <a16:creationId xmlns:a16="http://schemas.microsoft.com/office/drawing/2014/main" id="{FA281D49-F1F9-4516-9FF7-0D4815F3E8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0" name="">
            <a:extLst xmlns:a="http://schemas.openxmlformats.org/drawingml/2006/main">
              <a:ext uri="{FF2B5EF4-FFF2-40B4-BE49-F238E27FC236}">
                <a16:creationId xmlns:a16="http://schemas.microsoft.com/office/drawing/2014/main" id="{286F4C41-9CDC-4245-A9AC-BF8AD582A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4x16 RN + 2x1.5 RE</a:t>
            </a:r>
          </a:p>
        </p:txBody>
      </p:sp>
      <p:sp>
        <p:nvSpPr>
          <p:cNvPr id="101" name="">
            <a:extLst xmlns:a="http://schemas.openxmlformats.org/drawingml/2006/main">
              <a:ext uri="{FF2B5EF4-FFF2-40B4-BE49-F238E27FC236}">
                <a16:creationId xmlns:a16="http://schemas.microsoft.com/office/drawing/2014/main" id="{FC7394C3-7A44-434A-A5C6-813FA5CC31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2" name="">
            <a:extLst xmlns:a="http://schemas.openxmlformats.org/drawingml/2006/main">
              <a:ext uri="{FF2B5EF4-FFF2-40B4-BE49-F238E27FC236}">
                <a16:creationId xmlns:a16="http://schemas.microsoft.com/office/drawing/2014/main" id="{3F0D1DB0-E69C-4F1C-8D4A-D929ECF5D3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1.910/12.100</a:t>
            </a:r>
          </a:p>
        </p:txBody>
      </p:sp>
      <p:sp>
        <p:nvSpPr>
          <p:cNvPr id="103" name="">
            <a:extLst xmlns:a="http://schemas.openxmlformats.org/drawingml/2006/main">
              <a:ext uri="{FF2B5EF4-FFF2-40B4-BE49-F238E27FC236}">
                <a16:creationId xmlns:a16="http://schemas.microsoft.com/office/drawing/2014/main" id="{D1391CDE-B509-41C1-8AF8-FEA9BB5ADC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4" name="">
            <a:extLst xmlns:a="http://schemas.openxmlformats.org/drawingml/2006/main">
              <a:ext uri="{FF2B5EF4-FFF2-40B4-BE49-F238E27FC236}">
                <a16:creationId xmlns:a16="http://schemas.microsoft.com/office/drawing/2014/main" id="{44A53E3C-9388-4FD7-AC61-55157365A5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2.3</a:t>
            </a:r>
          </a:p>
        </p:txBody>
      </p:sp>
      <p:sp>
        <p:nvSpPr>
          <p:cNvPr id="105" name="">
            <a:extLst xmlns:a="http://schemas.openxmlformats.org/drawingml/2006/main">
              <a:ext uri="{FF2B5EF4-FFF2-40B4-BE49-F238E27FC236}">
                <a16:creationId xmlns:a16="http://schemas.microsoft.com/office/drawing/2014/main" id="{8886ECD8-A3BF-4092-88CE-F7D3856B14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6" name="">
            <a:extLst xmlns:a="http://schemas.openxmlformats.org/drawingml/2006/main">
              <a:ext uri="{FF2B5EF4-FFF2-40B4-BE49-F238E27FC236}">
                <a16:creationId xmlns:a16="http://schemas.microsoft.com/office/drawing/2014/main" id="{951D8CA5-33DE-46BF-AF74-DF0DEE0231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72</a:t>
            </a:r>
          </a:p>
        </p:txBody>
      </p:sp>
      <p:sp>
        <p:nvSpPr>
          <p:cNvPr id="107" name="">
            <a:extLst xmlns:a="http://schemas.openxmlformats.org/drawingml/2006/main">
              <a:ext uri="{FF2B5EF4-FFF2-40B4-BE49-F238E27FC236}">
                <a16:creationId xmlns:a16="http://schemas.microsoft.com/office/drawing/2014/main" id="{37E365B7-4A5B-4E7B-BD7F-9E9DDB1CD9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8" name="">
            <a:extLst xmlns:a="http://schemas.openxmlformats.org/drawingml/2006/main">
              <a:ext uri="{FF2B5EF4-FFF2-40B4-BE49-F238E27FC236}">
                <a16:creationId xmlns:a16="http://schemas.microsoft.com/office/drawing/2014/main" id="{48474821-7CE4-462B-AA34-068F8EAFA8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17.8</a:t>
            </a:r>
          </a:p>
        </p:txBody>
      </p:sp>
      <p:sp>
        <p:nvSpPr>
          <p:cNvPr id="109" name="">
            <a:extLst xmlns:a="http://schemas.openxmlformats.org/drawingml/2006/main">
              <a:ext uri="{FF2B5EF4-FFF2-40B4-BE49-F238E27FC236}">
                <a16:creationId xmlns:a16="http://schemas.microsoft.com/office/drawing/2014/main" id="{E6493D1A-D60D-4C44-9A3F-F08DA1FBC5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0" name="">
            <a:extLst xmlns:a="http://schemas.openxmlformats.org/drawingml/2006/main">
              <a:ext uri="{FF2B5EF4-FFF2-40B4-BE49-F238E27FC236}">
                <a16:creationId xmlns:a16="http://schemas.microsoft.com/office/drawing/2014/main" id="{A5CB782D-2118-41A1-87B4-BB61258A7F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304</a:t>
            </a:r>
          </a:p>
        </p:txBody>
      </p:sp>
      <p:sp>
        <p:nvSpPr>
          <p:cNvPr id="111" name="">
            <a:extLst xmlns:a="http://schemas.openxmlformats.org/drawingml/2006/main">
              <a:ext uri="{FF2B5EF4-FFF2-40B4-BE49-F238E27FC236}">
                <a16:creationId xmlns:a16="http://schemas.microsoft.com/office/drawing/2014/main" id="{9D3BA52D-8462-47F8-973C-C4F40BE3AB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2" name="">
            <a:extLst xmlns:a="http://schemas.openxmlformats.org/drawingml/2006/main">
              <a:ext uri="{FF2B5EF4-FFF2-40B4-BE49-F238E27FC236}">
                <a16:creationId xmlns:a16="http://schemas.microsoft.com/office/drawing/2014/main" id="{F0E713AA-292C-467F-9288-9CB65C016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2x25 RM</a:t>
            </a:r>
          </a:p>
        </p:txBody>
      </p:sp>
      <p:sp>
        <p:nvSpPr>
          <p:cNvPr id="113" name="">
            <a:extLst xmlns:a="http://schemas.openxmlformats.org/drawingml/2006/main">
              <a:ext uri="{FF2B5EF4-FFF2-40B4-BE49-F238E27FC236}">
                <a16:creationId xmlns:a16="http://schemas.microsoft.com/office/drawing/2014/main" id="{1EBF822F-CFC9-4313-809D-026AED79D1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4" name="">
            <a:extLst xmlns:a="http://schemas.openxmlformats.org/drawingml/2006/main">
              <a:ext uri="{FF2B5EF4-FFF2-40B4-BE49-F238E27FC236}">
                <a16:creationId xmlns:a16="http://schemas.microsoft.com/office/drawing/2014/main" id="{06247298-C1AC-404B-9965-9F1E4FA8B7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1.200</a:t>
            </a:r>
          </a:p>
        </p:txBody>
      </p:sp>
      <p:sp>
        <p:nvSpPr>
          <p:cNvPr id="115" name="">
            <a:extLst xmlns:a="http://schemas.openxmlformats.org/drawingml/2006/main">
              <a:ext uri="{FF2B5EF4-FFF2-40B4-BE49-F238E27FC236}">
                <a16:creationId xmlns:a16="http://schemas.microsoft.com/office/drawing/2014/main" id="{4D8E4826-6151-4C87-A142-D772DF1846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6" name="">
            <a:extLst xmlns:a="http://schemas.openxmlformats.org/drawingml/2006/main">
              <a:ext uri="{FF2B5EF4-FFF2-40B4-BE49-F238E27FC236}">
                <a16:creationId xmlns:a16="http://schemas.microsoft.com/office/drawing/2014/main" id="{A35CC07B-7D6F-48BB-8FA7-1D7BECB60D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3.8</a:t>
            </a:r>
          </a:p>
        </p:txBody>
      </p:sp>
      <p:sp>
        <p:nvSpPr>
          <p:cNvPr id="117" name="">
            <a:extLst xmlns:a="http://schemas.openxmlformats.org/drawingml/2006/main">
              <a:ext uri="{FF2B5EF4-FFF2-40B4-BE49-F238E27FC236}">
                <a16:creationId xmlns:a16="http://schemas.microsoft.com/office/drawing/2014/main" id="{FFEA779F-8509-4D8B-B3D4-151F78CDC1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8" name="">
            <a:extLst xmlns:a="http://schemas.openxmlformats.org/drawingml/2006/main">
              <a:ext uri="{FF2B5EF4-FFF2-40B4-BE49-F238E27FC236}">
                <a16:creationId xmlns:a16="http://schemas.microsoft.com/office/drawing/2014/main" id="{36B26DC7-D067-40C3-8FDE-2839A30B10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107</a:t>
            </a:r>
          </a:p>
        </p:txBody>
      </p:sp>
      <p:sp>
        <p:nvSpPr>
          <p:cNvPr id="119" name="">
            <a:extLst xmlns:a="http://schemas.openxmlformats.org/drawingml/2006/main">
              <a:ext uri="{FF2B5EF4-FFF2-40B4-BE49-F238E27FC236}">
                <a16:creationId xmlns:a16="http://schemas.microsoft.com/office/drawing/2014/main" id="{C85D318C-F212-408E-AC3D-077A41F931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0" name="">
            <a:extLst xmlns:a="http://schemas.openxmlformats.org/drawingml/2006/main">
              <a:ext uri="{FF2B5EF4-FFF2-40B4-BE49-F238E27FC236}">
                <a16:creationId xmlns:a16="http://schemas.microsoft.com/office/drawing/2014/main" id="{43E96060-63E5-4F1E-B60F-9CF0118B41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18.0</a:t>
            </a:r>
          </a:p>
        </p:txBody>
      </p:sp>
      <p:sp>
        <p:nvSpPr>
          <p:cNvPr id="121" name="">
            <a:extLst xmlns:a="http://schemas.openxmlformats.org/drawingml/2006/main">
              <a:ext uri="{FF2B5EF4-FFF2-40B4-BE49-F238E27FC236}">
                <a16:creationId xmlns:a16="http://schemas.microsoft.com/office/drawing/2014/main" id="{68B476EC-6830-42A9-902A-DB5AE26EB3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2" name="">
            <a:extLst xmlns:a="http://schemas.openxmlformats.org/drawingml/2006/main">
              <a:ext uri="{FF2B5EF4-FFF2-40B4-BE49-F238E27FC236}">
                <a16:creationId xmlns:a16="http://schemas.microsoft.com/office/drawing/2014/main" id="{D43A3013-C39C-429D-864A-0167F1BB72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202</a:t>
            </a:r>
          </a:p>
        </p:txBody>
      </p:sp>
      <p:sp>
        <p:nvSpPr>
          <p:cNvPr id="123" name="">
            <a:extLst xmlns:a="http://schemas.openxmlformats.org/drawingml/2006/main">
              <a:ext uri="{FF2B5EF4-FFF2-40B4-BE49-F238E27FC236}">
                <a16:creationId xmlns:a16="http://schemas.microsoft.com/office/drawing/2014/main" id="{E8290E74-3450-44CB-AC1E-7D0E455CE8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4" name="">
            <a:extLst xmlns:a="http://schemas.openxmlformats.org/drawingml/2006/main">
              <a:ext uri="{FF2B5EF4-FFF2-40B4-BE49-F238E27FC236}">
                <a16:creationId xmlns:a16="http://schemas.microsoft.com/office/drawing/2014/main" id="{327F4DC3-03F8-4449-9218-489F3F95B0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2x25 RM + 2x1,5 RE</a:t>
            </a:r>
          </a:p>
        </p:txBody>
      </p:sp>
      <p:sp>
        <p:nvSpPr>
          <p:cNvPr id="125" name="">
            <a:extLst xmlns:a="http://schemas.openxmlformats.org/drawingml/2006/main">
              <a:ext uri="{FF2B5EF4-FFF2-40B4-BE49-F238E27FC236}">
                <a16:creationId xmlns:a16="http://schemas.microsoft.com/office/drawing/2014/main" id="{90FC0F2B-EECF-41A0-971D-91DBD2269E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6" name="">
            <a:extLst xmlns:a="http://schemas.openxmlformats.org/drawingml/2006/main">
              <a:ext uri="{FF2B5EF4-FFF2-40B4-BE49-F238E27FC236}">
                <a16:creationId xmlns:a16="http://schemas.microsoft.com/office/drawing/2014/main" id="{3D989C2A-4E9E-4FC2-AC88-97602091B8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1.200/12.100</a:t>
            </a:r>
          </a:p>
        </p:txBody>
      </p:sp>
      <p:sp>
        <p:nvSpPr>
          <p:cNvPr id="127" name="">
            <a:extLst xmlns:a="http://schemas.openxmlformats.org/drawingml/2006/main">
              <a:ext uri="{FF2B5EF4-FFF2-40B4-BE49-F238E27FC236}">
                <a16:creationId xmlns:a16="http://schemas.microsoft.com/office/drawing/2014/main" id="{A8783C04-7047-490D-8AF7-D07DD58608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8" name="">
            <a:extLst xmlns:a="http://schemas.openxmlformats.org/drawingml/2006/main">
              <a:ext uri="{FF2B5EF4-FFF2-40B4-BE49-F238E27FC236}">
                <a16:creationId xmlns:a16="http://schemas.microsoft.com/office/drawing/2014/main" id="{E6DFF076-939E-4EF0-A7AD-1A6536D48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3.8</a:t>
            </a:r>
          </a:p>
        </p:txBody>
      </p:sp>
      <p:sp>
        <p:nvSpPr>
          <p:cNvPr id="129" name="">
            <a:extLst xmlns:a="http://schemas.openxmlformats.org/drawingml/2006/main">
              <a:ext uri="{FF2B5EF4-FFF2-40B4-BE49-F238E27FC236}">
                <a16:creationId xmlns:a16="http://schemas.microsoft.com/office/drawing/2014/main" id="{E8D5AC66-89AB-4EA5-A9AA-D048672AD4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0" name="">
            <a:extLst xmlns:a="http://schemas.openxmlformats.org/drawingml/2006/main">
              <a:ext uri="{FF2B5EF4-FFF2-40B4-BE49-F238E27FC236}">
                <a16:creationId xmlns:a16="http://schemas.microsoft.com/office/drawing/2014/main" id="{74D36054-F96B-446E-A622-8B93E4C035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107</a:t>
            </a:r>
          </a:p>
        </p:txBody>
      </p:sp>
      <p:sp>
        <p:nvSpPr>
          <p:cNvPr id="131" name="">
            <a:extLst xmlns:a="http://schemas.openxmlformats.org/drawingml/2006/main">
              <a:ext uri="{FF2B5EF4-FFF2-40B4-BE49-F238E27FC236}">
                <a16:creationId xmlns:a16="http://schemas.microsoft.com/office/drawing/2014/main" id="{89C0A576-F416-47FF-A861-70408C20C4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2" name="">
            <a:extLst xmlns:a="http://schemas.openxmlformats.org/drawingml/2006/main">
              <a:ext uri="{FF2B5EF4-FFF2-40B4-BE49-F238E27FC236}">
                <a16:creationId xmlns:a16="http://schemas.microsoft.com/office/drawing/2014/main" id="{15010134-0CA9-4D2F-BAE8-54F16E4FBE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18.0</a:t>
            </a:r>
          </a:p>
        </p:txBody>
      </p:sp>
      <p:sp>
        <p:nvSpPr>
          <p:cNvPr id="133" name="">
            <a:extLst xmlns:a="http://schemas.openxmlformats.org/drawingml/2006/main">
              <a:ext uri="{FF2B5EF4-FFF2-40B4-BE49-F238E27FC236}">
                <a16:creationId xmlns:a16="http://schemas.microsoft.com/office/drawing/2014/main" id="{9586B0FD-2383-45B1-BFBD-55BB005A74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4" name="">
            <a:extLst xmlns:a="http://schemas.openxmlformats.org/drawingml/2006/main">
              <a:ext uri="{FF2B5EF4-FFF2-40B4-BE49-F238E27FC236}">
                <a16:creationId xmlns:a16="http://schemas.microsoft.com/office/drawing/2014/main" id="{8B20F707-E568-4214-A44F-8A3C3572CB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249</a:t>
            </a:r>
          </a:p>
        </p:txBody>
      </p:sp>
      <p:sp>
        <p:nvSpPr>
          <p:cNvPr id="135" name="">
            <a:extLst xmlns:a="http://schemas.openxmlformats.org/drawingml/2006/main">
              <a:ext uri="{FF2B5EF4-FFF2-40B4-BE49-F238E27FC236}">
                <a16:creationId xmlns:a16="http://schemas.microsoft.com/office/drawing/2014/main" id="{25D5D739-0CEA-46C6-BCA1-63D3CBACDF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6" name="">
            <a:extLst xmlns:a="http://schemas.openxmlformats.org/drawingml/2006/main">
              <a:ext uri="{FF2B5EF4-FFF2-40B4-BE49-F238E27FC236}">
                <a16:creationId xmlns:a16="http://schemas.microsoft.com/office/drawing/2014/main" id="{B0362A82-CBB8-4E0F-81D6-A9ABDF1A69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4x25 RM</a:t>
            </a:r>
          </a:p>
        </p:txBody>
      </p:sp>
      <p:sp>
        <p:nvSpPr>
          <p:cNvPr id="137" name="">
            <a:extLst xmlns:a="http://schemas.openxmlformats.org/drawingml/2006/main">
              <a:ext uri="{FF2B5EF4-FFF2-40B4-BE49-F238E27FC236}">
                <a16:creationId xmlns:a16="http://schemas.microsoft.com/office/drawing/2014/main" id="{14977E03-E3A2-42BC-BB02-82E1422492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8" name="">
            <a:extLst xmlns:a="http://schemas.openxmlformats.org/drawingml/2006/main">
              <a:ext uri="{FF2B5EF4-FFF2-40B4-BE49-F238E27FC236}">
                <a16:creationId xmlns:a16="http://schemas.microsoft.com/office/drawing/2014/main" id="{5A932A74-D2D7-4F42-B4EF-CEFD7C91E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1.200</a:t>
            </a:r>
          </a:p>
        </p:txBody>
      </p:sp>
      <p:sp>
        <p:nvSpPr>
          <p:cNvPr id="139" name="">
            <a:extLst xmlns:a="http://schemas.openxmlformats.org/drawingml/2006/main">
              <a:ext uri="{FF2B5EF4-FFF2-40B4-BE49-F238E27FC236}">
                <a16:creationId xmlns:a16="http://schemas.microsoft.com/office/drawing/2014/main" id="{BA2F7BDF-165D-4AAF-A34D-D8BE163CB5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0" name="">
            <a:extLst xmlns:a="http://schemas.openxmlformats.org/drawingml/2006/main">
              <a:ext uri="{FF2B5EF4-FFF2-40B4-BE49-F238E27FC236}">
                <a16:creationId xmlns:a16="http://schemas.microsoft.com/office/drawing/2014/main" id="{5D132B96-E77F-4005-A421-1C591F4026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3.8</a:t>
            </a:r>
          </a:p>
        </p:txBody>
      </p:sp>
      <p:sp>
        <p:nvSpPr>
          <p:cNvPr id="141" name="">
            <a:extLst xmlns:a="http://schemas.openxmlformats.org/drawingml/2006/main">
              <a:ext uri="{FF2B5EF4-FFF2-40B4-BE49-F238E27FC236}">
                <a16:creationId xmlns:a16="http://schemas.microsoft.com/office/drawing/2014/main" id="{0B790D18-C629-4787-9A31-CFAA8509FB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2" name="">
            <a:extLst xmlns:a="http://schemas.openxmlformats.org/drawingml/2006/main">
              <a:ext uri="{FF2B5EF4-FFF2-40B4-BE49-F238E27FC236}">
                <a16:creationId xmlns:a16="http://schemas.microsoft.com/office/drawing/2014/main" id="{2B2A9049-3D15-4374-BFAB-377CDD3D62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107</a:t>
            </a:r>
          </a:p>
        </p:txBody>
      </p:sp>
      <p:sp>
        <p:nvSpPr>
          <p:cNvPr id="143" name="">
            <a:extLst xmlns:a="http://schemas.openxmlformats.org/drawingml/2006/main">
              <a:ext uri="{FF2B5EF4-FFF2-40B4-BE49-F238E27FC236}">
                <a16:creationId xmlns:a16="http://schemas.microsoft.com/office/drawing/2014/main" id="{0F785B85-5A9D-4CB2-A54B-FF64F80627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4" name="">
            <a:extLst xmlns:a="http://schemas.openxmlformats.org/drawingml/2006/main">
              <a:ext uri="{FF2B5EF4-FFF2-40B4-BE49-F238E27FC236}">
                <a16:creationId xmlns:a16="http://schemas.microsoft.com/office/drawing/2014/main" id="{5A5FC582-5767-4762-9836-159590624E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21.7</a:t>
            </a:r>
          </a:p>
        </p:txBody>
      </p:sp>
      <p:sp>
        <p:nvSpPr>
          <p:cNvPr id="145" name="">
            <a:extLst xmlns:a="http://schemas.openxmlformats.org/drawingml/2006/main">
              <a:ext uri="{FF2B5EF4-FFF2-40B4-BE49-F238E27FC236}">
                <a16:creationId xmlns:a16="http://schemas.microsoft.com/office/drawing/2014/main" id="{E97E74F2-66D0-4E28-AD62-2568D56679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6" name="">
            <a:extLst xmlns:a="http://schemas.openxmlformats.org/drawingml/2006/main">
              <a:ext uri="{FF2B5EF4-FFF2-40B4-BE49-F238E27FC236}">
                <a16:creationId xmlns:a16="http://schemas.microsoft.com/office/drawing/2014/main" id="{4A22EDC3-B49D-477C-A32A-26875F2E13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404</a:t>
            </a:r>
          </a:p>
        </p:txBody>
      </p:sp>
      <p:sp>
        <p:nvSpPr>
          <p:cNvPr id="147" name="">
            <a:extLst xmlns:a="http://schemas.openxmlformats.org/drawingml/2006/main">
              <a:ext uri="{FF2B5EF4-FFF2-40B4-BE49-F238E27FC236}">
                <a16:creationId xmlns:a16="http://schemas.microsoft.com/office/drawing/2014/main" id="{C27F8F1F-EBA2-44C4-B4F2-6BEEB2EAD5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8" name="">
            <a:extLst xmlns:a="http://schemas.openxmlformats.org/drawingml/2006/main">
              <a:ext uri="{FF2B5EF4-FFF2-40B4-BE49-F238E27FC236}">
                <a16:creationId xmlns:a16="http://schemas.microsoft.com/office/drawing/2014/main" id="{F444FF62-B754-4D0D-8E3A-735F56B508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4x25 RM + 2x1,5 RE</a:t>
            </a:r>
          </a:p>
        </p:txBody>
      </p:sp>
      <p:sp>
        <p:nvSpPr>
          <p:cNvPr id="149" name="">
            <a:extLst xmlns:a="http://schemas.openxmlformats.org/drawingml/2006/main">
              <a:ext uri="{FF2B5EF4-FFF2-40B4-BE49-F238E27FC236}">
                <a16:creationId xmlns:a16="http://schemas.microsoft.com/office/drawing/2014/main" id="{003F9E93-A10C-4F96-9193-B9904CC329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0" name="">
            <a:extLst xmlns:a="http://schemas.openxmlformats.org/drawingml/2006/main">
              <a:ext uri="{FF2B5EF4-FFF2-40B4-BE49-F238E27FC236}">
                <a16:creationId xmlns:a16="http://schemas.microsoft.com/office/drawing/2014/main" id="{927DA089-0338-4082-80AD-0E6A3F68E9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1.200/12.100</a:t>
            </a:r>
          </a:p>
        </p:txBody>
      </p:sp>
      <p:sp>
        <p:nvSpPr>
          <p:cNvPr id="151" name="">
            <a:extLst xmlns:a="http://schemas.openxmlformats.org/drawingml/2006/main">
              <a:ext uri="{FF2B5EF4-FFF2-40B4-BE49-F238E27FC236}">
                <a16:creationId xmlns:a16="http://schemas.microsoft.com/office/drawing/2014/main" id="{4A9D719A-04A1-44C9-AB87-AFD8EE408D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2" name="">
            <a:extLst xmlns:a="http://schemas.openxmlformats.org/drawingml/2006/main">
              <a:ext uri="{FF2B5EF4-FFF2-40B4-BE49-F238E27FC236}">
                <a16:creationId xmlns:a16="http://schemas.microsoft.com/office/drawing/2014/main" id="{F3897FD1-8E4C-4369-868E-2306E0C347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3.8</a:t>
            </a:r>
          </a:p>
        </p:txBody>
      </p:sp>
      <p:sp>
        <p:nvSpPr>
          <p:cNvPr id="153" name="">
            <a:extLst xmlns:a="http://schemas.openxmlformats.org/drawingml/2006/main">
              <a:ext uri="{FF2B5EF4-FFF2-40B4-BE49-F238E27FC236}">
                <a16:creationId xmlns:a16="http://schemas.microsoft.com/office/drawing/2014/main" id="{65E2A1AE-4CD0-4205-857A-00B6751245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4" name="">
            <a:extLst xmlns:a="http://schemas.openxmlformats.org/drawingml/2006/main">
              <a:ext uri="{FF2B5EF4-FFF2-40B4-BE49-F238E27FC236}">
                <a16:creationId xmlns:a16="http://schemas.microsoft.com/office/drawing/2014/main" id="{F30FD5C0-8573-46A4-B79B-1A3270E441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107</a:t>
            </a:r>
          </a:p>
        </p:txBody>
      </p:sp>
      <p:sp>
        <p:nvSpPr>
          <p:cNvPr id="155" name="">
            <a:extLst xmlns:a="http://schemas.openxmlformats.org/drawingml/2006/main">
              <a:ext uri="{FF2B5EF4-FFF2-40B4-BE49-F238E27FC236}">
                <a16:creationId xmlns:a16="http://schemas.microsoft.com/office/drawing/2014/main" id="{E075FACE-BE1E-4FF0-9063-7ECCB93DE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6" name="">
            <a:extLst xmlns:a="http://schemas.openxmlformats.org/drawingml/2006/main">
              <a:ext uri="{FF2B5EF4-FFF2-40B4-BE49-F238E27FC236}">
                <a16:creationId xmlns:a16="http://schemas.microsoft.com/office/drawing/2014/main" id="{E31F907F-64E2-43E5-8B28-4B9DCD3D2A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21.7</a:t>
            </a:r>
          </a:p>
        </p:txBody>
      </p:sp>
      <p:sp>
        <p:nvSpPr>
          <p:cNvPr id="157" name="">
            <a:extLst xmlns:a="http://schemas.openxmlformats.org/drawingml/2006/main">
              <a:ext uri="{FF2B5EF4-FFF2-40B4-BE49-F238E27FC236}">
                <a16:creationId xmlns:a16="http://schemas.microsoft.com/office/drawing/2014/main" id="{BA8E4F84-EA50-41FD-8185-4F1D72D9D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8" name="">
            <a:extLst xmlns:a="http://schemas.openxmlformats.org/drawingml/2006/main">
              <a:ext uri="{FF2B5EF4-FFF2-40B4-BE49-F238E27FC236}">
                <a16:creationId xmlns:a16="http://schemas.microsoft.com/office/drawing/2014/main" id="{5254E6B3-DF7F-4CA9-8418-16CD833BEB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451</a:t>
            </a:r>
          </a:p>
        </p:txBody>
      </p:sp>
      <p:sp>
        <p:nvSpPr>
          <p:cNvPr id="159" name="">
            <a:extLst xmlns:a="http://schemas.openxmlformats.org/drawingml/2006/main">
              <a:ext uri="{FF2B5EF4-FFF2-40B4-BE49-F238E27FC236}">
                <a16:creationId xmlns:a16="http://schemas.microsoft.com/office/drawing/2014/main" id="{EF112258-CC5C-4D8E-A192-FE23CFCEAB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0" name="">
            <a:extLst xmlns:a="http://schemas.openxmlformats.org/drawingml/2006/main">
              <a:ext uri="{FF2B5EF4-FFF2-40B4-BE49-F238E27FC236}">
                <a16:creationId xmlns:a16="http://schemas.microsoft.com/office/drawing/2014/main" id="{93F77A4E-BC5F-4B25-BA3D-C6E39D7A6A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2x35 RM</a:t>
            </a:r>
          </a:p>
        </p:txBody>
      </p:sp>
      <p:sp>
        <p:nvSpPr>
          <p:cNvPr id="161" name="">
            <a:extLst xmlns:a="http://schemas.openxmlformats.org/drawingml/2006/main">
              <a:ext uri="{FF2B5EF4-FFF2-40B4-BE49-F238E27FC236}">
                <a16:creationId xmlns:a16="http://schemas.microsoft.com/office/drawing/2014/main" id="{ECC60C80-0798-49AB-9D4D-5F227E4ED9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2" name="">
            <a:extLst xmlns:a="http://schemas.openxmlformats.org/drawingml/2006/main">
              <a:ext uri="{FF2B5EF4-FFF2-40B4-BE49-F238E27FC236}">
                <a16:creationId xmlns:a16="http://schemas.microsoft.com/office/drawing/2014/main" id="{917F5CF4-B0A8-4486-BB37-66E38E5686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0.868</a:t>
            </a:r>
          </a:p>
        </p:txBody>
      </p:sp>
      <p:sp>
        <p:nvSpPr>
          <p:cNvPr id="163" name="">
            <a:extLst xmlns:a="http://schemas.openxmlformats.org/drawingml/2006/main">
              <a:ext uri="{FF2B5EF4-FFF2-40B4-BE49-F238E27FC236}">
                <a16:creationId xmlns:a16="http://schemas.microsoft.com/office/drawing/2014/main" id="{BA4D6695-B420-43B2-AB42-0FC7CED75D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4" name="">
            <a:extLst xmlns:a="http://schemas.openxmlformats.org/drawingml/2006/main">
              <a:ext uri="{FF2B5EF4-FFF2-40B4-BE49-F238E27FC236}">
                <a16:creationId xmlns:a16="http://schemas.microsoft.com/office/drawing/2014/main" id="{C69CAE0E-0C20-45AD-B33F-98563FFD45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5.2</a:t>
            </a:r>
          </a:p>
        </p:txBody>
      </p:sp>
      <p:sp>
        <p:nvSpPr>
          <p:cNvPr id="165" name="">
            <a:extLst xmlns:a="http://schemas.openxmlformats.org/drawingml/2006/main">
              <a:ext uri="{FF2B5EF4-FFF2-40B4-BE49-F238E27FC236}">
                <a16:creationId xmlns:a16="http://schemas.microsoft.com/office/drawing/2014/main" id="{1EF66C86-F6B6-4077-8C29-32EEC5910C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6" name="">
            <a:extLst xmlns:a="http://schemas.openxmlformats.org/drawingml/2006/main">
              <a:ext uri="{FF2B5EF4-FFF2-40B4-BE49-F238E27FC236}">
                <a16:creationId xmlns:a16="http://schemas.microsoft.com/office/drawing/2014/main" id="{C5F7EC69-5A99-4297-974A-3BAC3AD078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132</a:t>
            </a:r>
          </a:p>
        </p:txBody>
      </p:sp>
      <p:sp>
        <p:nvSpPr>
          <p:cNvPr id="167" name="">
            <a:extLst xmlns:a="http://schemas.openxmlformats.org/drawingml/2006/main">
              <a:ext uri="{FF2B5EF4-FFF2-40B4-BE49-F238E27FC236}">
                <a16:creationId xmlns:a16="http://schemas.microsoft.com/office/drawing/2014/main" id="{9A37819F-63A3-45A8-8C2E-562A580D4F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8" name="">
            <a:extLst xmlns:a="http://schemas.openxmlformats.org/drawingml/2006/main">
              <a:ext uri="{FF2B5EF4-FFF2-40B4-BE49-F238E27FC236}">
                <a16:creationId xmlns:a16="http://schemas.microsoft.com/office/drawing/2014/main" id="{85D1FDFB-3712-465A-BD25-807E59F2B8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20.8</a:t>
            </a:r>
          </a:p>
        </p:txBody>
      </p:sp>
      <p:sp>
        <p:nvSpPr>
          <p:cNvPr id="169" name="">
            <a:extLst xmlns:a="http://schemas.openxmlformats.org/drawingml/2006/main">
              <a:ext uri="{FF2B5EF4-FFF2-40B4-BE49-F238E27FC236}">
                <a16:creationId xmlns:a16="http://schemas.microsoft.com/office/drawing/2014/main" id="{D677F2A6-81B1-4647-A508-EC41E81C68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70" name="">
            <a:extLst xmlns:a="http://schemas.openxmlformats.org/drawingml/2006/main">
              <a:ext uri="{FF2B5EF4-FFF2-40B4-BE49-F238E27FC236}">
                <a16:creationId xmlns:a16="http://schemas.microsoft.com/office/drawing/2014/main" id="{9DBD1DEA-A3F6-41A7-8B44-47455428B2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269</a:t>
            </a:r>
          </a:p>
        </p:txBody>
      </p:sp>
      <p:sp>
        <p:nvSpPr>
          <p:cNvPr id="171" name="">
            <a:extLst xmlns:a="http://schemas.openxmlformats.org/drawingml/2006/main">
              <a:ext uri="{FF2B5EF4-FFF2-40B4-BE49-F238E27FC236}">
                <a16:creationId xmlns:a16="http://schemas.microsoft.com/office/drawing/2014/main" id="{B070ABFC-ABAE-4F34-B4B1-C6F572344F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1339854336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72" name="">
            <a:extLst xmlns:a="http://schemas.openxmlformats.org/drawingml/2006/main">
              <a:ext uri="{FF2B5EF4-FFF2-40B4-BE49-F238E27FC236}">
                <a16:creationId xmlns:a16="http://schemas.microsoft.com/office/drawing/2014/main" id="{9C7FEA55-9CA9-40A6-A91E-5B760D82CD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7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4a287f88d0c4d88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1E3688B-6E16-4CE9-AE1F-F06E0AE841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CB8A88-BF0E-4E01-A8A5-AADF872A98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ABC NFC 33-209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1CCEA92-D896-4DC0-906D-992950AC1A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88E29FC-D46F-4CA5-98C3-A20EFDCF20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C0A1650-FB15-4442-9169-02A7962A6C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DA3DCDF-9402-45EE-BD1F-D1F2082331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EA6687C-E7BD-49B2-9D65-50820226B4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18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d3e020548f54f3f"/>
          <a:stretch xmlns:a="http://schemas.openxmlformats.org/drawingml/2006/main"/>
        </p:blipFill>
        <p:spPr>
          <a:xfrm xmlns:a="http://schemas.openxmlformats.org/drawingml/2006/main">
            <a:off x="666750" y="2355554"/>
            <a:ext cx="1790700" cy="1118193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40BE2AD-7F41-4D25-9EE4-202BD159D9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ABC NFC 33-209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A5EB691-6430-44A1-9CBD-2C77DA9D2F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F0097EC-BF48-4482-A0F6-6CFAE08C6B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D5AA662-4853-48BE-91C7-7F2EC1FEF8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2/4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D9CED45-7573-4AE9-8C5D-2E3B07579A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80A9952-F263-4137-BD76-2A9784540B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1383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Number of cores x nominal cross section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C900BD2-4BF3-437C-991F-8C88D6E788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6D0A865-E64C-484F-848C-52B9764E9F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8961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max. conductor-resistance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89AB179-A11F-49B0-BC88-72267DF4D2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76F2E95-0F54-4D23-B978-10E3286D38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1383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min. breaking load of conductor strand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9D93323-A659-473A-9CB2-CA30041CA3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78BE096-F6C6-4D03-9F9C-BB5D85C018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Current rating in the air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B4513F3-CE01-4736-9984-113C23E7BD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6EBC1CB-1C7F-49D6-829C-9D53FF5EB9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Outer diameter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2A4A8CE-C942-4406-B03A-6C4598DF41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AAB42D5-74EF-4367-93FC-6AEF453ECA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Total weight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F6EEBEB-84A9-46CB-A348-192223FD9C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8A18682-6854-4C6B-BEF7-9F7AC1A9B3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2x35 RM + 2x1,5 RE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9B799CE-D36D-4895-B1CD-A67017216C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B3F4E1F-30DB-44AD-837A-0A880E72B9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0.868/12.100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B2CBE3C-606B-4C65-A89C-9E319F0639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C298F8B-9D7A-4CB5-8DB1-500EAF1C8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5.2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5848B96-F424-4FA4-9BB9-D4B7EF4A3D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5449574-4EDB-4172-AF90-13D0269565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132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9539976-A446-49D4-9F0C-8443DF9B15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595D73A-7738-4011-B3B1-F91664A721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20.8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2166DD4-0E50-4F5B-8554-652EC1A30A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0005D74-109A-4393-A837-8A296F36AD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316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336DDCC-F029-4366-9D09-56561E7532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A8ECC05-353C-4D04-8ADD-A21F0DB816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4x35 RM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08B8202-E190-41C3-8188-A367FE1D7B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05FFE9B-84F2-429E-B078-3BF816B040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0.868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7EB0BEE0-C5C2-45FC-9717-226B734D4F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91174991-6E70-4A07-882D-D543CFD786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5.2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B041CB7-DEA3-43D2-8218-6104D644A8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BB0E35C-D783-40D8-86F5-59726A6519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132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76DC23D-CFD2-4943-92B0-054BD7BB73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29DB9696-B043-4BCA-93A1-CD6C696B74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25.1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76B2DEBD-4F89-4937-A475-E4953E6F37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20E44CA-13A7-4769-923A-39139D4E8D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539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8341EC09-0241-459E-9665-B18B492CEE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7D54750F-BEDB-4F36-B7B2-9636479844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4x35 RM + 2x1,5 RE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2FCCEBD7-00CA-4BBB-8BC4-81B4D30590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A108EA4C-B4C2-4864-83F9-63B35883B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0.868/12.100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1122A77E-3982-48F1-B1A0-DD629D9EE2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8A413616-E508-4E90-B0DF-E801BA242D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5.2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7FB0ACA0-EE09-4EC0-A69C-3B7291B969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F896A43C-26B9-4138-8230-A7C8D14383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132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A0E0F74-09B3-4E99-AEDC-E25D302900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41DBA33F-0D95-45AE-9AA9-183EB48844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25.1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C24698AD-D278-45FA-AEC5-1C5703C105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5B41E510-98AB-4DE0-A27E-4394E1B36B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586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16F8FA4A-6A2D-496A-8E20-8AAA11FCFD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7F477500-BE2B-4AB5-BAAE-7669D7F937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2x50 RM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DA07B805-2870-44CD-82AB-03CD84D47A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67B00541-6939-469C-B358-2997B95813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0.641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0DC47D4B-63DE-4DDA-8E6C-330A8A56CF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8141569B-1B90-43AA-B266-93703A6B3C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7.6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BFBF5CE5-0073-410D-B515-DA12BC4325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7F6630F5-C3AB-4BCB-ABE6-2261E6E493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165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62DF1E00-0F71-4E10-9A7A-6009D0F2D6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2639E4A2-9AE0-4EA5-8D07-C860D8EEB5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23.4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1E150014-141F-4A42-84A0-D63403D401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EE21853B-06ED-45A4-A8EB-9F86C8BC53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352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6B637ABE-4824-4D8E-8B4A-95A8C26FCD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C37B00D4-AE47-4DBD-9E04-046606CA00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2x35 RM + 2x1,5 RE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FDF3402E-E73B-4A38-BD9C-FAE20A03C4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41055CD6-1F8D-4098-BABB-B8323AF79B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0.868/12.100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2B51C4B7-7998-4896-ADB3-E561FE2BDD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7AC786F1-6EEB-45C2-8191-FA134F5CB3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5.2</a:t>
            </a:r>
          </a:p>
        </p:txBody>
      </p:sp>
      <p:sp>
        <p:nvSpPr>
          <p:cNvPr id="81" name="">
            <a:extLst xmlns:a="http://schemas.openxmlformats.org/drawingml/2006/main">
              <a:ext uri="{FF2B5EF4-FFF2-40B4-BE49-F238E27FC236}">
                <a16:creationId xmlns:a16="http://schemas.microsoft.com/office/drawing/2014/main" id="{007362A1-0655-44DF-B070-B511B52C79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2" name="">
            <a:extLst xmlns:a="http://schemas.openxmlformats.org/drawingml/2006/main">
              <a:ext uri="{FF2B5EF4-FFF2-40B4-BE49-F238E27FC236}">
                <a16:creationId xmlns:a16="http://schemas.microsoft.com/office/drawing/2014/main" id="{543AAA45-3428-4F49-9BF9-FC50B5E56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132</a:t>
            </a:r>
          </a:p>
        </p:txBody>
      </p:sp>
      <p:sp>
        <p:nvSpPr>
          <p:cNvPr id="83" name="">
            <a:extLst xmlns:a="http://schemas.openxmlformats.org/drawingml/2006/main">
              <a:ext uri="{FF2B5EF4-FFF2-40B4-BE49-F238E27FC236}">
                <a16:creationId xmlns:a16="http://schemas.microsoft.com/office/drawing/2014/main" id="{BBFF1CD1-B29C-4E1D-9269-C4E180373F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4" name="">
            <a:extLst xmlns:a="http://schemas.openxmlformats.org/drawingml/2006/main">
              <a:ext uri="{FF2B5EF4-FFF2-40B4-BE49-F238E27FC236}">
                <a16:creationId xmlns:a16="http://schemas.microsoft.com/office/drawing/2014/main" id="{E82E16D6-A038-46E8-AC32-FAA8D03B71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20.8</a:t>
            </a:r>
          </a:p>
        </p:txBody>
      </p:sp>
      <p:sp>
        <p:nvSpPr>
          <p:cNvPr id="85" name="">
            <a:extLst xmlns:a="http://schemas.openxmlformats.org/drawingml/2006/main">
              <a:ext uri="{FF2B5EF4-FFF2-40B4-BE49-F238E27FC236}">
                <a16:creationId xmlns:a16="http://schemas.microsoft.com/office/drawing/2014/main" id="{F7D2E355-118E-46E6-AE0D-47C6B79E0D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6" name="">
            <a:extLst xmlns:a="http://schemas.openxmlformats.org/drawingml/2006/main">
              <a:ext uri="{FF2B5EF4-FFF2-40B4-BE49-F238E27FC236}">
                <a16:creationId xmlns:a16="http://schemas.microsoft.com/office/drawing/2014/main" id="{F766541A-A57E-4E57-B1E0-3260F613B2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316</a:t>
            </a:r>
          </a:p>
        </p:txBody>
      </p:sp>
      <p:sp>
        <p:nvSpPr>
          <p:cNvPr id="87" name="">
            <a:extLst xmlns:a="http://schemas.openxmlformats.org/drawingml/2006/main">
              <a:ext uri="{FF2B5EF4-FFF2-40B4-BE49-F238E27FC236}">
                <a16:creationId xmlns:a16="http://schemas.microsoft.com/office/drawing/2014/main" id="{411535A1-3AA9-4FCB-BFB0-D6E9A7F0F3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8" name="">
            <a:extLst xmlns:a="http://schemas.openxmlformats.org/drawingml/2006/main">
              <a:ext uri="{FF2B5EF4-FFF2-40B4-BE49-F238E27FC236}">
                <a16:creationId xmlns:a16="http://schemas.microsoft.com/office/drawing/2014/main" id="{775BE4CD-3816-41DC-BF6B-322F5C26E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4x35 RM</a:t>
            </a:r>
          </a:p>
        </p:txBody>
      </p:sp>
      <p:sp>
        <p:nvSpPr>
          <p:cNvPr id="89" name="">
            <a:extLst xmlns:a="http://schemas.openxmlformats.org/drawingml/2006/main">
              <a:ext uri="{FF2B5EF4-FFF2-40B4-BE49-F238E27FC236}">
                <a16:creationId xmlns:a16="http://schemas.microsoft.com/office/drawing/2014/main" id="{E6C79688-1888-49F4-BD8E-B97CBCF213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0" name="">
            <a:extLst xmlns:a="http://schemas.openxmlformats.org/drawingml/2006/main">
              <a:ext uri="{FF2B5EF4-FFF2-40B4-BE49-F238E27FC236}">
                <a16:creationId xmlns:a16="http://schemas.microsoft.com/office/drawing/2014/main" id="{149578BC-7ECF-4568-9AF2-B3142AFD10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0.868</a:t>
            </a:r>
          </a:p>
        </p:txBody>
      </p:sp>
      <p:sp>
        <p:nvSpPr>
          <p:cNvPr id="91" name="">
            <a:extLst xmlns:a="http://schemas.openxmlformats.org/drawingml/2006/main">
              <a:ext uri="{FF2B5EF4-FFF2-40B4-BE49-F238E27FC236}">
                <a16:creationId xmlns:a16="http://schemas.microsoft.com/office/drawing/2014/main" id="{54FAD3B0-33C8-4E97-97B0-917C4F1111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2" name="">
            <a:extLst xmlns:a="http://schemas.openxmlformats.org/drawingml/2006/main">
              <a:ext uri="{FF2B5EF4-FFF2-40B4-BE49-F238E27FC236}">
                <a16:creationId xmlns:a16="http://schemas.microsoft.com/office/drawing/2014/main" id="{4BB4EA14-A9CF-44BB-B972-B9521EBF5B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5.2</a:t>
            </a:r>
          </a:p>
        </p:txBody>
      </p:sp>
      <p:sp>
        <p:nvSpPr>
          <p:cNvPr id="93" name="">
            <a:extLst xmlns:a="http://schemas.openxmlformats.org/drawingml/2006/main">
              <a:ext uri="{FF2B5EF4-FFF2-40B4-BE49-F238E27FC236}">
                <a16:creationId xmlns:a16="http://schemas.microsoft.com/office/drawing/2014/main" id="{1CC99EF8-6EF3-409A-8E64-C16B0FBEB3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4" name="">
            <a:extLst xmlns:a="http://schemas.openxmlformats.org/drawingml/2006/main">
              <a:ext uri="{FF2B5EF4-FFF2-40B4-BE49-F238E27FC236}">
                <a16:creationId xmlns:a16="http://schemas.microsoft.com/office/drawing/2014/main" id="{66B1EBC3-B67C-46AA-A084-33B8F391FB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132</a:t>
            </a:r>
          </a:p>
        </p:txBody>
      </p:sp>
      <p:sp>
        <p:nvSpPr>
          <p:cNvPr id="95" name="">
            <a:extLst xmlns:a="http://schemas.openxmlformats.org/drawingml/2006/main">
              <a:ext uri="{FF2B5EF4-FFF2-40B4-BE49-F238E27FC236}">
                <a16:creationId xmlns:a16="http://schemas.microsoft.com/office/drawing/2014/main" id="{25EF0B7B-5D96-4947-B93A-82978DC0DE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6" name="">
            <a:extLst xmlns:a="http://schemas.openxmlformats.org/drawingml/2006/main">
              <a:ext uri="{FF2B5EF4-FFF2-40B4-BE49-F238E27FC236}">
                <a16:creationId xmlns:a16="http://schemas.microsoft.com/office/drawing/2014/main" id="{F60EBF82-48A0-4CD9-906B-D7F2C384B7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25.1</a:t>
            </a:r>
          </a:p>
        </p:txBody>
      </p:sp>
      <p:sp>
        <p:nvSpPr>
          <p:cNvPr id="97" name="">
            <a:extLst xmlns:a="http://schemas.openxmlformats.org/drawingml/2006/main">
              <a:ext uri="{FF2B5EF4-FFF2-40B4-BE49-F238E27FC236}">
                <a16:creationId xmlns:a16="http://schemas.microsoft.com/office/drawing/2014/main" id="{A223D0DE-EDBB-4167-A5D4-B16F8C006A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8" name="">
            <a:extLst xmlns:a="http://schemas.openxmlformats.org/drawingml/2006/main">
              <a:ext uri="{FF2B5EF4-FFF2-40B4-BE49-F238E27FC236}">
                <a16:creationId xmlns:a16="http://schemas.microsoft.com/office/drawing/2014/main" id="{FA78F571-25EE-444D-8D93-CA6B61D3B7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539</a:t>
            </a:r>
          </a:p>
        </p:txBody>
      </p:sp>
      <p:sp>
        <p:nvSpPr>
          <p:cNvPr id="99" name="">
            <a:extLst xmlns:a="http://schemas.openxmlformats.org/drawingml/2006/main">
              <a:ext uri="{FF2B5EF4-FFF2-40B4-BE49-F238E27FC236}">
                <a16:creationId xmlns:a16="http://schemas.microsoft.com/office/drawing/2014/main" id="{305BD02B-E83A-48A5-A799-AFA5CFF290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0" name="">
            <a:extLst xmlns:a="http://schemas.openxmlformats.org/drawingml/2006/main">
              <a:ext uri="{FF2B5EF4-FFF2-40B4-BE49-F238E27FC236}">
                <a16:creationId xmlns:a16="http://schemas.microsoft.com/office/drawing/2014/main" id="{7DED8CE6-B545-41CF-AF4D-5687583E9B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4x35 RM + 2x1,5 RE</a:t>
            </a:r>
          </a:p>
        </p:txBody>
      </p:sp>
      <p:sp>
        <p:nvSpPr>
          <p:cNvPr id="101" name="">
            <a:extLst xmlns:a="http://schemas.openxmlformats.org/drawingml/2006/main">
              <a:ext uri="{FF2B5EF4-FFF2-40B4-BE49-F238E27FC236}">
                <a16:creationId xmlns:a16="http://schemas.microsoft.com/office/drawing/2014/main" id="{64C01FE6-DEE1-485E-990C-7B7596BB6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2" name="">
            <a:extLst xmlns:a="http://schemas.openxmlformats.org/drawingml/2006/main">
              <a:ext uri="{FF2B5EF4-FFF2-40B4-BE49-F238E27FC236}">
                <a16:creationId xmlns:a16="http://schemas.microsoft.com/office/drawing/2014/main" id="{FE426BF8-19EE-4E42-A5B9-9F99BA1E1C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0.868/12.100</a:t>
            </a:r>
          </a:p>
        </p:txBody>
      </p:sp>
      <p:sp>
        <p:nvSpPr>
          <p:cNvPr id="103" name="">
            <a:extLst xmlns:a="http://schemas.openxmlformats.org/drawingml/2006/main">
              <a:ext uri="{FF2B5EF4-FFF2-40B4-BE49-F238E27FC236}">
                <a16:creationId xmlns:a16="http://schemas.microsoft.com/office/drawing/2014/main" id="{483A17EF-BFF2-4D19-8407-A45DFF4E2B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4" name="">
            <a:extLst xmlns:a="http://schemas.openxmlformats.org/drawingml/2006/main">
              <a:ext uri="{FF2B5EF4-FFF2-40B4-BE49-F238E27FC236}">
                <a16:creationId xmlns:a16="http://schemas.microsoft.com/office/drawing/2014/main" id="{AACA76EE-B455-4D86-A321-E8D376FC02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5.2</a:t>
            </a:r>
          </a:p>
        </p:txBody>
      </p:sp>
      <p:sp>
        <p:nvSpPr>
          <p:cNvPr id="105" name="">
            <a:extLst xmlns:a="http://schemas.openxmlformats.org/drawingml/2006/main">
              <a:ext uri="{FF2B5EF4-FFF2-40B4-BE49-F238E27FC236}">
                <a16:creationId xmlns:a16="http://schemas.microsoft.com/office/drawing/2014/main" id="{F26D65C3-A006-4278-8656-3491F384BF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6" name="">
            <a:extLst xmlns:a="http://schemas.openxmlformats.org/drawingml/2006/main">
              <a:ext uri="{FF2B5EF4-FFF2-40B4-BE49-F238E27FC236}">
                <a16:creationId xmlns:a16="http://schemas.microsoft.com/office/drawing/2014/main" id="{A5830BE2-302E-4662-BD5A-558354F084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132</a:t>
            </a:r>
          </a:p>
        </p:txBody>
      </p:sp>
      <p:sp>
        <p:nvSpPr>
          <p:cNvPr id="107" name="">
            <a:extLst xmlns:a="http://schemas.openxmlformats.org/drawingml/2006/main">
              <a:ext uri="{FF2B5EF4-FFF2-40B4-BE49-F238E27FC236}">
                <a16:creationId xmlns:a16="http://schemas.microsoft.com/office/drawing/2014/main" id="{C90D776E-542E-40B3-B4F5-4B0DEF048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8" name="">
            <a:extLst xmlns:a="http://schemas.openxmlformats.org/drawingml/2006/main">
              <a:ext uri="{FF2B5EF4-FFF2-40B4-BE49-F238E27FC236}">
                <a16:creationId xmlns:a16="http://schemas.microsoft.com/office/drawing/2014/main" id="{3E6373FB-5DF8-4EA4-A29B-017B5B616A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25.1</a:t>
            </a:r>
          </a:p>
        </p:txBody>
      </p:sp>
      <p:sp>
        <p:nvSpPr>
          <p:cNvPr id="109" name="">
            <a:extLst xmlns:a="http://schemas.openxmlformats.org/drawingml/2006/main">
              <a:ext uri="{FF2B5EF4-FFF2-40B4-BE49-F238E27FC236}">
                <a16:creationId xmlns:a16="http://schemas.microsoft.com/office/drawing/2014/main" id="{23893637-6589-48A6-AADE-1494D21C61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0" name="">
            <a:extLst xmlns:a="http://schemas.openxmlformats.org/drawingml/2006/main">
              <a:ext uri="{FF2B5EF4-FFF2-40B4-BE49-F238E27FC236}">
                <a16:creationId xmlns:a16="http://schemas.microsoft.com/office/drawing/2014/main" id="{523F0F92-6A14-4C87-AF27-CF27A7E8FB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586</a:t>
            </a:r>
          </a:p>
        </p:txBody>
      </p:sp>
      <p:sp>
        <p:nvSpPr>
          <p:cNvPr id="111" name="">
            <a:extLst xmlns:a="http://schemas.openxmlformats.org/drawingml/2006/main">
              <a:ext uri="{FF2B5EF4-FFF2-40B4-BE49-F238E27FC236}">
                <a16:creationId xmlns:a16="http://schemas.microsoft.com/office/drawing/2014/main" id="{38DCD936-9325-4656-A67E-018C8AE4E6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2" name="">
            <a:extLst xmlns:a="http://schemas.openxmlformats.org/drawingml/2006/main">
              <a:ext uri="{FF2B5EF4-FFF2-40B4-BE49-F238E27FC236}">
                <a16:creationId xmlns:a16="http://schemas.microsoft.com/office/drawing/2014/main" id="{18F737A3-250B-4F13-85C7-215D588C7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2x50 RM</a:t>
            </a:r>
          </a:p>
        </p:txBody>
      </p:sp>
      <p:sp>
        <p:nvSpPr>
          <p:cNvPr id="113" name="">
            <a:extLst xmlns:a="http://schemas.openxmlformats.org/drawingml/2006/main">
              <a:ext uri="{FF2B5EF4-FFF2-40B4-BE49-F238E27FC236}">
                <a16:creationId xmlns:a16="http://schemas.microsoft.com/office/drawing/2014/main" id="{F4FD0D7C-4185-4A12-8FC1-261A890CD4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4" name="">
            <a:extLst xmlns:a="http://schemas.openxmlformats.org/drawingml/2006/main">
              <a:ext uri="{FF2B5EF4-FFF2-40B4-BE49-F238E27FC236}">
                <a16:creationId xmlns:a16="http://schemas.microsoft.com/office/drawing/2014/main" id="{54C2C820-EF9D-4C0B-BB94-EE1FDE575D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0.641</a:t>
            </a:r>
          </a:p>
        </p:txBody>
      </p:sp>
      <p:sp>
        <p:nvSpPr>
          <p:cNvPr id="115" name="">
            <a:extLst xmlns:a="http://schemas.openxmlformats.org/drawingml/2006/main">
              <a:ext uri="{FF2B5EF4-FFF2-40B4-BE49-F238E27FC236}">
                <a16:creationId xmlns:a16="http://schemas.microsoft.com/office/drawing/2014/main" id="{59FE6A50-A143-4760-9693-4E10CBFF26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6" name="">
            <a:extLst xmlns:a="http://schemas.openxmlformats.org/drawingml/2006/main">
              <a:ext uri="{FF2B5EF4-FFF2-40B4-BE49-F238E27FC236}">
                <a16:creationId xmlns:a16="http://schemas.microsoft.com/office/drawing/2014/main" id="{23051EDF-7DC4-4699-BBD7-887094B88E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7.6</a:t>
            </a:r>
          </a:p>
        </p:txBody>
      </p:sp>
      <p:sp>
        <p:nvSpPr>
          <p:cNvPr id="117" name="">
            <a:extLst xmlns:a="http://schemas.openxmlformats.org/drawingml/2006/main">
              <a:ext uri="{FF2B5EF4-FFF2-40B4-BE49-F238E27FC236}">
                <a16:creationId xmlns:a16="http://schemas.microsoft.com/office/drawing/2014/main" id="{2F4863CE-39F0-4002-82FF-67A866842E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8" name="">
            <a:extLst xmlns:a="http://schemas.openxmlformats.org/drawingml/2006/main">
              <a:ext uri="{FF2B5EF4-FFF2-40B4-BE49-F238E27FC236}">
                <a16:creationId xmlns:a16="http://schemas.microsoft.com/office/drawing/2014/main" id="{C76A0C4F-FE6B-41F2-84C2-EADEAA868B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165</a:t>
            </a:r>
          </a:p>
        </p:txBody>
      </p:sp>
      <p:sp>
        <p:nvSpPr>
          <p:cNvPr id="119" name="">
            <a:extLst xmlns:a="http://schemas.openxmlformats.org/drawingml/2006/main">
              <a:ext uri="{FF2B5EF4-FFF2-40B4-BE49-F238E27FC236}">
                <a16:creationId xmlns:a16="http://schemas.microsoft.com/office/drawing/2014/main" id="{C1F71AA8-8493-466C-B36A-C8763C95E9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0" name="">
            <a:extLst xmlns:a="http://schemas.openxmlformats.org/drawingml/2006/main">
              <a:ext uri="{FF2B5EF4-FFF2-40B4-BE49-F238E27FC236}">
                <a16:creationId xmlns:a16="http://schemas.microsoft.com/office/drawing/2014/main" id="{7D3AF5C1-5574-418E-BDF4-2F33E6D217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23.4</a:t>
            </a:r>
          </a:p>
        </p:txBody>
      </p:sp>
      <p:sp>
        <p:nvSpPr>
          <p:cNvPr id="121" name="">
            <a:extLst xmlns:a="http://schemas.openxmlformats.org/drawingml/2006/main">
              <a:ext uri="{FF2B5EF4-FFF2-40B4-BE49-F238E27FC236}">
                <a16:creationId xmlns:a16="http://schemas.microsoft.com/office/drawing/2014/main" id="{D8F25BA7-FE04-4F3C-8A24-332B5BEDF8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2" name="">
            <a:extLst xmlns:a="http://schemas.openxmlformats.org/drawingml/2006/main">
              <a:ext uri="{FF2B5EF4-FFF2-40B4-BE49-F238E27FC236}">
                <a16:creationId xmlns:a16="http://schemas.microsoft.com/office/drawing/2014/main" id="{91BE85B5-2473-46F7-8285-41869C49E6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352</a:t>
            </a:r>
          </a:p>
        </p:txBody>
      </p:sp>
      <p:sp>
        <p:nvSpPr>
          <p:cNvPr id="123" name="">
            <a:extLst xmlns:a="http://schemas.openxmlformats.org/drawingml/2006/main">
              <a:ext uri="{FF2B5EF4-FFF2-40B4-BE49-F238E27FC236}">
                <a16:creationId xmlns:a16="http://schemas.microsoft.com/office/drawing/2014/main" id="{58CE6672-9714-493A-A3A7-27BED4EDEB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4" name="">
            <a:extLst xmlns:a="http://schemas.openxmlformats.org/drawingml/2006/main">
              <a:ext uri="{FF2B5EF4-FFF2-40B4-BE49-F238E27FC236}">
                <a16:creationId xmlns:a16="http://schemas.microsoft.com/office/drawing/2014/main" id="{F5123C8B-5BCE-44EF-90E6-0428E984EA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2x50 RM + 2x1,5 RE</a:t>
            </a:r>
          </a:p>
        </p:txBody>
      </p:sp>
      <p:sp>
        <p:nvSpPr>
          <p:cNvPr id="125" name="">
            <a:extLst xmlns:a="http://schemas.openxmlformats.org/drawingml/2006/main">
              <a:ext uri="{FF2B5EF4-FFF2-40B4-BE49-F238E27FC236}">
                <a16:creationId xmlns:a16="http://schemas.microsoft.com/office/drawing/2014/main" id="{D384008F-AED1-41BC-9A23-691E7F87DE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6" name="">
            <a:extLst xmlns:a="http://schemas.openxmlformats.org/drawingml/2006/main">
              <a:ext uri="{FF2B5EF4-FFF2-40B4-BE49-F238E27FC236}">
                <a16:creationId xmlns:a16="http://schemas.microsoft.com/office/drawing/2014/main" id="{CC5A25E3-9823-4ABE-8B3F-DA8B6DE42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0.641/12.100</a:t>
            </a:r>
          </a:p>
        </p:txBody>
      </p:sp>
      <p:sp>
        <p:nvSpPr>
          <p:cNvPr id="127" name="">
            <a:extLst xmlns:a="http://schemas.openxmlformats.org/drawingml/2006/main">
              <a:ext uri="{FF2B5EF4-FFF2-40B4-BE49-F238E27FC236}">
                <a16:creationId xmlns:a16="http://schemas.microsoft.com/office/drawing/2014/main" id="{3B311DF2-300D-4BDE-A0CB-34853709E7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8" name="">
            <a:extLst xmlns:a="http://schemas.openxmlformats.org/drawingml/2006/main">
              <a:ext uri="{FF2B5EF4-FFF2-40B4-BE49-F238E27FC236}">
                <a16:creationId xmlns:a16="http://schemas.microsoft.com/office/drawing/2014/main" id="{B4AD8725-630B-464B-9F31-CDAF7A4956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7.6</a:t>
            </a:r>
          </a:p>
        </p:txBody>
      </p:sp>
      <p:sp>
        <p:nvSpPr>
          <p:cNvPr id="129" name="">
            <a:extLst xmlns:a="http://schemas.openxmlformats.org/drawingml/2006/main">
              <a:ext uri="{FF2B5EF4-FFF2-40B4-BE49-F238E27FC236}">
                <a16:creationId xmlns:a16="http://schemas.microsoft.com/office/drawing/2014/main" id="{6DE19358-FACC-482C-BCB6-872AA447CC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0" name="">
            <a:extLst xmlns:a="http://schemas.openxmlformats.org/drawingml/2006/main">
              <a:ext uri="{FF2B5EF4-FFF2-40B4-BE49-F238E27FC236}">
                <a16:creationId xmlns:a16="http://schemas.microsoft.com/office/drawing/2014/main" id="{9B99A447-4C03-493A-B0B8-2E95D99EE8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165</a:t>
            </a:r>
          </a:p>
        </p:txBody>
      </p:sp>
      <p:sp>
        <p:nvSpPr>
          <p:cNvPr id="131" name="">
            <a:extLst xmlns:a="http://schemas.openxmlformats.org/drawingml/2006/main">
              <a:ext uri="{FF2B5EF4-FFF2-40B4-BE49-F238E27FC236}">
                <a16:creationId xmlns:a16="http://schemas.microsoft.com/office/drawing/2014/main" id="{C07D58EF-677C-4E67-AC14-421FD70A9E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2" name="">
            <a:extLst xmlns:a="http://schemas.openxmlformats.org/drawingml/2006/main">
              <a:ext uri="{FF2B5EF4-FFF2-40B4-BE49-F238E27FC236}">
                <a16:creationId xmlns:a16="http://schemas.microsoft.com/office/drawing/2014/main" id="{54F32769-4C16-4999-8DD6-6C01B94085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23.4</a:t>
            </a:r>
          </a:p>
        </p:txBody>
      </p:sp>
      <p:sp>
        <p:nvSpPr>
          <p:cNvPr id="133" name="">
            <a:extLst xmlns:a="http://schemas.openxmlformats.org/drawingml/2006/main">
              <a:ext uri="{FF2B5EF4-FFF2-40B4-BE49-F238E27FC236}">
                <a16:creationId xmlns:a16="http://schemas.microsoft.com/office/drawing/2014/main" id="{103B5E84-1ABA-45C9-A500-251A4CAB5A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4" name="">
            <a:extLst xmlns:a="http://schemas.openxmlformats.org/drawingml/2006/main">
              <a:ext uri="{FF2B5EF4-FFF2-40B4-BE49-F238E27FC236}">
                <a16:creationId xmlns:a16="http://schemas.microsoft.com/office/drawing/2014/main" id="{1F2C6F44-4649-42F3-B1BC-370AFBD8E5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399</a:t>
            </a:r>
          </a:p>
        </p:txBody>
      </p:sp>
      <p:sp>
        <p:nvSpPr>
          <p:cNvPr id="135" name="">
            <a:extLst xmlns:a="http://schemas.openxmlformats.org/drawingml/2006/main">
              <a:ext uri="{FF2B5EF4-FFF2-40B4-BE49-F238E27FC236}">
                <a16:creationId xmlns:a16="http://schemas.microsoft.com/office/drawing/2014/main" id="{EBB33940-B17F-43B7-B880-DD587C6AC4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6" name="">
            <a:extLst xmlns:a="http://schemas.openxmlformats.org/drawingml/2006/main">
              <a:ext uri="{FF2B5EF4-FFF2-40B4-BE49-F238E27FC236}">
                <a16:creationId xmlns:a16="http://schemas.microsoft.com/office/drawing/2014/main" id="{8700F883-CDAE-4041-880F-EEA45BDE66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+ 3x25 RM</a:t>
            </a:r>
          </a:p>
        </p:txBody>
      </p:sp>
      <p:sp>
        <p:nvSpPr>
          <p:cNvPr id="137" name="">
            <a:extLst xmlns:a="http://schemas.openxmlformats.org/drawingml/2006/main">
              <a:ext uri="{FF2B5EF4-FFF2-40B4-BE49-F238E27FC236}">
                <a16:creationId xmlns:a16="http://schemas.microsoft.com/office/drawing/2014/main" id="{848BA563-7A3F-4D95-92C2-0BB3A0896E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8" name="">
            <a:extLst xmlns:a="http://schemas.openxmlformats.org/drawingml/2006/main">
              <a:ext uri="{FF2B5EF4-FFF2-40B4-BE49-F238E27FC236}">
                <a16:creationId xmlns:a16="http://schemas.microsoft.com/office/drawing/2014/main" id="{330AD857-8F22-43E4-94F2-8799FDF0CB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0.630/1.200</a:t>
            </a:r>
          </a:p>
        </p:txBody>
      </p:sp>
      <p:sp>
        <p:nvSpPr>
          <p:cNvPr id="139" name="">
            <a:extLst xmlns:a="http://schemas.openxmlformats.org/drawingml/2006/main">
              <a:ext uri="{FF2B5EF4-FFF2-40B4-BE49-F238E27FC236}">
                <a16:creationId xmlns:a16="http://schemas.microsoft.com/office/drawing/2014/main" id="{445CA95C-8D2D-4981-A932-BBD117749D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0" name="">
            <a:extLst xmlns:a="http://schemas.openxmlformats.org/drawingml/2006/main">
              <a:ext uri="{FF2B5EF4-FFF2-40B4-BE49-F238E27FC236}">
                <a16:creationId xmlns:a16="http://schemas.microsoft.com/office/drawing/2014/main" id="{D85FB6F1-CAEC-471A-BA5D-7D3006EA05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3.8</a:t>
            </a:r>
          </a:p>
        </p:txBody>
      </p:sp>
      <p:sp>
        <p:nvSpPr>
          <p:cNvPr id="141" name="">
            <a:extLst xmlns:a="http://schemas.openxmlformats.org/drawingml/2006/main">
              <a:ext uri="{FF2B5EF4-FFF2-40B4-BE49-F238E27FC236}">
                <a16:creationId xmlns:a16="http://schemas.microsoft.com/office/drawing/2014/main" id="{08919FBF-8708-44F5-B01B-A45787BE13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2" name="">
            <a:extLst xmlns:a="http://schemas.openxmlformats.org/drawingml/2006/main">
              <a:ext uri="{FF2B5EF4-FFF2-40B4-BE49-F238E27FC236}">
                <a16:creationId xmlns:a16="http://schemas.microsoft.com/office/drawing/2014/main" id="{83C6FB61-32E9-4F3E-9966-569CA0E439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107</a:t>
            </a:r>
          </a:p>
        </p:txBody>
      </p:sp>
      <p:sp>
        <p:nvSpPr>
          <p:cNvPr id="143" name="">
            <a:extLst xmlns:a="http://schemas.openxmlformats.org/drawingml/2006/main">
              <a:ext uri="{FF2B5EF4-FFF2-40B4-BE49-F238E27FC236}">
                <a16:creationId xmlns:a16="http://schemas.microsoft.com/office/drawing/2014/main" id="{4943E080-5028-4F8F-8E97-9A4ED7D911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4" name="">
            <a:extLst xmlns:a="http://schemas.openxmlformats.org/drawingml/2006/main">
              <a:ext uri="{FF2B5EF4-FFF2-40B4-BE49-F238E27FC236}">
                <a16:creationId xmlns:a16="http://schemas.microsoft.com/office/drawing/2014/main" id="{E9D83E26-4901-4CC6-A3CF-EE3BF78F5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21.7</a:t>
            </a:r>
          </a:p>
        </p:txBody>
      </p:sp>
      <p:sp>
        <p:nvSpPr>
          <p:cNvPr id="145" name="">
            <a:extLst xmlns:a="http://schemas.openxmlformats.org/drawingml/2006/main">
              <a:ext uri="{FF2B5EF4-FFF2-40B4-BE49-F238E27FC236}">
                <a16:creationId xmlns:a16="http://schemas.microsoft.com/office/drawing/2014/main" id="{F8BB5F97-862B-464D-962A-C350E04ED3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6" name="">
            <a:extLst xmlns:a="http://schemas.openxmlformats.org/drawingml/2006/main">
              <a:ext uri="{FF2B5EF4-FFF2-40B4-BE49-F238E27FC236}">
                <a16:creationId xmlns:a16="http://schemas.microsoft.com/office/drawing/2014/main" id="{D1DCD233-89B2-401B-AB1D-16CB586B4C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507</a:t>
            </a:r>
          </a:p>
        </p:txBody>
      </p:sp>
      <p:sp>
        <p:nvSpPr>
          <p:cNvPr id="147" name="">
            <a:extLst xmlns:a="http://schemas.openxmlformats.org/drawingml/2006/main">
              <a:ext uri="{FF2B5EF4-FFF2-40B4-BE49-F238E27FC236}">
                <a16:creationId xmlns:a16="http://schemas.microsoft.com/office/drawing/2014/main" id="{40DD1782-7048-42EF-9C55-2DD8B5E0F0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8" name="">
            <a:extLst xmlns:a="http://schemas.openxmlformats.org/drawingml/2006/main">
              <a:ext uri="{FF2B5EF4-FFF2-40B4-BE49-F238E27FC236}">
                <a16:creationId xmlns:a16="http://schemas.microsoft.com/office/drawing/2014/main" id="{C5239D6A-FC00-4D0B-81AA-DDA22EE3C9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7075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+ 3x25 RM + 1x16 RM</a:t>
            </a:r>
          </a:p>
        </p:txBody>
      </p:sp>
      <p:sp>
        <p:nvSpPr>
          <p:cNvPr id="149" name="">
            <a:extLst xmlns:a="http://schemas.openxmlformats.org/drawingml/2006/main">
              <a:ext uri="{FF2B5EF4-FFF2-40B4-BE49-F238E27FC236}">
                <a16:creationId xmlns:a16="http://schemas.microsoft.com/office/drawing/2014/main" id="{0AE459E4-5249-49C6-A3B6-4C7B7160A0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0" name="">
            <a:extLst xmlns:a="http://schemas.openxmlformats.org/drawingml/2006/main">
              <a:ext uri="{FF2B5EF4-FFF2-40B4-BE49-F238E27FC236}">
                <a16:creationId xmlns:a16="http://schemas.microsoft.com/office/drawing/2014/main" id="{98BA40D0-2B3B-4A6C-AABE-D14F6B3D27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0.630/1.200/1.910</a:t>
            </a:r>
          </a:p>
        </p:txBody>
      </p:sp>
      <p:sp>
        <p:nvSpPr>
          <p:cNvPr id="151" name="">
            <a:extLst xmlns:a="http://schemas.openxmlformats.org/drawingml/2006/main">
              <a:ext uri="{FF2B5EF4-FFF2-40B4-BE49-F238E27FC236}">
                <a16:creationId xmlns:a16="http://schemas.microsoft.com/office/drawing/2014/main" id="{2A5B4343-4D25-4E29-A1D9-92C8A809D4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2" name="">
            <a:extLst xmlns:a="http://schemas.openxmlformats.org/drawingml/2006/main">
              <a:ext uri="{FF2B5EF4-FFF2-40B4-BE49-F238E27FC236}">
                <a16:creationId xmlns:a16="http://schemas.microsoft.com/office/drawing/2014/main" id="{2224C64B-3F8D-478B-B6BC-22A211FA98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3.8/2.3</a:t>
            </a:r>
          </a:p>
        </p:txBody>
      </p:sp>
      <p:sp>
        <p:nvSpPr>
          <p:cNvPr id="153" name="">
            <a:extLst xmlns:a="http://schemas.openxmlformats.org/drawingml/2006/main">
              <a:ext uri="{FF2B5EF4-FFF2-40B4-BE49-F238E27FC236}">
                <a16:creationId xmlns:a16="http://schemas.microsoft.com/office/drawing/2014/main" id="{F426EA11-4BF3-4990-9B08-117F52B6D7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4" name="">
            <a:extLst xmlns:a="http://schemas.openxmlformats.org/drawingml/2006/main">
              <a:ext uri="{FF2B5EF4-FFF2-40B4-BE49-F238E27FC236}">
                <a16:creationId xmlns:a16="http://schemas.microsoft.com/office/drawing/2014/main" id="{06C92DD4-0C24-4A36-B84A-B26ABD7651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107/72</a:t>
            </a:r>
          </a:p>
        </p:txBody>
      </p:sp>
      <p:sp>
        <p:nvSpPr>
          <p:cNvPr id="155" name="">
            <a:extLst xmlns:a="http://schemas.openxmlformats.org/drawingml/2006/main">
              <a:ext uri="{FF2B5EF4-FFF2-40B4-BE49-F238E27FC236}">
                <a16:creationId xmlns:a16="http://schemas.microsoft.com/office/drawing/2014/main" id="{9FE6E484-209A-4BEB-B3AA-14BF7B1B49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6" name="">
            <a:extLst xmlns:a="http://schemas.openxmlformats.org/drawingml/2006/main">
              <a:ext uri="{FF2B5EF4-FFF2-40B4-BE49-F238E27FC236}">
                <a16:creationId xmlns:a16="http://schemas.microsoft.com/office/drawing/2014/main" id="{C348D207-CE73-408D-B3EE-54511232D9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24.3</a:t>
            </a:r>
          </a:p>
        </p:txBody>
      </p:sp>
      <p:sp>
        <p:nvSpPr>
          <p:cNvPr id="157" name="">
            <a:extLst xmlns:a="http://schemas.openxmlformats.org/drawingml/2006/main">
              <a:ext uri="{FF2B5EF4-FFF2-40B4-BE49-F238E27FC236}">
                <a16:creationId xmlns:a16="http://schemas.microsoft.com/office/drawing/2014/main" id="{4948F1F0-2AAF-4754-8094-F3C059CEAA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8" name="">
            <a:extLst xmlns:a="http://schemas.openxmlformats.org/drawingml/2006/main">
              <a:ext uri="{FF2B5EF4-FFF2-40B4-BE49-F238E27FC236}">
                <a16:creationId xmlns:a16="http://schemas.microsoft.com/office/drawing/2014/main" id="{AD7A7EBA-0A92-42AC-AAC3-6CF3BC85E3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573</a:t>
            </a:r>
          </a:p>
        </p:txBody>
      </p:sp>
      <p:sp>
        <p:nvSpPr>
          <p:cNvPr id="159" name="">
            <a:extLst xmlns:a="http://schemas.openxmlformats.org/drawingml/2006/main">
              <a:ext uri="{FF2B5EF4-FFF2-40B4-BE49-F238E27FC236}">
                <a16:creationId xmlns:a16="http://schemas.microsoft.com/office/drawing/2014/main" id="{BB3E3864-E657-42E6-9C7E-DE6E5EF28C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0" name="">
            <a:extLst xmlns:a="http://schemas.openxmlformats.org/drawingml/2006/main">
              <a:ext uri="{FF2B5EF4-FFF2-40B4-BE49-F238E27FC236}">
                <a16:creationId xmlns:a16="http://schemas.microsoft.com/office/drawing/2014/main" id="{97F31E0F-2FAA-44AE-A632-6BEEC13A4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7075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+ 3x25 RM + 2x16 RM</a:t>
            </a:r>
          </a:p>
        </p:txBody>
      </p:sp>
      <p:sp>
        <p:nvSpPr>
          <p:cNvPr id="161" name="">
            <a:extLst xmlns:a="http://schemas.openxmlformats.org/drawingml/2006/main">
              <a:ext uri="{FF2B5EF4-FFF2-40B4-BE49-F238E27FC236}">
                <a16:creationId xmlns:a16="http://schemas.microsoft.com/office/drawing/2014/main" id="{D88A2BC5-3C89-44D2-83CC-74799ED02E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2" name="">
            <a:extLst xmlns:a="http://schemas.openxmlformats.org/drawingml/2006/main">
              <a:ext uri="{FF2B5EF4-FFF2-40B4-BE49-F238E27FC236}">
                <a16:creationId xmlns:a16="http://schemas.microsoft.com/office/drawing/2014/main" id="{7685C0A9-33EB-460E-94F8-6AB058E071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0.630/1.200/1.910</a:t>
            </a:r>
          </a:p>
        </p:txBody>
      </p:sp>
      <p:sp>
        <p:nvSpPr>
          <p:cNvPr id="163" name="">
            <a:extLst xmlns:a="http://schemas.openxmlformats.org/drawingml/2006/main">
              <a:ext uri="{FF2B5EF4-FFF2-40B4-BE49-F238E27FC236}">
                <a16:creationId xmlns:a16="http://schemas.microsoft.com/office/drawing/2014/main" id="{B8D9A855-617A-4DC3-BFA7-7E3CD36063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4" name="">
            <a:extLst xmlns:a="http://schemas.openxmlformats.org/drawingml/2006/main">
              <a:ext uri="{FF2B5EF4-FFF2-40B4-BE49-F238E27FC236}">
                <a16:creationId xmlns:a16="http://schemas.microsoft.com/office/drawing/2014/main" id="{ED81319E-AEA9-40B4-9C29-131C60A3E4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3.8/2.3</a:t>
            </a:r>
          </a:p>
        </p:txBody>
      </p:sp>
      <p:sp>
        <p:nvSpPr>
          <p:cNvPr id="165" name="">
            <a:extLst xmlns:a="http://schemas.openxmlformats.org/drawingml/2006/main">
              <a:ext uri="{FF2B5EF4-FFF2-40B4-BE49-F238E27FC236}">
                <a16:creationId xmlns:a16="http://schemas.microsoft.com/office/drawing/2014/main" id="{EDE5A508-5B95-421A-80E1-4354A79D16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6" name="">
            <a:extLst xmlns:a="http://schemas.openxmlformats.org/drawingml/2006/main">
              <a:ext uri="{FF2B5EF4-FFF2-40B4-BE49-F238E27FC236}">
                <a16:creationId xmlns:a16="http://schemas.microsoft.com/office/drawing/2014/main" id="{A3FE2B7D-870C-4A9A-A45C-72691EB577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107/72</a:t>
            </a:r>
          </a:p>
        </p:txBody>
      </p:sp>
      <p:sp>
        <p:nvSpPr>
          <p:cNvPr id="167" name="">
            <a:extLst xmlns:a="http://schemas.openxmlformats.org/drawingml/2006/main">
              <a:ext uri="{FF2B5EF4-FFF2-40B4-BE49-F238E27FC236}">
                <a16:creationId xmlns:a16="http://schemas.microsoft.com/office/drawing/2014/main" id="{0B35DD08-C65A-4B41-81B8-438642B38B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8" name="">
            <a:extLst xmlns:a="http://schemas.openxmlformats.org/drawingml/2006/main">
              <a:ext uri="{FF2B5EF4-FFF2-40B4-BE49-F238E27FC236}">
                <a16:creationId xmlns:a16="http://schemas.microsoft.com/office/drawing/2014/main" id="{B956439A-6853-460F-9A47-F04F60DD2B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29.7</a:t>
            </a:r>
          </a:p>
        </p:txBody>
      </p:sp>
      <p:sp>
        <p:nvSpPr>
          <p:cNvPr id="169" name="">
            <a:extLst xmlns:a="http://schemas.openxmlformats.org/drawingml/2006/main">
              <a:ext uri="{FF2B5EF4-FFF2-40B4-BE49-F238E27FC236}">
                <a16:creationId xmlns:a16="http://schemas.microsoft.com/office/drawing/2014/main" id="{7DF6E211-AA08-4DBC-B7E8-0EEA6BE01E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70" name="">
            <a:extLst xmlns:a="http://schemas.openxmlformats.org/drawingml/2006/main">
              <a:ext uri="{FF2B5EF4-FFF2-40B4-BE49-F238E27FC236}">
                <a16:creationId xmlns:a16="http://schemas.microsoft.com/office/drawing/2014/main" id="{1E1D80E0-EC21-4B06-B063-7C6845735A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639</a:t>
            </a:r>
          </a:p>
        </p:txBody>
      </p:sp>
      <p:sp>
        <p:nvSpPr>
          <p:cNvPr id="171" name="">
            <a:extLst xmlns:a="http://schemas.openxmlformats.org/drawingml/2006/main">
              <a:ext uri="{FF2B5EF4-FFF2-40B4-BE49-F238E27FC236}">
                <a16:creationId xmlns:a16="http://schemas.microsoft.com/office/drawing/2014/main" id="{766BE9A5-C071-445C-AB23-F941EE2A7E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481690154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72" name="">
            <a:extLst xmlns:a="http://schemas.openxmlformats.org/drawingml/2006/main">
              <a:ext uri="{FF2B5EF4-FFF2-40B4-BE49-F238E27FC236}">
                <a16:creationId xmlns:a16="http://schemas.microsoft.com/office/drawing/2014/main" id="{76FA6B70-C07E-453E-A2C3-4AF63EB8A7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7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1ead2c95a0f427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BBC5FC4-61DE-49CA-8872-40CED18BF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5D41F8B-C162-407A-B4CA-90E755600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ABC NFC 33-209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EF4A7A1-4046-4A4B-B7DF-40543E20E4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F9E2355-8B34-4929-ABDE-DD183E693D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87A92D7-7A01-451A-AE5E-1981ED373B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F5208AC-9FE4-4316-8638-DFE57279F0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07074DE-E4D7-43A3-AE48-755A36D25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18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36cdc9f9a9540ef"/>
          <a:stretch xmlns:a="http://schemas.openxmlformats.org/drawingml/2006/main"/>
        </p:blipFill>
        <p:spPr>
          <a:xfrm xmlns:a="http://schemas.openxmlformats.org/drawingml/2006/main">
            <a:off x="666750" y="2355554"/>
            <a:ext cx="1790700" cy="1118193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805C51B-334B-49EE-965C-CC9F71AC03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ABC NFC 33-209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5D1A2A8-18E7-4A31-AE08-DB7924B58F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E13A152-8712-401D-82D4-2B646250D9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02C8271-9DC7-4A3F-BCB0-7AEE0A2ADC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3/4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B07B8C4-71F3-485C-B3A7-12F693D1FA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326A375-5679-4A7F-B2C0-A3EA3CC89A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1383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Number of cores x nominal cross section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EACF1BA-1E43-499E-BB2E-A6621D83A8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646B656-23D7-4A88-96B5-F2E3C97C0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8961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max. conductor-resistance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0DF1773-5C00-4CEF-A622-9EDD7E5736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5738EBA-23B9-458C-A0AB-E5AAEB85F3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1383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min. breaking load of conductor strand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D526676-C87B-4F83-8D25-F0D8FC38B7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6EC8C91-AB06-456D-A730-07CDCE7B3D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Current rating in the air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04747E0-0C9D-4583-BE37-B22D3F7F87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946F22E-EC14-4188-853F-27D34819A1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Outer diameter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EA49636-CA04-4F9C-B6D6-3FE0330782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3EACEC7-C14D-4284-8F1E-4DB67F2C50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Total weight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04F7BAC-6173-47FA-AF3A-7D718F2CF2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1A77FF3-5736-4080-B8B6-35EFFF5212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7075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+ 3x25 RM + 3x16 RM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D509D8C-5F2C-4B8C-8841-D5C9299871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01E7401-F2F7-4297-8DBF-7897415B6E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0.630/1.200/1.910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4A1B324-AE5E-45EB-B32D-3EDFFE9BB6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92182C4-5B38-4F9D-B62E-55BD1C1826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3.8/2.3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1CCDF96-EE1E-46AB-8C20-73F3EB52CE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E32D1C4-1E78-4332-BAD5-CD1A79517F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107/72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25C6BDE-C399-447A-BE9C-C2657479F5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9EB26B6-C02C-4E7B-94B9-533D0714F0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31.1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94D3A76-DE3C-45D7-8991-78A4D9A680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8015A47-C69E-4067-8812-396C10D001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705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127E315-CF8C-4E1A-AB7C-B34FBF6D7D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6CBC9BB-2F9A-47E4-B86E-D463FC5CD4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+ 3x35 RM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837A5F4F-818B-44DA-9185-FD884D88F3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EF6528D-13AF-4781-8FE2-D5D11ECCA6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0.630/0.868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659BF82-FF33-4D7B-BCD6-74297843E7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F30A9715-F535-4679-AA69-E4B28B7799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5.2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6EBE2AD-1430-4991-84BF-2750AC3A5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BB2F797-0DF7-4111-9EFD-FCFBB84EAC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132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B16BCDE-8852-4A70-852C-C9D2ECC969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54CC9B2-2767-4FA5-BF00-9CF0D6DBFF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25.1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C4E02C2A-6054-4730-90B5-A49766CA34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CCAD5D1-D9FC-47EC-9577-65338D365D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615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E3FD949A-9061-4976-A490-E8C20E340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3E16DD91-03F9-429B-83CB-B0D0570669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7075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+ 3x35 RM + 1x16 RM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EDC5D224-2ACF-4BB7-A6BB-C1854C6FC0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EA9E7FD-26A1-4713-AE97-83695B8510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0.630/0.868/1.910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F5DF7BAE-CC8D-4F99-B20D-FFCDD34658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187F6163-5F17-46FC-91CC-EC420BC9F7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5.2/2.3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5327278F-547E-4368-947D-D3F0B91889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6B0C7852-AB69-4571-B77B-5C0ADBFCB3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132/72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87C7F326-2D75-4FFA-BA54-E32CF61393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998BF48A-9589-4528-BFDC-A154B5E30B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28.1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BD5157F0-29EA-40C7-AE44-A393F35978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C5D08686-2952-4EB4-8605-E6B8F271B4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680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1A16ACFF-C39F-4A94-B7CB-3BD4380686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2E51964E-39DE-4F1A-87AE-698D13539F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7075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+ 3x35 RM + 2x16 RM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575E76E3-F719-4492-840F-7A3310B6DC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5061AEC2-0EB6-43E6-9E13-159EF57C13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0.630/0.868/1.910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53AE519D-299A-42DE-984F-0D6019C0E3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4C02C02D-79B8-49A8-AB1A-4C11EF7E76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5.2/2.3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E7D4A059-857E-4979-A07C-04A7CB119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AA2627F2-25D3-4CCC-A5D4-E7A0153C69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132/72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CB3EFF5E-BD83-41D3-A9E5-68C6D066A8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9D111205-02AC-4764-B3A1-DFDB5F8BFA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34.3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78931858-1036-430B-A86C-024E483DF3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67D21AA2-096C-47B4-A718-5EA5EB364C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748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F5AE952B-C4A0-4ADE-8C30-923CE9607E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E1533720-A3F0-4F88-AD62-878E79CE8C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7075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+ 3x35 RM + 3x16 RM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0DC1146D-7C37-4602-9D32-BDB9767B87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8FD05A5B-04DC-4088-8FA1-E8DF090038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0.630/0.868/1.910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70589023-2F2E-471F-9855-207BF9354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E628C5A6-39A7-4469-8207-5DB0EAEFC3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5.2/2.3</a:t>
            </a:r>
          </a:p>
        </p:txBody>
      </p:sp>
      <p:sp>
        <p:nvSpPr>
          <p:cNvPr id="81" name="">
            <a:extLst xmlns:a="http://schemas.openxmlformats.org/drawingml/2006/main">
              <a:ext uri="{FF2B5EF4-FFF2-40B4-BE49-F238E27FC236}">
                <a16:creationId xmlns:a16="http://schemas.microsoft.com/office/drawing/2014/main" id="{B4ED27CE-9074-4F51-B125-C3B4A7D474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2" name="">
            <a:extLst xmlns:a="http://schemas.openxmlformats.org/drawingml/2006/main">
              <a:ext uri="{FF2B5EF4-FFF2-40B4-BE49-F238E27FC236}">
                <a16:creationId xmlns:a16="http://schemas.microsoft.com/office/drawing/2014/main" id="{37AFF52A-27AA-426B-AE87-55E661CC1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132/72</a:t>
            </a:r>
          </a:p>
        </p:txBody>
      </p:sp>
      <p:sp>
        <p:nvSpPr>
          <p:cNvPr id="83" name="">
            <a:extLst xmlns:a="http://schemas.openxmlformats.org/drawingml/2006/main">
              <a:ext uri="{FF2B5EF4-FFF2-40B4-BE49-F238E27FC236}">
                <a16:creationId xmlns:a16="http://schemas.microsoft.com/office/drawing/2014/main" id="{99A2EE1D-91EE-462C-B58D-52C3027498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4" name="">
            <a:extLst xmlns:a="http://schemas.openxmlformats.org/drawingml/2006/main">
              <a:ext uri="{FF2B5EF4-FFF2-40B4-BE49-F238E27FC236}">
                <a16:creationId xmlns:a16="http://schemas.microsoft.com/office/drawing/2014/main" id="{693A77CE-11B2-46CB-AF91-5B9B13B34D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35.9</a:t>
            </a:r>
          </a:p>
        </p:txBody>
      </p:sp>
      <p:sp>
        <p:nvSpPr>
          <p:cNvPr id="85" name="">
            <a:extLst xmlns:a="http://schemas.openxmlformats.org/drawingml/2006/main">
              <a:ext uri="{FF2B5EF4-FFF2-40B4-BE49-F238E27FC236}">
                <a16:creationId xmlns:a16="http://schemas.microsoft.com/office/drawing/2014/main" id="{CFD541AD-16DC-4E14-A719-2BD89C3168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6" name="">
            <a:extLst xmlns:a="http://schemas.openxmlformats.org/drawingml/2006/main">
              <a:ext uri="{FF2B5EF4-FFF2-40B4-BE49-F238E27FC236}">
                <a16:creationId xmlns:a16="http://schemas.microsoft.com/office/drawing/2014/main" id="{3A969AEC-282C-4853-A1EC-023907B4C6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814</a:t>
            </a:r>
          </a:p>
        </p:txBody>
      </p:sp>
      <p:sp>
        <p:nvSpPr>
          <p:cNvPr id="87" name="">
            <a:extLst xmlns:a="http://schemas.openxmlformats.org/drawingml/2006/main">
              <a:ext uri="{FF2B5EF4-FFF2-40B4-BE49-F238E27FC236}">
                <a16:creationId xmlns:a16="http://schemas.microsoft.com/office/drawing/2014/main" id="{A1BA1202-3337-430C-BBDA-DDDA216FCC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8" name="">
            <a:extLst xmlns:a="http://schemas.openxmlformats.org/drawingml/2006/main">
              <a:ext uri="{FF2B5EF4-FFF2-40B4-BE49-F238E27FC236}">
                <a16:creationId xmlns:a16="http://schemas.microsoft.com/office/drawing/2014/main" id="{465A0DD2-4221-4553-BBAA-25807290A6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7075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+ 3x35 RM + 1x25 RM</a:t>
            </a:r>
          </a:p>
        </p:txBody>
      </p:sp>
      <p:sp>
        <p:nvSpPr>
          <p:cNvPr id="89" name="">
            <a:extLst xmlns:a="http://schemas.openxmlformats.org/drawingml/2006/main">
              <a:ext uri="{FF2B5EF4-FFF2-40B4-BE49-F238E27FC236}">
                <a16:creationId xmlns:a16="http://schemas.microsoft.com/office/drawing/2014/main" id="{6CD43E3F-CD2D-4D7C-BA0B-360974E28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0" name="">
            <a:extLst xmlns:a="http://schemas.openxmlformats.org/drawingml/2006/main">
              <a:ext uri="{FF2B5EF4-FFF2-40B4-BE49-F238E27FC236}">
                <a16:creationId xmlns:a16="http://schemas.microsoft.com/office/drawing/2014/main" id="{9BB55D17-07AD-47F3-A207-7784F9D8D4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0.630/0.868/1.200</a:t>
            </a:r>
          </a:p>
        </p:txBody>
      </p:sp>
      <p:sp>
        <p:nvSpPr>
          <p:cNvPr id="91" name="">
            <a:extLst xmlns:a="http://schemas.openxmlformats.org/drawingml/2006/main">
              <a:ext uri="{FF2B5EF4-FFF2-40B4-BE49-F238E27FC236}">
                <a16:creationId xmlns:a16="http://schemas.microsoft.com/office/drawing/2014/main" id="{49810FD3-42B0-4C3F-AA27-5DCBD8E3D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2" name="">
            <a:extLst xmlns:a="http://schemas.openxmlformats.org/drawingml/2006/main">
              <a:ext uri="{FF2B5EF4-FFF2-40B4-BE49-F238E27FC236}">
                <a16:creationId xmlns:a16="http://schemas.microsoft.com/office/drawing/2014/main" id="{238A6F3D-2DA3-4285-826D-BCAB187280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5.2/3.8</a:t>
            </a:r>
          </a:p>
        </p:txBody>
      </p:sp>
      <p:sp>
        <p:nvSpPr>
          <p:cNvPr id="93" name="">
            <a:extLst xmlns:a="http://schemas.openxmlformats.org/drawingml/2006/main">
              <a:ext uri="{FF2B5EF4-FFF2-40B4-BE49-F238E27FC236}">
                <a16:creationId xmlns:a16="http://schemas.microsoft.com/office/drawing/2014/main" id="{4912ED1A-ACEA-43A0-8B4C-880402429C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4" name="">
            <a:extLst xmlns:a="http://schemas.openxmlformats.org/drawingml/2006/main">
              <a:ext uri="{FF2B5EF4-FFF2-40B4-BE49-F238E27FC236}">
                <a16:creationId xmlns:a16="http://schemas.microsoft.com/office/drawing/2014/main" id="{5DCA00E1-511E-445B-B0BB-5D0FF707EE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132/107</a:t>
            </a:r>
          </a:p>
        </p:txBody>
      </p:sp>
      <p:sp>
        <p:nvSpPr>
          <p:cNvPr id="95" name="">
            <a:extLst xmlns:a="http://schemas.openxmlformats.org/drawingml/2006/main">
              <a:ext uri="{FF2B5EF4-FFF2-40B4-BE49-F238E27FC236}">
                <a16:creationId xmlns:a16="http://schemas.microsoft.com/office/drawing/2014/main" id="{E76BDF9D-B352-4593-8DAE-E4EE82F370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6" name="">
            <a:extLst xmlns:a="http://schemas.openxmlformats.org/drawingml/2006/main">
              <a:ext uri="{FF2B5EF4-FFF2-40B4-BE49-F238E27FC236}">
                <a16:creationId xmlns:a16="http://schemas.microsoft.com/office/drawing/2014/main" id="{A851C167-8469-4FC3-A515-EDE5398171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28.1</a:t>
            </a:r>
          </a:p>
        </p:txBody>
      </p:sp>
      <p:sp>
        <p:nvSpPr>
          <p:cNvPr id="97" name="">
            <a:extLst xmlns:a="http://schemas.openxmlformats.org/drawingml/2006/main">
              <a:ext uri="{FF2B5EF4-FFF2-40B4-BE49-F238E27FC236}">
                <a16:creationId xmlns:a16="http://schemas.microsoft.com/office/drawing/2014/main" id="{F903B959-12FD-4828-AEDD-2470C3A9E5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8" name="">
            <a:extLst xmlns:a="http://schemas.openxmlformats.org/drawingml/2006/main">
              <a:ext uri="{FF2B5EF4-FFF2-40B4-BE49-F238E27FC236}">
                <a16:creationId xmlns:a16="http://schemas.microsoft.com/office/drawing/2014/main" id="{A7B812F6-ADDA-49CA-A9D5-685F97BB2B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714</a:t>
            </a:r>
          </a:p>
        </p:txBody>
      </p:sp>
      <p:sp>
        <p:nvSpPr>
          <p:cNvPr id="99" name="">
            <a:extLst xmlns:a="http://schemas.openxmlformats.org/drawingml/2006/main">
              <a:ext uri="{FF2B5EF4-FFF2-40B4-BE49-F238E27FC236}">
                <a16:creationId xmlns:a16="http://schemas.microsoft.com/office/drawing/2014/main" id="{93673E5F-EB2A-4170-B194-DE5EDDD727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0" name="">
            <a:extLst xmlns:a="http://schemas.openxmlformats.org/drawingml/2006/main">
              <a:ext uri="{FF2B5EF4-FFF2-40B4-BE49-F238E27FC236}">
                <a16:creationId xmlns:a16="http://schemas.microsoft.com/office/drawing/2014/main" id="{0F95D81B-06D4-4192-B66C-2E1FEC2B86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+ 3x50 RM</a:t>
            </a:r>
          </a:p>
        </p:txBody>
      </p:sp>
      <p:sp>
        <p:nvSpPr>
          <p:cNvPr id="101" name="">
            <a:extLst xmlns:a="http://schemas.openxmlformats.org/drawingml/2006/main">
              <a:ext uri="{FF2B5EF4-FFF2-40B4-BE49-F238E27FC236}">
                <a16:creationId xmlns:a16="http://schemas.microsoft.com/office/drawing/2014/main" id="{23942CD7-1CFA-4FD2-816B-DD77735AC1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2" name="">
            <a:extLst xmlns:a="http://schemas.openxmlformats.org/drawingml/2006/main">
              <a:ext uri="{FF2B5EF4-FFF2-40B4-BE49-F238E27FC236}">
                <a16:creationId xmlns:a16="http://schemas.microsoft.com/office/drawing/2014/main" id="{10FC2493-6646-439A-8A68-E76503C97B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0.630/0.641</a:t>
            </a:r>
          </a:p>
        </p:txBody>
      </p:sp>
      <p:sp>
        <p:nvSpPr>
          <p:cNvPr id="103" name="">
            <a:extLst xmlns:a="http://schemas.openxmlformats.org/drawingml/2006/main">
              <a:ext uri="{FF2B5EF4-FFF2-40B4-BE49-F238E27FC236}">
                <a16:creationId xmlns:a16="http://schemas.microsoft.com/office/drawing/2014/main" id="{82143048-B4F8-485C-94F4-43FE13FDB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4" name="">
            <a:extLst xmlns:a="http://schemas.openxmlformats.org/drawingml/2006/main">
              <a:ext uri="{FF2B5EF4-FFF2-40B4-BE49-F238E27FC236}">
                <a16:creationId xmlns:a16="http://schemas.microsoft.com/office/drawing/2014/main" id="{D115F68B-3509-40EA-9BA1-F7CB81B07F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7.6</a:t>
            </a:r>
          </a:p>
        </p:txBody>
      </p:sp>
      <p:sp>
        <p:nvSpPr>
          <p:cNvPr id="105" name="">
            <a:extLst xmlns:a="http://schemas.openxmlformats.org/drawingml/2006/main">
              <a:ext uri="{FF2B5EF4-FFF2-40B4-BE49-F238E27FC236}">
                <a16:creationId xmlns:a16="http://schemas.microsoft.com/office/drawing/2014/main" id="{08E6C22F-7EE7-4A32-B4FE-4C1A8ED7BB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6" name="">
            <a:extLst xmlns:a="http://schemas.openxmlformats.org/drawingml/2006/main">
              <a:ext uri="{FF2B5EF4-FFF2-40B4-BE49-F238E27FC236}">
                <a16:creationId xmlns:a16="http://schemas.microsoft.com/office/drawing/2014/main" id="{6F670B5B-D531-41BB-A87D-43349FBE28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165</a:t>
            </a:r>
          </a:p>
        </p:txBody>
      </p:sp>
      <p:sp>
        <p:nvSpPr>
          <p:cNvPr id="107" name="">
            <a:extLst xmlns:a="http://schemas.openxmlformats.org/drawingml/2006/main">
              <a:ext uri="{FF2B5EF4-FFF2-40B4-BE49-F238E27FC236}">
                <a16:creationId xmlns:a16="http://schemas.microsoft.com/office/drawing/2014/main" id="{F107D82F-40E3-4672-BC92-7D068B1FEE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8" name="">
            <a:extLst xmlns:a="http://schemas.openxmlformats.org/drawingml/2006/main">
              <a:ext uri="{FF2B5EF4-FFF2-40B4-BE49-F238E27FC236}">
                <a16:creationId xmlns:a16="http://schemas.microsoft.com/office/drawing/2014/main" id="{DE792D57-EC22-4965-9977-3565A45216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28.2</a:t>
            </a:r>
          </a:p>
        </p:txBody>
      </p:sp>
      <p:sp>
        <p:nvSpPr>
          <p:cNvPr id="109" name="">
            <a:extLst xmlns:a="http://schemas.openxmlformats.org/drawingml/2006/main">
              <a:ext uri="{FF2B5EF4-FFF2-40B4-BE49-F238E27FC236}">
                <a16:creationId xmlns:a16="http://schemas.microsoft.com/office/drawing/2014/main" id="{6776BF62-16A1-4F19-B1FB-C997DC257B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0" name="">
            <a:extLst xmlns:a="http://schemas.openxmlformats.org/drawingml/2006/main">
              <a:ext uri="{FF2B5EF4-FFF2-40B4-BE49-F238E27FC236}">
                <a16:creationId xmlns:a16="http://schemas.microsoft.com/office/drawing/2014/main" id="{A5D30510-34F7-411C-800D-552E313718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741</a:t>
            </a:r>
          </a:p>
        </p:txBody>
      </p:sp>
      <p:sp>
        <p:nvSpPr>
          <p:cNvPr id="111" name="">
            <a:extLst xmlns:a="http://schemas.openxmlformats.org/drawingml/2006/main">
              <a:ext uri="{FF2B5EF4-FFF2-40B4-BE49-F238E27FC236}">
                <a16:creationId xmlns:a16="http://schemas.microsoft.com/office/drawing/2014/main" id="{77FD43DF-D25B-4E6A-96F9-584045F7A3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2" name="">
            <a:extLst xmlns:a="http://schemas.openxmlformats.org/drawingml/2006/main">
              <a:ext uri="{FF2B5EF4-FFF2-40B4-BE49-F238E27FC236}">
                <a16:creationId xmlns:a16="http://schemas.microsoft.com/office/drawing/2014/main" id="{F2F4F0AB-E082-42AC-BD2E-3CDC85C5C9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7075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+ 3x50 RM + 1x16 RM</a:t>
            </a:r>
          </a:p>
        </p:txBody>
      </p:sp>
      <p:sp>
        <p:nvSpPr>
          <p:cNvPr id="113" name="">
            <a:extLst xmlns:a="http://schemas.openxmlformats.org/drawingml/2006/main">
              <a:ext uri="{FF2B5EF4-FFF2-40B4-BE49-F238E27FC236}">
                <a16:creationId xmlns:a16="http://schemas.microsoft.com/office/drawing/2014/main" id="{5EC1ADB8-C68F-40C7-B179-2107A5368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4" name="">
            <a:extLst xmlns:a="http://schemas.openxmlformats.org/drawingml/2006/main">
              <a:ext uri="{FF2B5EF4-FFF2-40B4-BE49-F238E27FC236}">
                <a16:creationId xmlns:a16="http://schemas.microsoft.com/office/drawing/2014/main" id="{2E985685-0173-4D51-BF30-3DEEECCD73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0.630/0.641/1.910</a:t>
            </a:r>
          </a:p>
        </p:txBody>
      </p:sp>
      <p:sp>
        <p:nvSpPr>
          <p:cNvPr id="115" name="">
            <a:extLst xmlns:a="http://schemas.openxmlformats.org/drawingml/2006/main">
              <a:ext uri="{FF2B5EF4-FFF2-40B4-BE49-F238E27FC236}">
                <a16:creationId xmlns:a16="http://schemas.microsoft.com/office/drawing/2014/main" id="{210C051E-5A0D-4A3C-8A55-3984DC5B18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6" name="">
            <a:extLst xmlns:a="http://schemas.openxmlformats.org/drawingml/2006/main">
              <a:ext uri="{FF2B5EF4-FFF2-40B4-BE49-F238E27FC236}">
                <a16:creationId xmlns:a16="http://schemas.microsoft.com/office/drawing/2014/main" id="{18F1C2A8-7839-4304-B824-B32F19A90C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7.6/2.3</a:t>
            </a:r>
          </a:p>
        </p:txBody>
      </p:sp>
      <p:sp>
        <p:nvSpPr>
          <p:cNvPr id="117" name="">
            <a:extLst xmlns:a="http://schemas.openxmlformats.org/drawingml/2006/main">
              <a:ext uri="{FF2B5EF4-FFF2-40B4-BE49-F238E27FC236}">
                <a16:creationId xmlns:a16="http://schemas.microsoft.com/office/drawing/2014/main" id="{314B4EEA-40B3-4CFA-9DEF-DA9B1F1E0A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8" name="">
            <a:extLst xmlns:a="http://schemas.openxmlformats.org/drawingml/2006/main">
              <a:ext uri="{FF2B5EF4-FFF2-40B4-BE49-F238E27FC236}">
                <a16:creationId xmlns:a16="http://schemas.microsoft.com/office/drawing/2014/main" id="{E396937C-26AC-46D3-B34C-38826EC71A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165/72</a:t>
            </a:r>
          </a:p>
        </p:txBody>
      </p:sp>
      <p:sp>
        <p:nvSpPr>
          <p:cNvPr id="119" name="">
            <a:extLst xmlns:a="http://schemas.openxmlformats.org/drawingml/2006/main">
              <a:ext uri="{FF2B5EF4-FFF2-40B4-BE49-F238E27FC236}">
                <a16:creationId xmlns:a16="http://schemas.microsoft.com/office/drawing/2014/main" id="{CA71C201-E105-4D39-8C31-0D0462C6C8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0" name="">
            <a:extLst xmlns:a="http://schemas.openxmlformats.org/drawingml/2006/main">
              <a:ext uri="{FF2B5EF4-FFF2-40B4-BE49-F238E27FC236}">
                <a16:creationId xmlns:a16="http://schemas.microsoft.com/office/drawing/2014/main" id="{0906D130-3B34-4F69-9A1A-28EF97499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31.6</a:t>
            </a:r>
          </a:p>
        </p:txBody>
      </p:sp>
      <p:sp>
        <p:nvSpPr>
          <p:cNvPr id="121" name="">
            <a:extLst xmlns:a="http://schemas.openxmlformats.org/drawingml/2006/main">
              <a:ext uri="{FF2B5EF4-FFF2-40B4-BE49-F238E27FC236}">
                <a16:creationId xmlns:a16="http://schemas.microsoft.com/office/drawing/2014/main" id="{75ADBEAF-4923-4FCF-AB12-8D5BE0F1CD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2" name="">
            <a:extLst xmlns:a="http://schemas.openxmlformats.org/drawingml/2006/main">
              <a:ext uri="{FF2B5EF4-FFF2-40B4-BE49-F238E27FC236}">
                <a16:creationId xmlns:a16="http://schemas.microsoft.com/office/drawing/2014/main" id="{AE5C978D-DBC7-4E81-AC68-A32D9AD0D0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806</a:t>
            </a:r>
          </a:p>
        </p:txBody>
      </p:sp>
      <p:sp>
        <p:nvSpPr>
          <p:cNvPr id="123" name="">
            <a:extLst xmlns:a="http://schemas.openxmlformats.org/drawingml/2006/main">
              <a:ext uri="{FF2B5EF4-FFF2-40B4-BE49-F238E27FC236}">
                <a16:creationId xmlns:a16="http://schemas.microsoft.com/office/drawing/2014/main" id="{769EBAC8-A686-4A52-A394-5E8E92B280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4" name="">
            <a:extLst xmlns:a="http://schemas.openxmlformats.org/drawingml/2006/main">
              <a:ext uri="{FF2B5EF4-FFF2-40B4-BE49-F238E27FC236}">
                <a16:creationId xmlns:a16="http://schemas.microsoft.com/office/drawing/2014/main" id="{61A75599-6A5D-444A-84F5-1C73AEC193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7075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+ 3x50 RM + 2x16 RM</a:t>
            </a:r>
          </a:p>
        </p:txBody>
      </p:sp>
      <p:sp>
        <p:nvSpPr>
          <p:cNvPr id="125" name="">
            <a:extLst xmlns:a="http://schemas.openxmlformats.org/drawingml/2006/main">
              <a:ext uri="{FF2B5EF4-FFF2-40B4-BE49-F238E27FC236}">
                <a16:creationId xmlns:a16="http://schemas.microsoft.com/office/drawing/2014/main" id="{0EFE193E-4651-4007-A338-584969D674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6" name="">
            <a:extLst xmlns:a="http://schemas.openxmlformats.org/drawingml/2006/main">
              <a:ext uri="{FF2B5EF4-FFF2-40B4-BE49-F238E27FC236}">
                <a16:creationId xmlns:a16="http://schemas.microsoft.com/office/drawing/2014/main" id="{8C651149-77CA-4ADA-A311-CC6AC4D17F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0.630/0.641/1.910</a:t>
            </a:r>
          </a:p>
        </p:txBody>
      </p:sp>
      <p:sp>
        <p:nvSpPr>
          <p:cNvPr id="127" name="">
            <a:extLst xmlns:a="http://schemas.openxmlformats.org/drawingml/2006/main">
              <a:ext uri="{FF2B5EF4-FFF2-40B4-BE49-F238E27FC236}">
                <a16:creationId xmlns:a16="http://schemas.microsoft.com/office/drawing/2014/main" id="{B0607E02-36F0-4C3F-BD19-462C825077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8" name="">
            <a:extLst xmlns:a="http://schemas.openxmlformats.org/drawingml/2006/main">
              <a:ext uri="{FF2B5EF4-FFF2-40B4-BE49-F238E27FC236}">
                <a16:creationId xmlns:a16="http://schemas.microsoft.com/office/drawing/2014/main" id="{CCCA188B-446D-45ED-AD18-97C5AC57E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7.6/2.3</a:t>
            </a:r>
          </a:p>
        </p:txBody>
      </p:sp>
      <p:sp>
        <p:nvSpPr>
          <p:cNvPr id="129" name="">
            <a:extLst xmlns:a="http://schemas.openxmlformats.org/drawingml/2006/main">
              <a:ext uri="{FF2B5EF4-FFF2-40B4-BE49-F238E27FC236}">
                <a16:creationId xmlns:a16="http://schemas.microsoft.com/office/drawing/2014/main" id="{2A76B0D3-25E5-42D5-A04F-57A6CD7717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0" name="">
            <a:extLst xmlns:a="http://schemas.openxmlformats.org/drawingml/2006/main">
              <a:ext uri="{FF2B5EF4-FFF2-40B4-BE49-F238E27FC236}">
                <a16:creationId xmlns:a16="http://schemas.microsoft.com/office/drawing/2014/main" id="{A949B4B6-21C2-42E6-B17E-A06215F7E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165/72</a:t>
            </a:r>
          </a:p>
        </p:txBody>
      </p:sp>
      <p:sp>
        <p:nvSpPr>
          <p:cNvPr id="131" name="">
            <a:extLst xmlns:a="http://schemas.openxmlformats.org/drawingml/2006/main">
              <a:ext uri="{FF2B5EF4-FFF2-40B4-BE49-F238E27FC236}">
                <a16:creationId xmlns:a16="http://schemas.microsoft.com/office/drawing/2014/main" id="{1655AFD6-5BA2-46D6-8032-72B823D7A2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2" name="">
            <a:extLst xmlns:a="http://schemas.openxmlformats.org/drawingml/2006/main">
              <a:ext uri="{FF2B5EF4-FFF2-40B4-BE49-F238E27FC236}">
                <a16:creationId xmlns:a16="http://schemas.microsoft.com/office/drawing/2014/main" id="{7720A5FB-F545-4B02-818F-0F0B2C3611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38.6</a:t>
            </a:r>
          </a:p>
        </p:txBody>
      </p:sp>
      <p:sp>
        <p:nvSpPr>
          <p:cNvPr id="133" name="">
            <a:extLst xmlns:a="http://schemas.openxmlformats.org/drawingml/2006/main">
              <a:ext uri="{FF2B5EF4-FFF2-40B4-BE49-F238E27FC236}">
                <a16:creationId xmlns:a16="http://schemas.microsoft.com/office/drawing/2014/main" id="{A8134620-AE56-49B0-A076-AFA56FBC66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4" name="">
            <a:extLst xmlns:a="http://schemas.openxmlformats.org/drawingml/2006/main">
              <a:ext uri="{FF2B5EF4-FFF2-40B4-BE49-F238E27FC236}">
                <a16:creationId xmlns:a16="http://schemas.microsoft.com/office/drawing/2014/main" id="{72CC1739-C3B5-4821-A9EA-DE00FBB916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875</a:t>
            </a:r>
          </a:p>
        </p:txBody>
      </p:sp>
      <p:sp>
        <p:nvSpPr>
          <p:cNvPr id="135" name="">
            <a:extLst xmlns:a="http://schemas.openxmlformats.org/drawingml/2006/main">
              <a:ext uri="{FF2B5EF4-FFF2-40B4-BE49-F238E27FC236}">
                <a16:creationId xmlns:a16="http://schemas.microsoft.com/office/drawing/2014/main" id="{724D3A07-A18A-44AB-8C54-DA74ACA47F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6" name="">
            <a:extLst xmlns:a="http://schemas.openxmlformats.org/drawingml/2006/main">
              <a:ext uri="{FF2B5EF4-FFF2-40B4-BE49-F238E27FC236}">
                <a16:creationId xmlns:a16="http://schemas.microsoft.com/office/drawing/2014/main" id="{64CE4356-EE4C-4FEE-BA54-58DD35B9B7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7075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+ 3x50 RM + 3x16 RM</a:t>
            </a:r>
          </a:p>
        </p:txBody>
      </p:sp>
      <p:sp>
        <p:nvSpPr>
          <p:cNvPr id="137" name="">
            <a:extLst xmlns:a="http://schemas.openxmlformats.org/drawingml/2006/main">
              <a:ext uri="{FF2B5EF4-FFF2-40B4-BE49-F238E27FC236}">
                <a16:creationId xmlns:a16="http://schemas.microsoft.com/office/drawing/2014/main" id="{1238C34A-96C8-4E88-8F50-C3591E3805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8" name="">
            <a:extLst xmlns:a="http://schemas.openxmlformats.org/drawingml/2006/main">
              <a:ext uri="{FF2B5EF4-FFF2-40B4-BE49-F238E27FC236}">
                <a16:creationId xmlns:a16="http://schemas.microsoft.com/office/drawing/2014/main" id="{0D51600B-489C-4324-ACE4-BFCA350E38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0.630/0.641/1.910</a:t>
            </a:r>
          </a:p>
        </p:txBody>
      </p:sp>
      <p:sp>
        <p:nvSpPr>
          <p:cNvPr id="139" name="">
            <a:extLst xmlns:a="http://schemas.openxmlformats.org/drawingml/2006/main">
              <a:ext uri="{FF2B5EF4-FFF2-40B4-BE49-F238E27FC236}">
                <a16:creationId xmlns:a16="http://schemas.microsoft.com/office/drawing/2014/main" id="{64EAFDCA-572D-4E8E-80F5-6F1474931F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0" name="">
            <a:extLst xmlns:a="http://schemas.openxmlformats.org/drawingml/2006/main">
              <a:ext uri="{FF2B5EF4-FFF2-40B4-BE49-F238E27FC236}">
                <a16:creationId xmlns:a16="http://schemas.microsoft.com/office/drawing/2014/main" id="{12224082-4DD0-4427-BDE6-C9B458A6AF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7.6/2.3</a:t>
            </a:r>
          </a:p>
        </p:txBody>
      </p:sp>
      <p:sp>
        <p:nvSpPr>
          <p:cNvPr id="141" name="">
            <a:extLst xmlns:a="http://schemas.openxmlformats.org/drawingml/2006/main">
              <a:ext uri="{FF2B5EF4-FFF2-40B4-BE49-F238E27FC236}">
                <a16:creationId xmlns:a16="http://schemas.microsoft.com/office/drawing/2014/main" id="{4C1D69A2-46DF-423D-9CB2-5AAC3959B7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2" name="">
            <a:extLst xmlns:a="http://schemas.openxmlformats.org/drawingml/2006/main">
              <a:ext uri="{FF2B5EF4-FFF2-40B4-BE49-F238E27FC236}">
                <a16:creationId xmlns:a16="http://schemas.microsoft.com/office/drawing/2014/main" id="{D7BB550A-6C2F-4528-8A1E-9D69CF872B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165/72</a:t>
            </a:r>
          </a:p>
        </p:txBody>
      </p:sp>
      <p:sp>
        <p:nvSpPr>
          <p:cNvPr id="143" name="">
            <a:extLst xmlns:a="http://schemas.openxmlformats.org/drawingml/2006/main">
              <a:ext uri="{FF2B5EF4-FFF2-40B4-BE49-F238E27FC236}">
                <a16:creationId xmlns:a16="http://schemas.microsoft.com/office/drawing/2014/main" id="{A3F1FB4E-BF1C-4B3A-96D0-20CB33C9CC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4" name="">
            <a:extLst xmlns:a="http://schemas.openxmlformats.org/drawingml/2006/main">
              <a:ext uri="{FF2B5EF4-FFF2-40B4-BE49-F238E27FC236}">
                <a16:creationId xmlns:a16="http://schemas.microsoft.com/office/drawing/2014/main" id="{B743E763-2AC4-492D-AA44-3979D5F94C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40.4</a:t>
            </a:r>
          </a:p>
        </p:txBody>
      </p:sp>
      <p:sp>
        <p:nvSpPr>
          <p:cNvPr id="145" name="">
            <a:extLst xmlns:a="http://schemas.openxmlformats.org/drawingml/2006/main">
              <a:ext uri="{FF2B5EF4-FFF2-40B4-BE49-F238E27FC236}">
                <a16:creationId xmlns:a16="http://schemas.microsoft.com/office/drawing/2014/main" id="{A3C0B729-520E-463E-9C8A-8B9D300FEB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6" name="">
            <a:extLst xmlns:a="http://schemas.openxmlformats.org/drawingml/2006/main">
              <a:ext uri="{FF2B5EF4-FFF2-40B4-BE49-F238E27FC236}">
                <a16:creationId xmlns:a16="http://schemas.microsoft.com/office/drawing/2014/main" id="{C1F1EF38-E905-4766-B7BA-97DED9F057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940</a:t>
            </a:r>
          </a:p>
        </p:txBody>
      </p:sp>
      <p:sp>
        <p:nvSpPr>
          <p:cNvPr id="147" name="">
            <a:extLst xmlns:a="http://schemas.openxmlformats.org/drawingml/2006/main">
              <a:ext uri="{FF2B5EF4-FFF2-40B4-BE49-F238E27FC236}">
                <a16:creationId xmlns:a16="http://schemas.microsoft.com/office/drawing/2014/main" id="{B1AA5F13-FB2B-4BD1-B350-B0E00D1C86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8" name="">
            <a:extLst xmlns:a="http://schemas.openxmlformats.org/drawingml/2006/main">
              <a:ext uri="{FF2B5EF4-FFF2-40B4-BE49-F238E27FC236}">
                <a16:creationId xmlns:a16="http://schemas.microsoft.com/office/drawing/2014/main" id="{FAC61A81-C7D7-4D9A-A80A-83A1DC696C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7075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+ 3x50 RM + 1x25 RM</a:t>
            </a:r>
          </a:p>
        </p:txBody>
      </p:sp>
      <p:sp>
        <p:nvSpPr>
          <p:cNvPr id="149" name="">
            <a:extLst xmlns:a="http://schemas.openxmlformats.org/drawingml/2006/main">
              <a:ext uri="{FF2B5EF4-FFF2-40B4-BE49-F238E27FC236}">
                <a16:creationId xmlns:a16="http://schemas.microsoft.com/office/drawing/2014/main" id="{06E9CAC8-C4B1-43FA-9B97-785EE16B76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0" name="">
            <a:extLst xmlns:a="http://schemas.openxmlformats.org/drawingml/2006/main">
              <a:ext uri="{FF2B5EF4-FFF2-40B4-BE49-F238E27FC236}">
                <a16:creationId xmlns:a16="http://schemas.microsoft.com/office/drawing/2014/main" id="{DC4B8801-B112-49A3-AB35-8F05D985B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0.630/0.641/1.200</a:t>
            </a:r>
          </a:p>
        </p:txBody>
      </p:sp>
      <p:sp>
        <p:nvSpPr>
          <p:cNvPr id="151" name="">
            <a:extLst xmlns:a="http://schemas.openxmlformats.org/drawingml/2006/main">
              <a:ext uri="{FF2B5EF4-FFF2-40B4-BE49-F238E27FC236}">
                <a16:creationId xmlns:a16="http://schemas.microsoft.com/office/drawing/2014/main" id="{5078E402-C6EE-4336-A5D1-25B4CB5F12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2" name="">
            <a:extLst xmlns:a="http://schemas.openxmlformats.org/drawingml/2006/main">
              <a:ext uri="{FF2B5EF4-FFF2-40B4-BE49-F238E27FC236}">
                <a16:creationId xmlns:a16="http://schemas.microsoft.com/office/drawing/2014/main" id="{42E479AC-EEFC-44E6-B07D-E7D8A08157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7.6/3.8</a:t>
            </a:r>
          </a:p>
        </p:txBody>
      </p:sp>
      <p:sp>
        <p:nvSpPr>
          <p:cNvPr id="153" name="">
            <a:extLst xmlns:a="http://schemas.openxmlformats.org/drawingml/2006/main">
              <a:ext uri="{FF2B5EF4-FFF2-40B4-BE49-F238E27FC236}">
                <a16:creationId xmlns:a16="http://schemas.microsoft.com/office/drawing/2014/main" id="{60451184-F659-410C-A3E9-B2114C11DE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4" name="">
            <a:extLst xmlns:a="http://schemas.openxmlformats.org/drawingml/2006/main">
              <a:ext uri="{FF2B5EF4-FFF2-40B4-BE49-F238E27FC236}">
                <a16:creationId xmlns:a16="http://schemas.microsoft.com/office/drawing/2014/main" id="{4252A373-B9A6-4A2B-9D69-B1580B7730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165/107</a:t>
            </a:r>
          </a:p>
        </p:txBody>
      </p:sp>
      <p:sp>
        <p:nvSpPr>
          <p:cNvPr id="155" name="">
            <a:extLst xmlns:a="http://schemas.openxmlformats.org/drawingml/2006/main">
              <a:ext uri="{FF2B5EF4-FFF2-40B4-BE49-F238E27FC236}">
                <a16:creationId xmlns:a16="http://schemas.microsoft.com/office/drawing/2014/main" id="{2FC7173B-F146-4738-8293-493371C2F3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6" name="">
            <a:extLst xmlns:a="http://schemas.openxmlformats.org/drawingml/2006/main">
              <a:ext uri="{FF2B5EF4-FFF2-40B4-BE49-F238E27FC236}">
                <a16:creationId xmlns:a16="http://schemas.microsoft.com/office/drawing/2014/main" id="{135D5469-309C-4AEF-A02D-7B6CB98ACA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31.6</a:t>
            </a:r>
          </a:p>
        </p:txBody>
      </p:sp>
      <p:sp>
        <p:nvSpPr>
          <p:cNvPr id="157" name="">
            <a:extLst xmlns:a="http://schemas.openxmlformats.org/drawingml/2006/main">
              <a:ext uri="{FF2B5EF4-FFF2-40B4-BE49-F238E27FC236}">
                <a16:creationId xmlns:a16="http://schemas.microsoft.com/office/drawing/2014/main" id="{E3EA2A8C-D31F-4F73-969C-7048864DE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8" name="">
            <a:extLst xmlns:a="http://schemas.openxmlformats.org/drawingml/2006/main">
              <a:ext uri="{FF2B5EF4-FFF2-40B4-BE49-F238E27FC236}">
                <a16:creationId xmlns:a16="http://schemas.microsoft.com/office/drawing/2014/main" id="{1C077EFB-9669-4F62-941C-2681D77EA1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841</a:t>
            </a:r>
          </a:p>
        </p:txBody>
      </p:sp>
      <p:sp>
        <p:nvSpPr>
          <p:cNvPr id="159" name="">
            <a:extLst xmlns:a="http://schemas.openxmlformats.org/drawingml/2006/main">
              <a:ext uri="{FF2B5EF4-FFF2-40B4-BE49-F238E27FC236}">
                <a16:creationId xmlns:a16="http://schemas.microsoft.com/office/drawing/2014/main" id="{B8BF8239-55BA-4A38-8E02-C43E488FCE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0" name="">
            <a:extLst xmlns:a="http://schemas.openxmlformats.org/drawingml/2006/main">
              <a:ext uri="{FF2B5EF4-FFF2-40B4-BE49-F238E27FC236}">
                <a16:creationId xmlns:a16="http://schemas.microsoft.com/office/drawing/2014/main" id="{64A0D7E4-F449-4C31-834B-5CCA619FC3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+ 3x70 RM</a:t>
            </a:r>
          </a:p>
        </p:txBody>
      </p:sp>
      <p:sp>
        <p:nvSpPr>
          <p:cNvPr id="161" name="">
            <a:extLst xmlns:a="http://schemas.openxmlformats.org/drawingml/2006/main">
              <a:ext uri="{FF2B5EF4-FFF2-40B4-BE49-F238E27FC236}">
                <a16:creationId xmlns:a16="http://schemas.microsoft.com/office/drawing/2014/main" id="{C7A555EA-FD2C-436F-A37D-157F86230C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2" name="">
            <a:extLst xmlns:a="http://schemas.openxmlformats.org/drawingml/2006/main">
              <a:ext uri="{FF2B5EF4-FFF2-40B4-BE49-F238E27FC236}">
                <a16:creationId xmlns:a16="http://schemas.microsoft.com/office/drawing/2014/main" id="{67986678-793A-4872-B8EF-59A7302D77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0.630/0.443</a:t>
            </a:r>
          </a:p>
        </p:txBody>
      </p:sp>
      <p:sp>
        <p:nvSpPr>
          <p:cNvPr id="163" name="">
            <a:extLst xmlns:a="http://schemas.openxmlformats.org/drawingml/2006/main">
              <a:ext uri="{FF2B5EF4-FFF2-40B4-BE49-F238E27FC236}">
                <a16:creationId xmlns:a16="http://schemas.microsoft.com/office/drawing/2014/main" id="{E2461A79-590D-419E-B937-07160FE188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4" name="">
            <a:extLst xmlns:a="http://schemas.openxmlformats.org/drawingml/2006/main">
              <a:ext uri="{FF2B5EF4-FFF2-40B4-BE49-F238E27FC236}">
                <a16:creationId xmlns:a16="http://schemas.microsoft.com/office/drawing/2014/main" id="{6BE14F7D-2E63-4B6C-8B9F-F757EE7B58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10.2</a:t>
            </a:r>
          </a:p>
        </p:txBody>
      </p:sp>
      <p:sp>
        <p:nvSpPr>
          <p:cNvPr id="165" name="">
            <a:extLst xmlns:a="http://schemas.openxmlformats.org/drawingml/2006/main">
              <a:ext uri="{FF2B5EF4-FFF2-40B4-BE49-F238E27FC236}">
                <a16:creationId xmlns:a16="http://schemas.microsoft.com/office/drawing/2014/main" id="{8214F848-8D5D-4CC6-B199-A95EDC6606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6" name="">
            <a:extLst xmlns:a="http://schemas.openxmlformats.org/drawingml/2006/main">
              <a:ext uri="{FF2B5EF4-FFF2-40B4-BE49-F238E27FC236}">
                <a16:creationId xmlns:a16="http://schemas.microsoft.com/office/drawing/2014/main" id="{509150C7-F30E-40A7-AE0E-ACC6864A4B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205</a:t>
            </a:r>
          </a:p>
        </p:txBody>
      </p:sp>
      <p:sp>
        <p:nvSpPr>
          <p:cNvPr id="167" name="">
            <a:extLst xmlns:a="http://schemas.openxmlformats.org/drawingml/2006/main">
              <a:ext uri="{FF2B5EF4-FFF2-40B4-BE49-F238E27FC236}">
                <a16:creationId xmlns:a16="http://schemas.microsoft.com/office/drawing/2014/main" id="{C88E88A3-0D32-4B46-91EC-FD74693840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8" name="">
            <a:extLst xmlns:a="http://schemas.openxmlformats.org/drawingml/2006/main">
              <a:ext uri="{FF2B5EF4-FFF2-40B4-BE49-F238E27FC236}">
                <a16:creationId xmlns:a16="http://schemas.microsoft.com/office/drawing/2014/main" id="{7585AACF-8C9E-452A-9776-150CB96A5F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33.0</a:t>
            </a:r>
          </a:p>
        </p:txBody>
      </p:sp>
      <p:sp>
        <p:nvSpPr>
          <p:cNvPr id="169" name="">
            <a:extLst xmlns:a="http://schemas.openxmlformats.org/drawingml/2006/main">
              <a:ext uri="{FF2B5EF4-FFF2-40B4-BE49-F238E27FC236}">
                <a16:creationId xmlns:a16="http://schemas.microsoft.com/office/drawing/2014/main" id="{94E1B264-6074-4FD9-B495-EF3863D43E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70" name="">
            <a:extLst xmlns:a="http://schemas.openxmlformats.org/drawingml/2006/main">
              <a:ext uri="{FF2B5EF4-FFF2-40B4-BE49-F238E27FC236}">
                <a16:creationId xmlns:a16="http://schemas.microsoft.com/office/drawing/2014/main" id="{E3D77C66-8A19-4574-86D9-03436FDEE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950</a:t>
            </a:r>
          </a:p>
        </p:txBody>
      </p:sp>
      <p:sp>
        <p:nvSpPr>
          <p:cNvPr id="171" name="">
            <a:extLst xmlns:a="http://schemas.openxmlformats.org/drawingml/2006/main">
              <a:ext uri="{FF2B5EF4-FFF2-40B4-BE49-F238E27FC236}">
                <a16:creationId xmlns:a16="http://schemas.microsoft.com/office/drawing/2014/main" id="{D492724E-B6FE-4D4B-AAF6-E71F945A25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193439852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4" name="">
            <a:extLst xmlns:a="http://schemas.openxmlformats.org/drawingml/2006/main">
              <a:ext uri="{FF2B5EF4-FFF2-40B4-BE49-F238E27FC236}">
                <a16:creationId xmlns:a16="http://schemas.microsoft.com/office/drawing/2014/main" id="{08A04961-819D-4FCC-8EE0-6158BC56AE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2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fec9929b1644a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C25D7D5-08B1-44A8-8BC7-EE306CE923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AE5FAA3-7080-49EF-9CD8-6824541F86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ABC NFC 33-209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47EB646-BA3D-48BB-8A3E-E4E2C4F4BC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37F6908-0E07-4C84-A788-5FBD8C9D67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93297E0-DF7A-4DB8-99F7-2E65CDE47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CD25DAB-7955-4AF0-A85D-08179BD6D9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38630FD-C851-4F1C-BF5A-EE536EA16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13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b9bd3c84db54b85"/>
          <a:stretch xmlns:a="http://schemas.openxmlformats.org/drawingml/2006/main"/>
        </p:blipFill>
        <p:spPr>
          <a:xfrm xmlns:a="http://schemas.openxmlformats.org/drawingml/2006/main">
            <a:off x="666750" y="2355554"/>
            <a:ext cx="1790700" cy="1118193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0991668-3104-47FB-A729-D7B7CC399B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ABC NFC 33-209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C191A5E-5FBC-4F9E-8B7D-070AA3E180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BF7ED45-FC04-4B17-9F19-069F89640D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287FA83-8B9C-4150-882A-90CEFEAA66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4/4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00A5959-18DF-4137-A607-A7BE7D4AE9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37CFFD8-9249-4469-9302-C2E8DB2723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1383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Number of cores x nominal cross section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92FE362-31A9-490C-A2CE-7C625D45BD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071A575-F7F5-46FB-8DC5-E6AC4D9EDD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8961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max. conductor-resistance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D3075D2-60F7-42BB-AAE6-41C4EA4CEE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288EA00-B2A5-437F-8603-577F3586EF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1383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min. breaking load of conductor strand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86C867D-5375-4924-86D6-F32A42BF3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BABC0A6-F4B2-4984-B327-63F900D0C0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Current rating in the air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944E061-5D13-4AF7-8240-A5A8963BA3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B429FD1-0509-41AB-B68E-96E3DD55F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Outer diameter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6A4B09A-67FD-4679-95FE-0310CFB34B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E6A5D0F-F4CB-4A09-AF1B-88D001C33B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Total weight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3DBB77F-6BC6-47BB-B3C7-42C3599D60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76E2A70-D56C-4853-833C-990FFB616A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5833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+ 3x70 RM + 1x16 RM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4678EC0-4D1E-43C5-AB80-AF5CF7BDEC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3D0D568-2871-422C-9179-A832CAD938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0.630/0.443/1.910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2EF2F71-381E-4E8D-A149-E9C8F708AD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CE43238-C7FF-4D8F-A2F6-5B005D0B0E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10.2/2.3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3D767C0-EC08-4B2A-B542-D881C2652C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A879D1AC-A2FD-4954-AE96-C949D4253D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205/72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3614B9E-A5A3-4D49-9DE4-595084166D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2B23884-5F07-40EF-B100-3F8AA62E3C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37.0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7A09DBCA-F8EE-41AE-84A5-038C25ABB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E78E162-996A-41A1-A164-8753A31AB6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1014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C89A723-9FC3-4484-BE59-44BE05AF13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9666307-5A98-4EAC-9155-BCD256CB37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5833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+ 3x70 RM + 2x16 RM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747FA58-C79D-4316-82BE-F7C64A0932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5B0BDC6-B478-482A-A738-4B26C12612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0.630/0.443/1.910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9C6F98B-C41E-4CDC-A364-DDE08EA825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987D6F3-E1FA-42FC-BA3F-D327F92239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10.2/2.3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49ABDD54-B8D7-4F23-80A0-B22211EC80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4A50E1F-85B8-4933-BCF7-40ADDE79DA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205/72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E5C49DD-2868-4839-91A5-939758D68A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CE8B4217-9F4F-44F9-B8E5-AD1D827A05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45.2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AD226EB-8E0D-4FDC-9832-999B0BD922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31521B33-8B51-4FE4-B988-8DCEBED773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1083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6AC57FD-1399-4158-B2B6-346A663430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38CD808D-E99B-4793-A57B-9C0358CB9D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5833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+ 3x70 RM + 3x16 RM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7F74E02E-1DD7-4DFF-94A9-9FD6EC0F09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283C76F2-C7DC-4C54-8DCA-93634B4A61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0.630/0.443/1.910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1CA4FF7F-FE2C-4962-897C-B12B620FCE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4DDBBA69-83C1-49FF-B742-DA40DEBE80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10.2/2.3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2DAF6A82-B9DE-4798-AD5E-ED60BB6009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B0E7DA41-1335-427F-93BF-1F5916ACF1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205/72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0AAC6DCD-E5AD-451B-B744-BE7A08C23B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C9A22B65-677A-466B-B9D8-E61700D8B8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47.3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66091B9C-EFBC-4EBC-B281-A7836D85DF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F1C0E0C7-B6AB-4AAF-A0B1-D69A51D524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1148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D42FA24B-5ACB-404F-842B-F15E7FC75B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28612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94258214-FA29-43FD-ACD1-CAEBC4F048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31470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5833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+ 3x70 RM + 1x25 RM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BA4BEA05-9F72-4C02-848B-C9408F4F59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328612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E103C804-87B5-4C03-AB6C-8C349EDB48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331470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0.630/0.443/1.200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C840C902-6F01-4C03-B0F7-86BC73015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28612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87A31539-43D4-456A-A4B5-C3D4D6683B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31470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10.2/3.8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65F031DA-D099-4E30-B4D6-89547DC80E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28612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C23E6489-C8B2-491F-96DE-1EC79D5E84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31470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205/107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1A8E1550-B369-48CA-BF59-9AE3F15FE0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28612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8E5103E9-F530-4423-BED3-38ADEE7F06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31470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37.0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F5CE5E94-661F-4885-BF3B-3D12F0A5AA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328612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C4F45BCA-28D7-4926-9CC0-363930C0B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331470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1048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AD6D521B-F625-4AA3-BF22-A544E49DE0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6195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CA8B1CE0-C4C0-4068-9CEE-5C30B7F00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6480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5833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+ 3x70 RM + 2x25 RM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70DAF6DB-94F4-48EE-93C6-0CD3705957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36195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097CFDF7-2EE2-4F2E-B20C-AA6B173AD7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36480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0.630/0.443/1.200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9621EAB5-0015-4590-ADAB-1E4DBA74A7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6195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6A37771B-26C9-4CE4-A8E1-2A3ED4FB08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6480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10.2/3.8</a:t>
            </a:r>
          </a:p>
        </p:txBody>
      </p:sp>
      <p:sp>
        <p:nvSpPr>
          <p:cNvPr id="81" name="">
            <a:extLst xmlns:a="http://schemas.openxmlformats.org/drawingml/2006/main">
              <a:ext uri="{FF2B5EF4-FFF2-40B4-BE49-F238E27FC236}">
                <a16:creationId xmlns:a16="http://schemas.microsoft.com/office/drawing/2014/main" id="{0C96C627-5556-4F91-920C-2F0FE94D84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6195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2" name="">
            <a:extLst xmlns:a="http://schemas.openxmlformats.org/drawingml/2006/main">
              <a:ext uri="{FF2B5EF4-FFF2-40B4-BE49-F238E27FC236}">
                <a16:creationId xmlns:a16="http://schemas.microsoft.com/office/drawing/2014/main" id="{4FD171D7-DE50-4067-A74B-E389C0B59C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6480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205/107</a:t>
            </a:r>
          </a:p>
        </p:txBody>
      </p:sp>
      <p:sp>
        <p:nvSpPr>
          <p:cNvPr id="83" name="">
            <a:extLst xmlns:a="http://schemas.openxmlformats.org/drawingml/2006/main">
              <a:ext uri="{FF2B5EF4-FFF2-40B4-BE49-F238E27FC236}">
                <a16:creationId xmlns:a16="http://schemas.microsoft.com/office/drawing/2014/main" id="{25F5DFB9-FF10-4D80-BEDC-13C41FACEE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6195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4" name="">
            <a:extLst xmlns:a="http://schemas.openxmlformats.org/drawingml/2006/main">
              <a:ext uri="{FF2B5EF4-FFF2-40B4-BE49-F238E27FC236}">
                <a16:creationId xmlns:a16="http://schemas.microsoft.com/office/drawing/2014/main" id="{204A82D7-5C76-4C18-BC2B-F26ACE7458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6480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45.2</a:t>
            </a:r>
          </a:p>
        </p:txBody>
      </p:sp>
      <p:sp>
        <p:nvSpPr>
          <p:cNvPr id="85" name="">
            <a:extLst xmlns:a="http://schemas.openxmlformats.org/drawingml/2006/main">
              <a:ext uri="{FF2B5EF4-FFF2-40B4-BE49-F238E27FC236}">
                <a16:creationId xmlns:a16="http://schemas.microsoft.com/office/drawing/2014/main" id="{FE1A9C40-A81D-45E9-A20B-19EAA049CA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36195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6" name="">
            <a:extLst xmlns:a="http://schemas.openxmlformats.org/drawingml/2006/main">
              <a:ext uri="{FF2B5EF4-FFF2-40B4-BE49-F238E27FC236}">
                <a16:creationId xmlns:a16="http://schemas.microsoft.com/office/drawing/2014/main" id="{8732F628-44EC-48FC-94B8-75714027A7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36480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1150</a:t>
            </a:r>
          </a:p>
        </p:txBody>
      </p:sp>
      <p:sp>
        <p:nvSpPr>
          <p:cNvPr id="87" name="">
            <a:extLst xmlns:a="http://schemas.openxmlformats.org/drawingml/2006/main">
              <a:ext uri="{FF2B5EF4-FFF2-40B4-BE49-F238E27FC236}">
                <a16:creationId xmlns:a16="http://schemas.microsoft.com/office/drawing/2014/main" id="{3C8B20D4-FD2B-4B99-9C2F-349BEF8792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9528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8" name="">
            <a:extLst xmlns:a="http://schemas.openxmlformats.org/drawingml/2006/main">
              <a:ext uri="{FF2B5EF4-FFF2-40B4-BE49-F238E27FC236}">
                <a16:creationId xmlns:a16="http://schemas.microsoft.com/office/drawing/2014/main" id="{78A30539-C4B4-4529-B88D-AF3D9EEE27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9814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5833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+ 3x70 RM + 3x25 RM</a:t>
            </a:r>
          </a:p>
        </p:txBody>
      </p:sp>
      <p:sp>
        <p:nvSpPr>
          <p:cNvPr id="89" name="">
            <a:extLst xmlns:a="http://schemas.openxmlformats.org/drawingml/2006/main">
              <a:ext uri="{FF2B5EF4-FFF2-40B4-BE49-F238E27FC236}">
                <a16:creationId xmlns:a16="http://schemas.microsoft.com/office/drawing/2014/main" id="{9EFE587C-D874-4B1B-B9AE-918AF403E9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39528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0" name="">
            <a:extLst xmlns:a="http://schemas.openxmlformats.org/drawingml/2006/main">
              <a:ext uri="{FF2B5EF4-FFF2-40B4-BE49-F238E27FC236}">
                <a16:creationId xmlns:a16="http://schemas.microsoft.com/office/drawing/2014/main" id="{0E54E964-76AA-4FB2-977D-BD2E6F5952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39814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0.630/0.443/1.200</a:t>
            </a:r>
          </a:p>
        </p:txBody>
      </p:sp>
      <p:sp>
        <p:nvSpPr>
          <p:cNvPr id="91" name="">
            <a:extLst xmlns:a="http://schemas.openxmlformats.org/drawingml/2006/main">
              <a:ext uri="{FF2B5EF4-FFF2-40B4-BE49-F238E27FC236}">
                <a16:creationId xmlns:a16="http://schemas.microsoft.com/office/drawing/2014/main" id="{33DC47F5-C92F-4B1E-AF61-FDD56A0F5F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9528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2" name="">
            <a:extLst xmlns:a="http://schemas.openxmlformats.org/drawingml/2006/main">
              <a:ext uri="{FF2B5EF4-FFF2-40B4-BE49-F238E27FC236}">
                <a16:creationId xmlns:a16="http://schemas.microsoft.com/office/drawing/2014/main" id="{3E155331-70FA-4ECE-A6C0-F062009AFF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9814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10.2/3.8</a:t>
            </a:r>
          </a:p>
        </p:txBody>
      </p:sp>
      <p:sp>
        <p:nvSpPr>
          <p:cNvPr id="93" name="">
            <a:extLst xmlns:a="http://schemas.openxmlformats.org/drawingml/2006/main">
              <a:ext uri="{FF2B5EF4-FFF2-40B4-BE49-F238E27FC236}">
                <a16:creationId xmlns:a16="http://schemas.microsoft.com/office/drawing/2014/main" id="{7C36DDC3-C780-4EFB-A630-4991FE55B5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9528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4" name="">
            <a:extLst xmlns:a="http://schemas.openxmlformats.org/drawingml/2006/main">
              <a:ext uri="{FF2B5EF4-FFF2-40B4-BE49-F238E27FC236}">
                <a16:creationId xmlns:a16="http://schemas.microsoft.com/office/drawing/2014/main" id="{3FF885F1-2776-4C6A-8EEE-0C4D3DA870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9814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205/107</a:t>
            </a:r>
          </a:p>
        </p:txBody>
      </p:sp>
      <p:sp>
        <p:nvSpPr>
          <p:cNvPr id="95" name="">
            <a:extLst xmlns:a="http://schemas.openxmlformats.org/drawingml/2006/main">
              <a:ext uri="{FF2B5EF4-FFF2-40B4-BE49-F238E27FC236}">
                <a16:creationId xmlns:a16="http://schemas.microsoft.com/office/drawing/2014/main" id="{C8542B45-13E9-4C8B-A27F-C5F3151EE1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9528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6" name="">
            <a:extLst xmlns:a="http://schemas.openxmlformats.org/drawingml/2006/main">
              <a:ext uri="{FF2B5EF4-FFF2-40B4-BE49-F238E27FC236}">
                <a16:creationId xmlns:a16="http://schemas.microsoft.com/office/drawing/2014/main" id="{CAADBDC8-95D8-4321-86DD-647CD5EBA7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9814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47.3</a:t>
            </a:r>
          </a:p>
        </p:txBody>
      </p:sp>
      <p:sp>
        <p:nvSpPr>
          <p:cNvPr id="97" name="">
            <a:extLst xmlns:a="http://schemas.openxmlformats.org/drawingml/2006/main">
              <a:ext uri="{FF2B5EF4-FFF2-40B4-BE49-F238E27FC236}">
                <a16:creationId xmlns:a16="http://schemas.microsoft.com/office/drawing/2014/main" id="{2EED0673-C40F-4425-86E3-626229C8AB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39528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8" name="">
            <a:extLst xmlns:a="http://schemas.openxmlformats.org/drawingml/2006/main">
              <a:ext uri="{FF2B5EF4-FFF2-40B4-BE49-F238E27FC236}">
                <a16:creationId xmlns:a16="http://schemas.microsoft.com/office/drawing/2014/main" id="{25C312E5-A847-4553-A04A-71DE279A10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39814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1250</a:t>
            </a:r>
          </a:p>
        </p:txBody>
      </p:sp>
      <p:sp>
        <p:nvSpPr>
          <p:cNvPr id="99" name="">
            <a:extLst xmlns:a="http://schemas.openxmlformats.org/drawingml/2006/main">
              <a:ext uri="{FF2B5EF4-FFF2-40B4-BE49-F238E27FC236}">
                <a16:creationId xmlns:a16="http://schemas.microsoft.com/office/drawing/2014/main" id="{6BE5558F-5B94-40D2-AC8E-BA8A8FDBF0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2862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0" name="">
            <a:extLst xmlns:a="http://schemas.openxmlformats.org/drawingml/2006/main">
              <a:ext uri="{FF2B5EF4-FFF2-40B4-BE49-F238E27FC236}">
                <a16:creationId xmlns:a16="http://schemas.microsoft.com/office/drawing/2014/main" id="{C9916B57-0E5C-4DCF-819D-EC4F34E2C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3148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+ 3x95 RM</a:t>
            </a:r>
          </a:p>
        </p:txBody>
      </p:sp>
      <p:sp>
        <p:nvSpPr>
          <p:cNvPr id="101" name="">
            <a:extLst xmlns:a="http://schemas.openxmlformats.org/drawingml/2006/main">
              <a:ext uri="{FF2B5EF4-FFF2-40B4-BE49-F238E27FC236}">
                <a16:creationId xmlns:a16="http://schemas.microsoft.com/office/drawing/2014/main" id="{6E6B241B-8A63-42F7-B7E5-77B9060695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42862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2" name="">
            <a:extLst xmlns:a="http://schemas.openxmlformats.org/drawingml/2006/main">
              <a:ext uri="{FF2B5EF4-FFF2-40B4-BE49-F238E27FC236}">
                <a16:creationId xmlns:a16="http://schemas.microsoft.com/office/drawing/2014/main" id="{D3817D79-D13C-4881-B200-4C5D07F2BB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43148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0.630/0.320</a:t>
            </a:r>
          </a:p>
        </p:txBody>
      </p:sp>
      <p:sp>
        <p:nvSpPr>
          <p:cNvPr id="103" name="">
            <a:extLst xmlns:a="http://schemas.openxmlformats.org/drawingml/2006/main">
              <a:ext uri="{FF2B5EF4-FFF2-40B4-BE49-F238E27FC236}">
                <a16:creationId xmlns:a16="http://schemas.microsoft.com/office/drawing/2014/main" id="{25EEAB0D-4DC4-46F0-85C3-44FAC5DEB9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2862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4" name="">
            <a:extLst xmlns:a="http://schemas.openxmlformats.org/drawingml/2006/main">
              <a:ext uri="{FF2B5EF4-FFF2-40B4-BE49-F238E27FC236}">
                <a16:creationId xmlns:a16="http://schemas.microsoft.com/office/drawing/2014/main" id="{2BE2F5C6-D8DE-4B83-BCFC-D062F2E169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3148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13.5</a:t>
            </a:r>
          </a:p>
        </p:txBody>
      </p:sp>
      <p:sp>
        <p:nvSpPr>
          <p:cNvPr id="105" name="">
            <a:extLst xmlns:a="http://schemas.openxmlformats.org/drawingml/2006/main">
              <a:ext uri="{FF2B5EF4-FFF2-40B4-BE49-F238E27FC236}">
                <a16:creationId xmlns:a16="http://schemas.microsoft.com/office/drawing/2014/main" id="{1323604B-5EE9-4F32-9F11-3825256940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2862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6" name="">
            <a:extLst xmlns:a="http://schemas.openxmlformats.org/drawingml/2006/main">
              <a:ext uri="{FF2B5EF4-FFF2-40B4-BE49-F238E27FC236}">
                <a16:creationId xmlns:a16="http://schemas.microsoft.com/office/drawing/2014/main" id="{70D56B44-9109-48ED-8C63-9CECE26FB6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3148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240</a:t>
            </a:r>
          </a:p>
        </p:txBody>
      </p:sp>
      <p:sp>
        <p:nvSpPr>
          <p:cNvPr id="107" name="">
            <a:extLst xmlns:a="http://schemas.openxmlformats.org/drawingml/2006/main">
              <a:ext uri="{FF2B5EF4-FFF2-40B4-BE49-F238E27FC236}">
                <a16:creationId xmlns:a16="http://schemas.microsoft.com/office/drawing/2014/main" id="{49204BE5-4C4B-4E43-B659-CF1DE615EC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2862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8" name="">
            <a:extLst xmlns:a="http://schemas.openxmlformats.org/drawingml/2006/main">
              <a:ext uri="{FF2B5EF4-FFF2-40B4-BE49-F238E27FC236}">
                <a16:creationId xmlns:a16="http://schemas.microsoft.com/office/drawing/2014/main" id="{5747BABA-BCF6-47E5-A4D5-469A404A1C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3148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37.4</a:t>
            </a:r>
          </a:p>
        </p:txBody>
      </p:sp>
      <p:sp>
        <p:nvSpPr>
          <p:cNvPr id="109" name="">
            <a:extLst xmlns:a="http://schemas.openxmlformats.org/drawingml/2006/main">
              <a:ext uri="{FF2B5EF4-FFF2-40B4-BE49-F238E27FC236}">
                <a16:creationId xmlns:a16="http://schemas.microsoft.com/office/drawing/2014/main" id="{2860360A-9709-4694-8D31-8A0361A049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42862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0" name="">
            <a:extLst xmlns:a="http://schemas.openxmlformats.org/drawingml/2006/main">
              <a:ext uri="{FF2B5EF4-FFF2-40B4-BE49-F238E27FC236}">
                <a16:creationId xmlns:a16="http://schemas.microsoft.com/office/drawing/2014/main" id="{27ECC3CA-473D-4D3D-BBB4-BF268516C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43148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1176</a:t>
            </a:r>
          </a:p>
        </p:txBody>
      </p:sp>
      <p:sp>
        <p:nvSpPr>
          <p:cNvPr id="111" name="">
            <a:extLst xmlns:a="http://schemas.openxmlformats.org/drawingml/2006/main">
              <a:ext uri="{FF2B5EF4-FFF2-40B4-BE49-F238E27FC236}">
                <a16:creationId xmlns:a16="http://schemas.microsoft.com/office/drawing/2014/main" id="{5EF6E042-B724-4643-9E06-0767FAF99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61962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2" name="">
            <a:extLst xmlns:a="http://schemas.openxmlformats.org/drawingml/2006/main">
              <a:ext uri="{FF2B5EF4-FFF2-40B4-BE49-F238E27FC236}">
                <a16:creationId xmlns:a16="http://schemas.microsoft.com/office/drawing/2014/main" id="{C044B62C-1DAE-473D-89F8-A25C631BE7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64820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5833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1x54.6 RM + 3x95 RM + 1x16 RM</a:t>
            </a:r>
          </a:p>
        </p:txBody>
      </p:sp>
      <p:sp>
        <p:nvSpPr>
          <p:cNvPr id="113" name="">
            <a:extLst xmlns:a="http://schemas.openxmlformats.org/drawingml/2006/main">
              <a:ext uri="{FF2B5EF4-FFF2-40B4-BE49-F238E27FC236}">
                <a16:creationId xmlns:a16="http://schemas.microsoft.com/office/drawing/2014/main" id="{DB41C7AA-F59C-469A-AA3C-AABFF5417F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461962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4" name="">
            <a:extLst xmlns:a="http://schemas.openxmlformats.org/drawingml/2006/main">
              <a:ext uri="{FF2B5EF4-FFF2-40B4-BE49-F238E27FC236}">
                <a16:creationId xmlns:a16="http://schemas.microsoft.com/office/drawing/2014/main" id="{7B6F2AE7-5EC8-4CF3-A134-6162CB5F49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464820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0.630/0.320/1.910</a:t>
            </a:r>
          </a:p>
        </p:txBody>
      </p:sp>
      <p:sp>
        <p:nvSpPr>
          <p:cNvPr id="115" name="">
            <a:extLst xmlns:a="http://schemas.openxmlformats.org/drawingml/2006/main">
              <a:ext uri="{FF2B5EF4-FFF2-40B4-BE49-F238E27FC236}">
                <a16:creationId xmlns:a16="http://schemas.microsoft.com/office/drawing/2014/main" id="{5DBFBF29-469C-46C6-A52E-FD2038C68C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61962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6" name="">
            <a:extLst xmlns:a="http://schemas.openxmlformats.org/drawingml/2006/main">
              <a:ext uri="{FF2B5EF4-FFF2-40B4-BE49-F238E27FC236}">
                <a16:creationId xmlns:a16="http://schemas.microsoft.com/office/drawing/2014/main" id="{17C10056-B3C4-489D-BFD7-0CE51448EA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64820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13.5/2.3</a:t>
            </a:r>
          </a:p>
        </p:txBody>
      </p:sp>
      <p:sp>
        <p:nvSpPr>
          <p:cNvPr id="117" name="">
            <a:extLst xmlns:a="http://schemas.openxmlformats.org/drawingml/2006/main">
              <a:ext uri="{FF2B5EF4-FFF2-40B4-BE49-F238E27FC236}">
                <a16:creationId xmlns:a16="http://schemas.microsoft.com/office/drawing/2014/main" id="{DB75C98A-692B-449C-BD97-12EE61909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61962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8" name="">
            <a:extLst xmlns:a="http://schemas.openxmlformats.org/drawingml/2006/main">
              <a:ext uri="{FF2B5EF4-FFF2-40B4-BE49-F238E27FC236}">
                <a16:creationId xmlns:a16="http://schemas.microsoft.com/office/drawing/2014/main" id="{CF9D29C4-8597-4781-BFC1-66A573509B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64820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240/72</a:t>
            </a:r>
          </a:p>
        </p:txBody>
      </p:sp>
      <p:sp>
        <p:nvSpPr>
          <p:cNvPr id="119" name="">
            <a:extLst xmlns:a="http://schemas.openxmlformats.org/drawingml/2006/main">
              <a:ext uri="{FF2B5EF4-FFF2-40B4-BE49-F238E27FC236}">
                <a16:creationId xmlns:a16="http://schemas.microsoft.com/office/drawing/2014/main" id="{707ADEDB-0F6E-4731-8801-E9BD4F95FF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61962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0" name="">
            <a:extLst xmlns:a="http://schemas.openxmlformats.org/drawingml/2006/main">
              <a:ext uri="{FF2B5EF4-FFF2-40B4-BE49-F238E27FC236}">
                <a16:creationId xmlns:a16="http://schemas.microsoft.com/office/drawing/2014/main" id="{934D7695-F1BF-41AD-A00B-C18CE2C4A6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64820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41.9</a:t>
            </a:r>
          </a:p>
        </p:txBody>
      </p:sp>
      <p:sp>
        <p:nvSpPr>
          <p:cNvPr id="121" name="">
            <a:extLst xmlns:a="http://schemas.openxmlformats.org/drawingml/2006/main">
              <a:ext uri="{FF2B5EF4-FFF2-40B4-BE49-F238E27FC236}">
                <a16:creationId xmlns:a16="http://schemas.microsoft.com/office/drawing/2014/main" id="{B63D511D-6B5C-4BFB-9D29-1D1F1C7D14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461962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2" name="">
            <a:extLst xmlns:a="http://schemas.openxmlformats.org/drawingml/2006/main">
              <a:ext uri="{FF2B5EF4-FFF2-40B4-BE49-F238E27FC236}">
                <a16:creationId xmlns:a16="http://schemas.microsoft.com/office/drawing/2014/main" id="{08CA2EFC-2604-4C36-BE42-062F863D44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464820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1243</a:t>
            </a:r>
          </a:p>
        </p:txBody>
      </p:sp>
      <p:sp>
        <p:nvSpPr>
          <p:cNvPr id="123" name="">
            <a:extLst xmlns:a="http://schemas.openxmlformats.org/drawingml/2006/main">
              <a:ext uri="{FF2B5EF4-FFF2-40B4-BE49-F238E27FC236}">
                <a16:creationId xmlns:a16="http://schemas.microsoft.com/office/drawing/2014/main" id="{00AFE33D-4546-4C0A-9E1A-FFBF490A1F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999514024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33198439-34AD-483E-A505-6CF92E160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890f99fe676423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774220-3338-4306-85B5-E01A65DFB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224863D-C0E4-4103-8C7F-4DE2AAC574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NYY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F154F70-F92F-439E-B87A-296FA35432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38725B7-F694-44EB-8B67-2DBB16B326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375A8B1-B2D0-4169-97B5-066C684EBB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9EB848F-8D2A-491A-B0D3-2309EE4CE4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50B65EA-478A-4F36-A7F2-831D76ECC9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002755fa7404d93"/>
          <a:stretch xmlns:a="http://schemas.openxmlformats.org/drawingml/2006/main"/>
        </p:blipFill>
        <p:spPr>
          <a:xfrm xmlns:a="http://schemas.openxmlformats.org/drawingml/2006/main">
            <a:off x="685800" y="2762134"/>
            <a:ext cx="2609850" cy="85748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DD1EDF9-8460-4D6A-BFFE-FC074B1956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NYY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A833895-896C-47EB-845B-20EEBC3E3E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NYY 0.6/1 kV PVC Power Cable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1D100B6-5BF8-4A7F-BCD8-1011D7EBF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2A92DA8-BF56-4362-A879-3C72976356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1–11 of 11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2454543-5D4B-4EE3-A521-2E6AE7F89A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1B8FD83-0860-49D1-A799-F07F7B648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E3FF642-1EFF-4C9F-9060-3ACA0B04A2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045B101-1CEC-45FB-A1E7-C5F294DFFF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B768110-526F-4135-BCDF-6265EACDF1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3585A92-7633-4A8D-9616-E0DBF11762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D765556-A924-4F27-90C3-C768C1FBE2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Low-voltage power cable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C816CA5-96A1-4332-AE3B-42D4C418C4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C24638B-BE0E-4B8D-AB68-417F3B21BD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EEE94A7-964D-42E5-A585-EBE06F0B3E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BD33CF1-0B3C-45A3-85AA-330DA1C408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NYY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BC26492-62D5-424A-96AF-9BC7C35C17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2D80BCD-7F2E-4E76-BA26-64A7166274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65293BE-189A-4A29-BCB1-242DDB0DCB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E2C4003-7E29-44D7-95FE-8E0EA1915B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0434268-CD06-42F4-9959-4DD93EF2B3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7938AAA-B95A-4A20-88BC-4FBF488F1B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01618A8-1DF1-4378-B73B-45EF2288A0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3C7F701-B875-4220-9E37-E632707A34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NYY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2352C70F-37DE-4AEC-BC88-D61AA34834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F6AAFC47-3ABA-461B-B7AE-B1B1F9F59D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04BF7B5-170F-4882-AE2C-6C4DF3BFC9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Nominal voltage Uo/U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C0F9B59-D918-4A25-AD80-965B077317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Specified value:  | Value 2: [V] | Value 3: 600 / 1000 Volt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42F4B76-8633-4529-B125-EC2E23CB06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5EC2B158-32EE-4077-AD69-6D00A8631F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5173881-2229-4E9C-A14A-84889A4AAD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Test voltage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5CF9EF7-60AA-4B8B-87B2-BB1B02DE9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Specified value:  | Value 2: [V]_{AC} | Value 3: 4000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6640A7B-DE2A-4127-A2A6-7BE7EA2A6F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15AABBDC-83D0-4A07-B221-E24BFC09F2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1F82A93-28F8-4C89-AEC7-AF2E9758DF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Temperature range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73CF3379-4E77-4A78-B7E5-C30DBE721C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Specified value: in motion | Value 2:  | Value 3: - 5°C till +70°C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1C19ADB-0DB1-43DC-B4D9-28C2DD7DC3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AA705E01-18B2-4944-8300-2AB1F52D21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C74D33D0-80DD-4D23-8D37-FD8CB55F13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fixed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39F7ED5-6D01-42BF-9E0C-009F497C38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Specified value:  | Value 2: -20°C till +70°C | Value 3: —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835A87B2-6613-4BDF-A41A-126909A311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92D9CFC-7A40-4810-B766-2B1ABDCA13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10E9DE28-44D8-4380-BFBF-DB27FECC26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Bending radius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7EA6ADE-E4A4-44F2-8B52-434D252527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Specified value: single-core style | Value 2: x diameter | Value 3: 15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8D274CA7-8D8B-415B-93FC-6336EB6FE6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4FAEED7B-98AE-4D1F-97AE-AB810B75BC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731D6B1F-D966-4A0A-8107-1BEADE4A01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multi-core style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2A4ADFDB-60BA-40BB-9FC4-E4DCC9C926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Specified value: x diameter | Value 2: 12 | Value 3: —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3C52AC26-A559-4087-A99A-F319FB0E95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28C24826-803B-4E72-9AEA-F5EE291566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6000D4D0-7EA6-4B51-84FF-DE0DDA4494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Flammability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BBE900A5-C056-4F82-97D3-EF08DF763A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Specified value: standard | Value 2:  | Value 3: EN 60332-1-2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185F56B9-A963-4BC9-ABE4-B639F5B1B9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976701925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83C89588-1B82-451B-87AA-F1A1C701C8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8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69d660a6423414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3BFAEE5-3A7D-4ED0-A253-880743ABA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CFF8644-85BC-4F6F-996F-BF3D574785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NYY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5AC4DDF-31F7-4024-BF01-2B72D211F8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DDD455E-462C-4A66-A3B4-82279FD8E5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72B577B-31F7-4E4D-8A24-749DADE846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B62F410-64C3-4B4F-80C0-C06034E8BB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58CEE86-9B1A-42FF-8BB2-A7FD5B5CDA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d4fa91e30b644b9"/>
          <a:stretch xmlns:a="http://schemas.openxmlformats.org/drawingml/2006/main"/>
        </p:blipFill>
        <p:spPr>
          <a:xfrm xmlns:a="http://schemas.openxmlformats.org/drawingml/2006/main">
            <a:off x="666750" y="2620478"/>
            <a:ext cx="1790700" cy="588345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DFE365D-77A5-474F-B3D6-054A1697E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NYY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4D56D76-E05F-474D-9785-191B20A503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Technical data: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14D1B6C-6D10-4001-8A5F-1B8E4D7DBE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02D1485-795C-4002-B332-82D58B33A0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1/1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514DC79-CEA9-466F-84C8-BF6737BCB0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213360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CEF3512-4FCB-4AA7-8212-81DA911647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20574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D52C804-65D1-4CC6-8909-2D3331524F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1885950"/>
            <a:ext cx="213360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26BF161-1AC6-4547-AB48-51B366C27A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1952625"/>
            <a:ext cx="20574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Specified value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6B4D32C-27D5-441D-BBBD-5D1F4AC8F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1885950"/>
            <a:ext cx="213360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6996040-F50B-4690-B252-61088A6388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1952625"/>
            <a:ext cx="20574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Value 2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F2FE5F7-B211-41C7-A9BF-B50D2CD64B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1885950"/>
            <a:ext cx="213360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9E51BB5-C6C6-4609-8D20-A7682EAAB0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1952625"/>
            <a:ext cx="20574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Value 3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EF5638E-3583-408D-A812-A49724F21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63EE38A-F39A-4593-AC9E-EEA0C1F58D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Nominal voltage Uo/U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0FA7FF2-108D-4FA9-9524-3EF06D2A83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228600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64275F7-5BBC-45A0-A44C-6865A3C889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31457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95585BD-81F0-4037-B206-CD820AF193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28600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25541C9-70B2-4850-AF5C-E4CBC9760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31457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[V]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E6781DF-AC64-46E6-8E17-20D0B86C53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28600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C75DB5A-99D1-4468-A67B-80BD8D36F0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231457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600 / 1000 Volt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E0A03E4-AD35-4049-8EC7-F8DEB70BB6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61937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0EAA046-1561-49C4-8C52-8B926E87C8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4795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Test voltage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67C49CD-0C75-4EC0-A9D2-097869039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261937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47B1C50-4674-4D93-8963-A8E835EC4D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64795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AE4624A-7753-4735-84D1-D3CC7E5B53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61937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893613F5-2251-4780-BBF0-B10011757F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64795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[V]_{AC}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4CCA7549-9464-48F8-8F1B-CD5456C559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61937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252E109-6162-44EF-81A6-E1666067C1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264795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4000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AFAF0C6-847D-4D2D-9EFD-37F89CA6E3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95275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B2B3E91-0B3A-4245-90EA-371C774D7F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8132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Temperature range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A5C6E45-0573-4D7D-9FF1-18BFCC79CC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295275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444AB6FF-A0F1-44DE-A93E-D6081FDC56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98132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 motion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247C5BD-3FF3-48E7-95C4-CBBFA53C4D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95275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703AC7C9-B179-4518-AB36-CF46B42AB7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98132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5639186-BB34-422A-A3E9-A42E478B27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95275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8E8E1A7-CDB6-498B-8F85-B099EFAFDD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298132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- 5°C till +70°C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660945C-3F01-44D9-B522-C8753C3E88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28612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C5DA761B-A669-428D-9BE4-33A8D3EA22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31470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fixed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9BA37FE-2EF0-49CC-9EA9-775A2A365F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328612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EF73B02F-12FB-46A4-B55E-53A665026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331470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B1142591-970B-4CF5-AD21-9D01D8FCF3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28612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487BE041-A111-4D09-A698-E58B4F180F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31470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-20°C till +70°C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43AAFC44-5C3E-418E-879D-9E35F5B3CD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28612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E5999B0A-4652-44E3-A13F-92B6399853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331470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5B3D4106-BABE-4EAE-BBB6-1D105B4681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61950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5F35A6A3-FB1B-4DF0-BFB5-E96F8AD820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64807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Bending radius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4BE5C9BF-ED2C-4483-B486-1BEF285A31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361950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D183CAD3-83E4-478E-9DFA-8E3EFD090C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364807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single-core style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83C24F4E-7D2F-4342-A017-06872C2DDA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61950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805823DF-8A9B-45F5-916A-45960D4125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64807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x diameter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DB71C4AC-DA4C-4223-922E-89894EB3A4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61950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C1AF9ED6-E979-4B11-8F03-BB935BAF91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364807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15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AE6AF7F1-26DD-4C13-B70C-48B6FD9A50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95287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40CFF540-E46D-40D5-9D94-DB974BBC01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98145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multi-core style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CFBE66F8-B3E5-435C-B827-93B8803063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395287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2F0F5C8C-F2E1-45DD-B152-B7AD378B9A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398145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x diameter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392B3C15-EF1B-4807-857A-028A881296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95287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0D6C1C70-AB1D-4F0E-951E-2C4713217B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98145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FA2598F5-5814-4551-9DF8-D4DF761DC7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95287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D2EB17AB-5761-451B-BC17-D0E4B11BB8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398145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742944BF-40F4-4B4F-9769-33238887FE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28625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9B0B626B-2751-47E0-933B-1875FF9871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31482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Flammability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4308E654-070E-4119-A0C1-F41D909792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428625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0D8EB51C-EF9F-4DE0-9DEE-90D37FA756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431482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standard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17C364FB-2147-4C17-A4F2-EE4AD21FBC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28625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1721342D-15A2-4101-A77D-08EABB4B98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31482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6E2F9142-1FF7-402D-AA96-7F3342BDAE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428625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A21FE05F-0104-43D3-9676-6B012043CA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431482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EN 60332-1-2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30698DD9-13AC-43F0-8F5C-AF76D70979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1076355970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72" name="">
            <a:extLst xmlns:a="http://schemas.openxmlformats.org/drawingml/2006/main">
              <a:ext uri="{FF2B5EF4-FFF2-40B4-BE49-F238E27FC236}">
                <a16:creationId xmlns:a16="http://schemas.microsoft.com/office/drawing/2014/main" id="{DA9A6D26-B33E-4CD9-820F-9E8B5E139E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7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e6685e5f16d460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3C63FA6-A202-447E-9948-CF24F960CF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AB34C63-DA4A-4B63-AA3A-9032DBB7FC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NYY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F5D1344-AE37-403D-A5D9-63FC796C6B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E931A1F-D13F-4A09-B019-12DE07D272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9F5E54F-212C-4EEA-9FDE-8ACA98B290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E5D0F2E-0033-4601-86A3-6686C838E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6B67A8D-BDA4-472A-9278-40DC23F45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18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b7e2e2f29114250"/>
          <a:stretch xmlns:a="http://schemas.openxmlformats.org/drawingml/2006/main"/>
        </p:blipFill>
        <p:spPr>
          <a:xfrm xmlns:a="http://schemas.openxmlformats.org/drawingml/2006/main">
            <a:off x="666750" y="2620478"/>
            <a:ext cx="1790700" cy="588345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6CCF2F3-7151-4C59-A934-F65A212532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NYY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B4D4EE3-1ACC-413B-8B16-17C452786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15C7269-D4DD-4DD9-A002-7079806DAC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39F8632-D3A7-4A21-82E0-F6A911ECEA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1/2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E65C6BA-C767-46E6-8499-046F100BC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2266A3B-FF82-4221-A388-927B21EB1D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1383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Number of cores and nominal cross section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D645F44-21B6-404F-B499-5A5B89D844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F9104EA-5ABF-476B-9C6E-46918E612F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Copper figure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F0BBF7E-F718-4D68-B657-3D1CA0048D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43FEF6E-C13D-4650-B871-A9A94FFBB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Overall diameter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447C222-9D08-4836-8BF6-1C4288D0EE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C2B16F3-AF3C-4FAA-B989-A9B7DC47C6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Weight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438F601-4B6E-4C9A-8CAF-12208C7577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F5DAF50-5C21-4D5F-B8C6-081B90F237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9278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Current carrying capacity ground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31C273C-FC38-4C1F-BFAF-85AA5D3847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6782463-B1F7-4509-A169-250AE88975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2708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Current carrying capacity air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1CEBBA1-F5DD-47CD-A2FD-A14858061F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FC20EEA-ED4B-4ED0-8182-AA7D5F177F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mm^2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54FD58B-F33E-4F2D-887D-1D34A878B7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230B927-17B1-43A1-BC95-8074C24775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kg/km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0AE51F7-B1B6-4136-BF55-4BC1B51E4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4D1C024-EF03-45C0-9447-9D72791F1D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appr. mm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E238981-2BE6-44F9-BD54-36D7C46B5B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6939EF5-2248-47CA-B10B-B73ED7ABBE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kg/km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12F4FCB-0578-46DF-82C1-7A8377437A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110525B-5D4F-4365-AE4F-4613A1C0E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68E42E9-45F1-4CE2-95CD-B1C7D801C9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2860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278B5E8-FB78-40C9-BE8F-C1C371F3AD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3145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983A652-88ED-4695-A3F6-475EE0243F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374EB09-A47C-4CB3-B41E-40F42F21A1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4 RE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5963DA0-5D5C-4CEE-974A-AF3A989D2C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0B562CC-A857-44B3-82BB-75BB828309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38,4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D508D7D-5BA5-47F7-9DAE-0B41CB75CB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3881AB0-271E-4231-A5BF-E82AEB3875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8F1BD79F-C455-4DA1-986B-A469ACB382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2703462-00E5-46BB-BD2F-D6CDBA37D9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120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DF4526C-E86E-42C7-9BE4-2B006EF515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E710216-6FA5-4A53-9041-A9075ACA79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50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7F9FD77-F4AB-4B00-BD8D-D0FB54EE24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5892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F6EFCCB2-5433-418A-9EBA-C6B1C3DC0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6177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37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3B0AA5D6-A31D-4ACA-BB72-7AC87D6925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1663823-809A-4983-AFE1-9D5F848DB6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6 RE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AE65980A-6EBD-4139-81D6-FD43D3F7F0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29C1E49-20AC-4DEA-A51E-299366D506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57,6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A1C8B38C-9B19-4A46-8390-27860A6FB7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150132B7-2D69-49BA-87BA-51E149D758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48FE1A90-A25F-4101-B2DE-69524AF82E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985B3766-BE25-4E72-823E-6B0F3A4921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131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084C75DA-441A-4742-BC9C-2BDA7DC5B3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9BD0764E-588B-45C6-8C66-2840E0E8A1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62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EBC7A28B-F090-4071-A44E-3B915F5294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8924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4BA7A99C-4976-487C-A135-24525E5223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9210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47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5238883-E485-4EEC-B32A-17B121887C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2871A962-DE89-4E57-901B-BD2C9ABEBF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10 RE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2C5B73E3-5EED-4CBD-A022-0A6B4A89FB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C3940B4C-821F-4C63-9B5A-7A59AD835C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96,0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382A5E1F-1186-49B8-8E2A-35C62E402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B7E5E6AA-50C6-4F77-B4C6-36A910F0D5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F517D0B0-B1D2-43B6-BFA0-0A50D9881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4735499B-C64E-4DC2-A978-5B1B76D11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171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62C88C3C-C184-4248-B149-17FEA94005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0660A791-BF2D-48EE-B920-ACB15F6D26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83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1ED8146D-0C48-44E5-A630-7790304A47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31956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B6239B10-C890-49AB-B5DB-EED81986E4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32242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64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87BA8862-DDF3-42C4-828E-407EF049FA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EE363048-F01F-4E77-8749-8D22DA2C4A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16 RE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DB161159-27AB-43C6-9592-108E7E948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FC12A6F6-C333-4FE9-8BD4-ED81B7F8E6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153,6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B183713D-8DBD-4389-A46D-09DF50A650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B14E1590-7113-438D-854B-9D337D2359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11</a:t>
            </a:r>
          </a:p>
        </p:txBody>
      </p:sp>
      <p:sp>
        <p:nvSpPr>
          <p:cNvPr id="81" name="">
            <a:extLst xmlns:a="http://schemas.openxmlformats.org/drawingml/2006/main">
              <a:ext uri="{FF2B5EF4-FFF2-40B4-BE49-F238E27FC236}">
                <a16:creationId xmlns:a16="http://schemas.microsoft.com/office/drawing/2014/main" id="{CB8E98F0-A3AE-4F49-862D-963B467CA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2" name="">
            <a:extLst xmlns:a="http://schemas.openxmlformats.org/drawingml/2006/main">
              <a:ext uri="{FF2B5EF4-FFF2-40B4-BE49-F238E27FC236}">
                <a16:creationId xmlns:a16="http://schemas.microsoft.com/office/drawing/2014/main" id="{280B2C42-D284-4252-B23F-6D59C8E34C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233</a:t>
            </a:r>
          </a:p>
        </p:txBody>
      </p:sp>
      <p:sp>
        <p:nvSpPr>
          <p:cNvPr id="83" name="">
            <a:extLst xmlns:a="http://schemas.openxmlformats.org/drawingml/2006/main">
              <a:ext uri="{FF2B5EF4-FFF2-40B4-BE49-F238E27FC236}">
                <a16:creationId xmlns:a16="http://schemas.microsoft.com/office/drawing/2014/main" id="{76ACBA15-A527-418E-9F48-BDBA09B7F8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4" name="">
            <a:extLst xmlns:a="http://schemas.openxmlformats.org/drawingml/2006/main">
              <a:ext uri="{FF2B5EF4-FFF2-40B4-BE49-F238E27FC236}">
                <a16:creationId xmlns:a16="http://schemas.microsoft.com/office/drawing/2014/main" id="{977B79B5-4C39-44BD-8EAD-8DB9E3F9ED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107</a:t>
            </a:r>
          </a:p>
        </p:txBody>
      </p:sp>
      <p:sp>
        <p:nvSpPr>
          <p:cNvPr id="85" name="">
            <a:extLst xmlns:a="http://schemas.openxmlformats.org/drawingml/2006/main">
              <a:ext uri="{FF2B5EF4-FFF2-40B4-BE49-F238E27FC236}">
                <a16:creationId xmlns:a16="http://schemas.microsoft.com/office/drawing/2014/main" id="{0CAF2EDB-2FBD-4FBD-B0F3-CD60FE00F5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349885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6" name="">
            <a:extLst xmlns:a="http://schemas.openxmlformats.org/drawingml/2006/main">
              <a:ext uri="{FF2B5EF4-FFF2-40B4-BE49-F238E27FC236}">
                <a16:creationId xmlns:a16="http://schemas.microsoft.com/office/drawing/2014/main" id="{007EB499-1569-4429-A042-87EBA77679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352742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84</a:t>
            </a:r>
          </a:p>
        </p:txBody>
      </p:sp>
      <p:sp>
        <p:nvSpPr>
          <p:cNvPr id="87" name="">
            <a:extLst xmlns:a="http://schemas.openxmlformats.org/drawingml/2006/main">
              <a:ext uri="{FF2B5EF4-FFF2-40B4-BE49-F238E27FC236}">
                <a16:creationId xmlns:a16="http://schemas.microsoft.com/office/drawing/2014/main" id="{20341EF4-211B-4291-B362-532B2D554B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8" name="">
            <a:extLst xmlns:a="http://schemas.openxmlformats.org/drawingml/2006/main">
              <a:ext uri="{FF2B5EF4-FFF2-40B4-BE49-F238E27FC236}">
                <a16:creationId xmlns:a16="http://schemas.microsoft.com/office/drawing/2014/main" id="{44D3F671-0592-47C2-91D2-5A066BE54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25 RM</a:t>
            </a:r>
          </a:p>
        </p:txBody>
      </p:sp>
      <p:sp>
        <p:nvSpPr>
          <p:cNvPr id="89" name="">
            <a:extLst xmlns:a="http://schemas.openxmlformats.org/drawingml/2006/main">
              <a:ext uri="{FF2B5EF4-FFF2-40B4-BE49-F238E27FC236}">
                <a16:creationId xmlns:a16="http://schemas.microsoft.com/office/drawing/2014/main" id="{46173ED4-6D8A-4A90-8972-F08FA136FA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0" name="">
            <a:extLst xmlns:a="http://schemas.openxmlformats.org/drawingml/2006/main">
              <a:ext uri="{FF2B5EF4-FFF2-40B4-BE49-F238E27FC236}">
                <a16:creationId xmlns:a16="http://schemas.microsoft.com/office/drawing/2014/main" id="{21929896-0159-4F38-97ED-2388CE66A8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240,0</a:t>
            </a:r>
          </a:p>
        </p:txBody>
      </p:sp>
      <p:sp>
        <p:nvSpPr>
          <p:cNvPr id="91" name="">
            <a:extLst xmlns:a="http://schemas.openxmlformats.org/drawingml/2006/main">
              <a:ext uri="{FF2B5EF4-FFF2-40B4-BE49-F238E27FC236}">
                <a16:creationId xmlns:a16="http://schemas.microsoft.com/office/drawing/2014/main" id="{15B1D59C-E46A-439F-BEEB-FC9C961803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2" name="">
            <a:extLst xmlns:a="http://schemas.openxmlformats.org/drawingml/2006/main">
              <a:ext uri="{FF2B5EF4-FFF2-40B4-BE49-F238E27FC236}">
                <a16:creationId xmlns:a16="http://schemas.microsoft.com/office/drawing/2014/main" id="{3CCA2967-28BE-44C8-A17D-90CA328CE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  <p:sp>
        <p:nvSpPr>
          <p:cNvPr id="93" name="">
            <a:extLst xmlns:a="http://schemas.openxmlformats.org/drawingml/2006/main">
              <a:ext uri="{FF2B5EF4-FFF2-40B4-BE49-F238E27FC236}">
                <a16:creationId xmlns:a16="http://schemas.microsoft.com/office/drawing/2014/main" id="{20F2F326-5D58-4E3B-8F8E-9BA4ACE4F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4" name="">
            <a:extLst xmlns:a="http://schemas.openxmlformats.org/drawingml/2006/main">
              <a:ext uri="{FF2B5EF4-FFF2-40B4-BE49-F238E27FC236}">
                <a16:creationId xmlns:a16="http://schemas.microsoft.com/office/drawing/2014/main" id="{19CBC9AB-1930-4BFB-86E0-CBA4750C28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370</a:t>
            </a:r>
          </a:p>
        </p:txBody>
      </p:sp>
      <p:sp>
        <p:nvSpPr>
          <p:cNvPr id="95" name="">
            <a:extLst xmlns:a="http://schemas.openxmlformats.org/drawingml/2006/main">
              <a:ext uri="{FF2B5EF4-FFF2-40B4-BE49-F238E27FC236}">
                <a16:creationId xmlns:a16="http://schemas.microsoft.com/office/drawing/2014/main" id="{48EB30FA-B5F9-4417-943E-0E01188854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6" name="">
            <a:extLst xmlns:a="http://schemas.openxmlformats.org/drawingml/2006/main">
              <a:ext uri="{FF2B5EF4-FFF2-40B4-BE49-F238E27FC236}">
                <a16:creationId xmlns:a16="http://schemas.microsoft.com/office/drawing/2014/main" id="{7FAC7B12-2F7D-4D6F-95AC-46DDA4C331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138</a:t>
            </a:r>
          </a:p>
        </p:txBody>
      </p:sp>
      <p:sp>
        <p:nvSpPr>
          <p:cNvPr id="97" name="">
            <a:extLst xmlns:a="http://schemas.openxmlformats.org/drawingml/2006/main">
              <a:ext uri="{FF2B5EF4-FFF2-40B4-BE49-F238E27FC236}">
                <a16:creationId xmlns:a16="http://schemas.microsoft.com/office/drawing/2014/main" id="{3BDBE3DF-F572-4CE9-A284-454FF903D7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3802062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8" name="">
            <a:extLst xmlns:a="http://schemas.openxmlformats.org/drawingml/2006/main">
              <a:ext uri="{FF2B5EF4-FFF2-40B4-BE49-F238E27FC236}">
                <a16:creationId xmlns:a16="http://schemas.microsoft.com/office/drawing/2014/main" id="{49E4E2CF-66B5-4467-9BB1-F5D3F4587D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3830637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114</a:t>
            </a:r>
          </a:p>
        </p:txBody>
      </p:sp>
      <p:sp>
        <p:nvSpPr>
          <p:cNvPr id="99" name="">
            <a:extLst xmlns:a="http://schemas.openxmlformats.org/drawingml/2006/main">
              <a:ext uri="{FF2B5EF4-FFF2-40B4-BE49-F238E27FC236}">
                <a16:creationId xmlns:a16="http://schemas.microsoft.com/office/drawing/2014/main" id="{5DD89827-D9E8-4BF7-8360-89EF9B6B27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0" name="">
            <a:extLst xmlns:a="http://schemas.openxmlformats.org/drawingml/2006/main">
              <a:ext uri="{FF2B5EF4-FFF2-40B4-BE49-F238E27FC236}">
                <a16:creationId xmlns:a16="http://schemas.microsoft.com/office/drawing/2014/main" id="{8322828E-67B8-45BD-A799-8958A2336E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35 RM</a:t>
            </a:r>
          </a:p>
        </p:txBody>
      </p:sp>
      <p:sp>
        <p:nvSpPr>
          <p:cNvPr id="101" name="">
            <a:extLst xmlns:a="http://schemas.openxmlformats.org/drawingml/2006/main">
              <a:ext uri="{FF2B5EF4-FFF2-40B4-BE49-F238E27FC236}">
                <a16:creationId xmlns:a16="http://schemas.microsoft.com/office/drawing/2014/main" id="{16A44F96-A85A-4104-833B-0C3D713825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2" name="">
            <a:extLst xmlns:a="http://schemas.openxmlformats.org/drawingml/2006/main">
              <a:ext uri="{FF2B5EF4-FFF2-40B4-BE49-F238E27FC236}">
                <a16:creationId xmlns:a16="http://schemas.microsoft.com/office/drawing/2014/main" id="{6D2E708D-973F-4E23-B1E2-D35D006B6A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336,0</a:t>
            </a:r>
          </a:p>
        </p:txBody>
      </p:sp>
      <p:sp>
        <p:nvSpPr>
          <p:cNvPr id="103" name="">
            <a:extLst xmlns:a="http://schemas.openxmlformats.org/drawingml/2006/main">
              <a:ext uri="{FF2B5EF4-FFF2-40B4-BE49-F238E27FC236}">
                <a16:creationId xmlns:a16="http://schemas.microsoft.com/office/drawing/2014/main" id="{FEE39BCC-E899-4600-B660-1E382F4ACF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4" name="">
            <a:extLst xmlns:a="http://schemas.openxmlformats.org/drawingml/2006/main">
              <a:ext uri="{FF2B5EF4-FFF2-40B4-BE49-F238E27FC236}">
                <a16:creationId xmlns:a16="http://schemas.microsoft.com/office/drawing/2014/main" id="{A12D24E0-AC8B-4F5B-AA87-3B2BDC4D62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14</a:t>
            </a:r>
          </a:p>
        </p:txBody>
      </p:sp>
      <p:sp>
        <p:nvSpPr>
          <p:cNvPr id="105" name="">
            <a:extLst xmlns:a="http://schemas.openxmlformats.org/drawingml/2006/main">
              <a:ext uri="{FF2B5EF4-FFF2-40B4-BE49-F238E27FC236}">
                <a16:creationId xmlns:a16="http://schemas.microsoft.com/office/drawing/2014/main" id="{557050D3-CE14-4779-A3F4-438BFCF15A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6" name="">
            <a:extLst xmlns:a="http://schemas.openxmlformats.org/drawingml/2006/main">
              <a:ext uri="{FF2B5EF4-FFF2-40B4-BE49-F238E27FC236}">
                <a16:creationId xmlns:a16="http://schemas.microsoft.com/office/drawing/2014/main" id="{845D9485-801E-41FB-A679-91D01E5490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480</a:t>
            </a:r>
          </a:p>
        </p:txBody>
      </p:sp>
      <p:sp>
        <p:nvSpPr>
          <p:cNvPr id="107" name="">
            <a:extLst xmlns:a="http://schemas.openxmlformats.org/drawingml/2006/main">
              <a:ext uri="{FF2B5EF4-FFF2-40B4-BE49-F238E27FC236}">
                <a16:creationId xmlns:a16="http://schemas.microsoft.com/office/drawing/2014/main" id="{4CF1A62F-F95F-46E9-97CF-8B597A4C53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8" name="">
            <a:extLst xmlns:a="http://schemas.openxmlformats.org/drawingml/2006/main">
              <a:ext uri="{FF2B5EF4-FFF2-40B4-BE49-F238E27FC236}">
                <a16:creationId xmlns:a16="http://schemas.microsoft.com/office/drawing/2014/main" id="{9D39FC0B-02FF-4976-8D9D-4EC3B716F1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164</a:t>
            </a:r>
          </a:p>
        </p:txBody>
      </p:sp>
      <p:sp>
        <p:nvSpPr>
          <p:cNvPr id="109" name="">
            <a:extLst xmlns:a="http://schemas.openxmlformats.org/drawingml/2006/main">
              <a:ext uri="{FF2B5EF4-FFF2-40B4-BE49-F238E27FC236}">
                <a16:creationId xmlns:a16="http://schemas.microsoft.com/office/drawing/2014/main" id="{4AFB5801-9385-46C1-B529-62B45D417E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410527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0" name="">
            <a:extLst xmlns:a="http://schemas.openxmlformats.org/drawingml/2006/main">
              <a:ext uri="{FF2B5EF4-FFF2-40B4-BE49-F238E27FC236}">
                <a16:creationId xmlns:a16="http://schemas.microsoft.com/office/drawing/2014/main" id="{4D57232F-DBC8-490C-AEFD-19472C52A6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413385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139</a:t>
            </a:r>
          </a:p>
        </p:txBody>
      </p:sp>
      <p:sp>
        <p:nvSpPr>
          <p:cNvPr id="111" name="">
            <a:extLst xmlns:a="http://schemas.openxmlformats.org/drawingml/2006/main">
              <a:ext uri="{FF2B5EF4-FFF2-40B4-BE49-F238E27FC236}">
                <a16:creationId xmlns:a16="http://schemas.microsoft.com/office/drawing/2014/main" id="{CF1AA17C-3A3B-45D3-BB3E-209543821F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2" name="">
            <a:extLst xmlns:a="http://schemas.openxmlformats.org/drawingml/2006/main">
              <a:ext uri="{FF2B5EF4-FFF2-40B4-BE49-F238E27FC236}">
                <a16:creationId xmlns:a16="http://schemas.microsoft.com/office/drawing/2014/main" id="{AFA2578A-AB28-4EB1-8F05-7DCD70621E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50 RM</a:t>
            </a:r>
          </a:p>
        </p:txBody>
      </p:sp>
      <p:sp>
        <p:nvSpPr>
          <p:cNvPr id="113" name="">
            <a:extLst xmlns:a="http://schemas.openxmlformats.org/drawingml/2006/main">
              <a:ext uri="{FF2B5EF4-FFF2-40B4-BE49-F238E27FC236}">
                <a16:creationId xmlns:a16="http://schemas.microsoft.com/office/drawing/2014/main" id="{4A1C1793-0492-4E5A-B867-72538E2589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4" name="">
            <a:extLst xmlns:a="http://schemas.openxmlformats.org/drawingml/2006/main">
              <a:ext uri="{FF2B5EF4-FFF2-40B4-BE49-F238E27FC236}">
                <a16:creationId xmlns:a16="http://schemas.microsoft.com/office/drawing/2014/main" id="{024324AA-94C0-4E5C-BC5A-93AEE5F229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480,0</a:t>
            </a:r>
          </a:p>
        </p:txBody>
      </p:sp>
      <p:sp>
        <p:nvSpPr>
          <p:cNvPr id="115" name="">
            <a:extLst xmlns:a="http://schemas.openxmlformats.org/drawingml/2006/main">
              <a:ext uri="{FF2B5EF4-FFF2-40B4-BE49-F238E27FC236}">
                <a16:creationId xmlns:a16="http://schemas.microsoft.com/office/drawing/2014/main" id="{D5E4F130-61AE-4AB0-BB1E-21B43ACE9F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6" name="">
            <a:extLst xmlns:a="http://schemas.openxmlformats.org/drawingml/2006/main">
              <a:ext uri="{FF2B5EF4-FFF2-40B4-BE49-F238E27FC236}">
                <a16:creationId xmlns:a16="http://schemas.microsoft.com/office/drawing/2014/main" id="{7556987D-BD31-4663-B61E-274BF3F41A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sp>
        <p:nvSpPr>
          <p:cNvPr id="117" name="">
            <a:extLst xmlns:a="http://schemas.openxmlformats.org/drawingml/2006/main">
              <a:ext uri="{FF2B5EF4-FFF2-40B4-BE49-F238E27FC236}">
                <a16:creationId xmlns:a16="http://schemas.microsoft.com/office/drawing/2014/main" id="{7673969D-5C23-4D76-A6D1-AF0418B732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8" name="">
            <a:extLst xmlns:a="http://schemas.openxmlformats.org/drawingml/2006/main">
              <a:ext uri="{FF2B5EF4-FFF2-40B4-BE49-F238E27FC236}">
                <a16:creationId xmlns:a16="http://schemas.microsoft.com/office/drawing/2014/main" id="{BDD14000-2432-4DBB-8727-BA85FD556C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640</a:t>
            </a:r>
          </a:p>
        </p:txBody>
      </p:sp>
      <p:sp>
        <p:nvSpPr>
          <p:cNvPr id="119" name="">
            <a:extLst xmlns:a="http://schemas.openxmlformats.org/drawingml/2006/main">
              <a:ext uri="{FF2B5EF4-FFF2-40B4-BE49-F238E27FC236}">
                <a16:creationId xmlns:a16="http://schemas.microsoft.com/office/drawing/2014/main" id="{95AC22CE-C272-4617-A675-CAF2649401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0" name="">
            <a:extLst xmlns:a="http://schemas.openxmlformats.org/drawingml/2006/main">
              <a:ext uri="{FF2B5EF4-FFF2-40B4-BE49-F238E27FC236}">
                <a16:creationId xmlns:a16="http://schemas.microsoft.com/office/drawing/2014/main" id="{9DD7AAB2-ED58-4589-A8C8-A49BE6718C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195</a:t>
            </a:r>
          </a:p>
        </p:txBody>
      </p:sp>
      <p:sp>
        <p:nvSpPr>
          <p:cNvPr id="121" name="">
            <a:extLst xmlns:a="http://schemas.openxmlformats.org/drawingml/2006/main">
              <a:ext uri="{FF2B5EF4-FFF2-40B4-BE49-F238E27FC236}">
                <a16:creationId xmlns:a16="http://schemas.microsoft.com/office/drawing/2014/main" id="{794A7E0D-C08F-4EDA-B6C7-FC030DA5A6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440848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2" name="">
            <a:extLst xmlns:a="http://schemas.openxmlformats.org/drawingml/2006/main">
              <a:ext uri="{FF2B5EF4-FFF2-40B4-BE49-F238E27FC236}">
                <a16:creationId xmlns:a16="http://schemas.microsoft.com/office/drawing/2014/main" id="{04CDED13-9800-4747-AE9F-6BB99713F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443706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169</a:t>
            </a:r>
          </a:p>
        </p:txBody>
      </p:sp>
      <p:sp>
        <p:nvSpPr>
          <p:cNvPr id="123" name="">
            <a:extLst xmlns:a="http://schemas.openxmlformats.org/drawingml/2006/main">
              <a:ext uri="{FF2B5EF4-FFF2-40B4-BE49-F238E27FC236}">
                <a16:creationId xmlns:a16="http://schemas.microsoft.com/office/drawing/2014/main" id="{8938DFA7-A35A-405F-A65C-606BBB3FD6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4" name="">
            <a:extLst xmlns:a="http://schemas.openxmlformats.org/drawingml/2006/main">
              <a:ext uri="{FF2B5EF4-FFF2-40B4-BE49-F238E27FC236}">
                <a16:creationId xmlns:a16="http://schemas.microsoft.com/office/drawing/2014/main" id="{2FDCAD9E-3B14-405D-A263-37F94C58B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70 RM</a:t>
            </a:r>
          </a:p>
        </p:txBody>
      </p:sp>
      <p:sp>
        <p:nvSpPr>
          <p:cNvPr id="125" name="">
            <a:extLst xmlns:a="http://schemas.openxmlformats.org/drawingml/2006/main">
              <a:ext uri="{FF2B5EF4-FFF2-40B4-BE49-F238E27FC236}">
                <a16:creationId xmlns:a16="http://schemas.microsoft.com/office/drawing/2014/main" id="{ACF0AEAC-F995-47EF-9CCE-32E5CA0E16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6" name="">
            <a:extLst xmlns:a="http://schemas.openxmlformats.org/drawingml/2006/main">
              <a:ext uri="{FF2B5EF4-FFF2-40B4-BE49-F238E27FC236}">
                <a16:creationId xmlns:a16="http://schemas.microsoft.com/office/drawing/2014/main" id="{0EDFF5CD-8A80-42C1-8409-02CDFB7894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672,0</a:t>
            </a:r>
          </a:p>
        </p:txBody>
      </p:sp>
      <p:sp>
        <p:nvSpPr>
          <p:cNvPr id="127" name="">
            <a:extLst xmlns:a="http://schemas.openxmlformats.org/drawingml/2006/main">
              <a:ext uri="{FF2B5EF4-FFF2-40B4-BE49-F238E27FC236}">
                <a16:creationId xmlns:a16="http://schemas.microsoft.com/office/drawing/2014/main" id="{8E57FDBC-760A-47CC-922A-D473B3EC5A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8" name="">
            <a:extLst xmlns:a="http://schemas.openxmlformats.org/drawingml/2006/main">
              <a:ext uri="{FF2B5EF4-FFF2-40B4-BE49-F238E27FC236}">
                <a16:creationId xmlns:a16="http://schemas.microsoft.com/office/drawing/2014/main" id="{ABB24A72-3FCF-495F-A939-A0527FD52C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17</a:t>
            </a:r>
          </a:p>
        </p:txBody>
      </p:sp>
      <p:sp>
        <p:nvSpPr>
          <p:cNvPr id="129" name="">
            <a:extLst xmlns:a="http://schemas.openxmlformats.org/drawingml/2006/main">
              <a:ext uri="{FF2B5EF4-FFF2-40B4-BE49-F238E27FC236}">
                <a16:creationId xmlns:a16="http://schemas.microsoft.com/office/drawing/2014/main" id="{D7724CAD-40AA-49C4-AA70-8B73B4F4AF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0" name="">
            <a:extLst xmlns:a="http://schemas.openxmlformats.org/drawingml/2006/main">
              <a:ext uri="{FF2B5EF4-FFF2-40B4-BE49-F238E27FC236}">
                <a16:creationId xmlns:a16="http://schemas.microsoft.com/office/drawing/2014/main" id="{0DC82DC6-5BBC-40EC-B973-099E66FD86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850</a:t>
            </a:r>
          </a:p>
        </p:txBody>
      </p:sp>
      <p:sp>
        <p:nvSpPr>
          <p:cNvPr id="131" name="">
            <a:extLst xmlns:a="http://schemas.openxmlformats.org/drawingml/2006/main">
              <a:ext uri="{FF2B5EF4-FFF2-40B4-BE49-F238E27FC236}">
                <a16:creationId xmlns:a16="http://schemas.microsoft.com/office/drawing/2014/main" id="{C6824068-3C30-4784-A411-1960E3EA28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2" name="">
            <a:extLst xmlns:a="http://schemas.openxmlformats.org/drawingml/2006/main">
              <a:ext uri="{FF2B5EF4-FFF2-40B4-BE49-F238E27FC236}">
                <a16:creationId xmlns:a16="http://schemas.microsoft.com/office/drawing/2014/main" id="{15002102-E8DF-4911-94C6-E1C4CC55E6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238</a:t>
            </a:r>
          </a:p>
        </p:txBody>
      </p:sp>
      <p:sp>
        <p:nvSpPr>
          <p:cNvPr id="133" name="">
            <a:extLst xmlns:a="http://schemas.openxmlformats.org/drawingml/2006/main">
              <a:ext uri="{FF2B5EF4-FFF2-40B4-BE49-F238E27FC236}">
                <a16:creationId xmlns:a16="http://schemas.microsoft.com/office/drawing/2014/main" id="{D9743C02-EB51-4122-9DD9-C923F23534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4711700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4" name="">
            <a:extLst xmlns:a="http://schemas.openxmlformats.org/drawingml/2006/main">
              <a:ext uri="{FF2B5EF4-FFF2-40B4-BE49-F238E27FC236}">
                <a16:creationId xmlns:a16="http://schemas.microsoft.com/office/drawing/2014/main" id="{1AB7025B-C3ED-4EC8-83ED-42AEF0DA05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4740275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213</a:t>
            </a:r>
          </a:p>
        </p:txBody>
      </p:sp>
      <p:sp>
        <p:nvSpPr>
          <p:cNvPr id="135" name="">
            <a:extLst xmlns:a="http://schemas.openxmlformats.org/drawingml/2006/main">
              <a:ext uri="{FF2B5EF4-FFF2-40B4-BE49-F238E27FC236}">
                <a16:creationId xmlns:a16="http://schemas.microsoft.com/office/drawing/2014/main" id="{5A66E91B-03AE-45DC-B62B-83B2A5153C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6" name="">
            <a:extLst xmlns:a="http://schemas.openxmlformats.org/drawingml/2006/main">
              <a:ext uri="{FF2B5EF4-FFF2-40B4-BE49-F238E27FC236}">
                <a16:creationId xmlns:a16="http://schemas.microsoft.com/office/drawing/2014/main" id="{C19B9BBA-44BF-47EF-B8BA-1CA8ADC73A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95 RM</a:t>
            </a:r>
          </a:p>
        </p:txBody>
      </p:sp>
      <p:sp>
        <p:nvSpPr>
          <p:cNvPr id="137" name="">
            <a:extLst xmlns:a="http://schemas.openxmlformats.org/drawingml/2006/main">
              <a:ext uri="{FF2B5EF4-FFF2-40B4-BE49-F238E27FC236}">
                <a16:creationId xmlns:a16="http://schemas.microsoft.com/office/drawing/2014/main" id="{37BF807E-9228-415F-A28E-483BD339A3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8" name="">
            <a:extLst xmlns:a="http://schemas.openxmlformats.org/drawingml/2006/main">
              <a:ext uri="{FF2B5EF4-FFF2-40B4-BE49-F238E27FC236}">
                <a16:creationId xmlns:a16="http://schemas.microsoft.com/office/drawing/2014/main" id="{802E3C99-E5E1-43C8-99EB-1A9FBB4D48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912,0</a:t>
            </a:r>
          </a:p>
        </p:txBody>
      </p:sp>
      <p:sp>
        <p:nvSpPr>
          <p:cNvPr id="139" name="">
            <a:extLst xmlns:a="http://schemas.openxmlformats.org/drawingml/2006/main">
              <a:ext uri="{FF2B5EF4-FFF2-40B4-BE49-F238E27FC236}">
                <a16:creationId xmlns:a16="http://schemas.microsoft.com/office/drawing/2014/main" id="{524F606F-F6A2-45EB-A1DC-8D57C4D289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0" name="">
            <a:extLst xmlns:a="http://schemas.openxmlformats.org/drawingml/2006/main">
              <a:ext uri="{FF2B5EF4-FFF2-40B4-BE49-F238E27FC236}">
                <a16:creationId xmlns:a16="http://schemas.microsoft.com/office/drawing/2014/main" id="{910D6427-A9F4-4F9E-8640-8421E9739B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19</a:t>
            </a:r>
          </a:p>
        </p:txBody>
      </p:sp>
      <p:sp>
        <p:nvSpPr>
          <p:cNvPr id="141" name="">
            <a:extLst xmlns:a="http://schemas.openxmlformats.org/drawingml/2006/main">
              <a:ext uri="{FF2B5EF4-FFF2-40B4-BE49-F238E27FC236}">
                <a16:creationId xmlns:a16="http://schemas.microsoft.com/office/drawing/2014/main" id="{F15FF45F-8E37-4A0D-95C3-5AA64D4C40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2" name="">
            <a:extLst xmlns:a="http://schemas.openxmlformats.org/drawingml/2006/main">
              <a:ext uri="{FF2B5EF4-FFF2-40B4-BE49-F238E27FC236}">
                <a16:creationId xmlns:a16="http://schemas.microsoft.com/office/drawing/2014/main" id="{11373D5E-593F-46D8-B58A-FE360C0B7E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1.120</a:t>
            </a:r>
          </a:p>
        </p:txBody>
      </p:sp>
      <p:sp>
        <p:nvSpPr>
          <p:cNvPr id="143" name="">
            <a:extLst xmlns:a="http://schemas.openxmlformats.org/drawingml/2006/main">
              <a:ext uri="{FF2B5EF4-FFF2-40B4-BE49-F238E27FC236}">
                <a16:creationId xmlns:a16="http://schemas.microsoft.com/office/drawing/2014/main" id="{B9721339-9DB5-435B-B720-C7E7F854F5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4" name="">
            <a:extLst xmlns:a="http://schemas.openxmlformats.org/drawingml/2006/main">
              <a:ext uri="{FF2B5EF4-FFF2-40B4-BE49-F238E27FC236}">
                <a16:creationId xmlns:a16="http://schemas.microsoft.com/office/drawing/2014/main" id="{900ADB52-E7E0-4ACA-88D4-21696AC8C4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286</a:t>
            </a:r>
          </a:p>
        </p:txBody>
      </p:sp>
      <p:sp>
        <p:nvSpPr>
          <p:cNvPr id="145" name="">
            <a:extLst xmlns:a="http://schemas.openxmlformats.org/drawingml/2006/main">
              <a:ext uri="{FF2B5EF4-FFF2-40B4-BE49-F238E27FC236}">
                <a16:creationId xmlns:a16="http://schemas.microsoft.com/office/drawing/2014/main" id="{AE6BA6F4-66D7-434B-893B-02B5D8E8E4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5014913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6" name="">
            <a:extLst xmlns:a="http://schemas.openxmlformats.org/drawingml/2006/main">
              <a:ext uri="{FF2B5EF4-FFF2-40B4-BE49-F238E27FC236}">
                <a16:creationId xmlns:a16="http://schemas.microsoft.com/office/drawing/2014/main" id="{4D9FCAA7-7E10-4152-91F8-D22B8464FC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5043488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264</a:t>
            </a:r>
          </a:p>
        </p:txBody>
      </p:sp>
      <p:sp>
        <p:nvSpPr>
          <p:cNvPr id="147" name="">
            <a:extLst xmlns:a="http://schemas.openxmlformats.org/drawingml/2006/main">
              <a:ext uri="{FF2B5EF4-FFF2-40B4-BE49-F238E27FC236}">
                <a16:creationId xmlns:a16="http://schemas.microsoft.com/office/drawing/2014/main" id="{6D05D681-0921-4172-97C3-ACE2634BC1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8" name="">
            <a:extLst xmlns:a="http://schemas.openxmlformats.org/drawingml/2006/main">
              <a:ext uri="{FF2B5EF4-FFF2-40B4-BE49-F238E27FC236}">
                <a16:creationId xmlns:a16="http://schemas.microsoft.com/office/drawing/2014/main" id="{DAAD0F4A-0B44-4D18-A792-C3A6BF0258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120 RM</a:t>
            </a:r>
          </a:p>
        </p:txBody>
      </p:sp>
      <p:sp>
        <p:nvSpPr>
          <p:cNvPr id="149" name="">
            <a:extLst xmlns:a="http://schemas.openxmlformats.org/drawingml/2006/main">
              <a:ext uri="{FF2B5EF4-FFF2-40B4-BE49-F238E27FC236}">
                <a16:creationId xmlns:a16="http://schemas.microsoft.com/office/drawing/2014/main" id="{3013FB53-AB69-4AB9-B1D3-66402C05DF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0" name="">
            <a:extLst xmlns:a="http://schemas.openxmlformats.org/drawingml/2006/main">
              <a:ext uri="{FF2B5EF4-FFF2-40B4-BE49-F238E27FC236}">
                <a16:creationId xmlns:a16="http://schemas.microsoft.com/office/drawing/2014/main" id="{C7DC9F83-9B43-447E-9AC0-C0F21D29DF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1.152,0</a:t>
            </a:r>
          </a:p>
        </p:txBody>
      </p:sp>
      <p:sp>
        <p:nvSpPr>
          <p:cNvPr id="151" name="">
            <a:extLst xmlns:a="http://schemas.openxmlformats.org/drawingml/2006/main">
              <a:ext uri="{FF2B5EF4-FFF2-40B4-BE49-F238E27FC236}">
                <a16:creationId xmlns:a16="http://schemas.microsoft.com/office/drawing/2014/main" id="{0F5BE0A3-7DAD-47AB-9FF1-599B673FCC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2" name="">
            <a:extLst xmlns:a="http://schemas.openxmlformats.org/drawingml/2006/main">
              <a:ext uri="{FF2B5EF4-FFF2-40B4-BE49-F238E27FC236}">
                <a16:creationId xmlns:a16="http://schemas.microsoft.com/office/drawing/2014/main" id="{9CCFDCC6-6393-4285-8CF6-C1028E3CFA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21</a:t>
            </a:r>
          </a:p>
        </p:txBody>
      </p:sp>
      <p:sp>
        <p:nvSpPr>
          <p:cNvPr id="153" name="">
            <a:extLst xmlns:a="http://schemas.openxmlformats.org/drawingml/2006/main">
              <a:ext uri="{FF2B5EF4-FFF2-40B4-BE49-F238E27FC236}">
                <a16:creationId xmlns:a16="http://schemas.microsoft.com/office/drawing/2014/main" id="{785BADDE-2C0F-49D3-B6B9-3D302ABEAA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4" name="">
            <a:extLst xmlns:a="http://schemas.openxmlformats.org/drawingml/2006/main">
              <a:ext uri="{FF2B5EF4-FFF2-40B4-BE49-F238E27FC236}">
                <a16:creationId xmlns:a16="http://schemas.microsoft.com/office/drawing/2014/main" id="{68C1CC78-F264-40D8-A2BF-8AA2A71F86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1.375</a:t>
            </a:r>
          </a:p>
        </p:txBody>
      </p:sp>
      <p:sp>
        <p:nvSpPr>
          <p:cNvPr id="155" name="">
            <a:extLst xmlns:a="http://schemas.openxmlformats.org/drawingml/2006/main">
              <a:ext uri="{FF2B5EF4-FFF2-40B4-BE49-F238E27FC236}">
                <a16:creationId xmlns:a16="http://schemas.microsoft.com/office/drawing/2014/main" id="{CA45BA5E-2205-434D-A2A0-DCBBB7B752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6" name="">
            <a:extLst xmlns:a="http://schemas.openxmlformats.org/drawingml/2006/main">
              <a:ext uri="{FF2B5EF4-FFF2-40B4-BE49-F238E27FC236}">
                <a16:creationId xmlns:a16="http://schemas.microsoft.com/office/drawing/2014/main" id="{00C8BE55-5A99-4D7F-B035-2E5356DAAB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325</a:t>
            </a:r>
          </a:p>
        </p:txBody>
      </p:sp>
      <p:sp>
        <p:nvSpPr>
          <p:cNvPr id="157" name="">
            <a:extLst xmlns:a="http://schemas.openxmlformats.org/drawingml/2006/main">
              <a:ext uri="{FF2B5EF4-FFF2-40B4-BE49-F238E27FC236}">
                <a16:creationId xmlns:a16="http://schemas.microsoft.com/office/drawing/2014/main" id="{3F1E9A56-4278-4D7B-BF88-5BF30B2BE1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5318125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8" name="">
            <a:extLst xmlns:a="http://schemas.openxmlformats.org/drawingml/2006/main">
              <a:ext uri="{FF2B5EF4-FFF2-40B4-BE49-F238E27FC236}">
                <a16:creationId xmlns:a16="http://schemas.microsoft.com/office/drawing/2014/main" id="{FBCB51C3-D1BB-48F7-8291-FB15295BE4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5346700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307</a:t>
            </a:r>
          </a:p>
        </p:txBody>
      </p:sp>
      <p:sp>
        <p:nvSpPr>
          <p:cNvPr id="159" name="">
            <a:extLst xmlns:a="http://schemas.openxmlformats.org/drawingml/2006/main">
              <a:ext uri="{FF2B5EF4-FFF2-40B4-BE49-F238E27FC236}">
                <a16:creationId xmlns:a16="http://schemas.microsoft.com/office/drawing/2014/main" id="{F41A0910-B8BF-40BD-BA0B-38E68FDB5E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0" name="">
            <a:extLst xmlns:a="http://schemas.openxmlformats.org/drawingml/2006/main">
              <a:ext uri="{FF2B5EF4-FFF2-40B4-BE49-F238E27FC236}">
                <a16:creationId xmlns:a16="http://schemas.microsoft.com/office/drawing/2014/main" id="{F2C08802-3958-4263-8989-462864F014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150 RM</a:t>
            </a:r>
          </a:p>
        </p:txBody>
      </p:sp>
      <p:sp>
        <p:nvSpPr>
          <p:cNvPr id="161" name="">
            <a:extLst xmlns:a="http://schemas.openxmlformats.org/drawingml/2006/main">
              <a:ext uri="{FF2B5EF4-FFF2-40B4-BE49-F238E27FC236}">
                <a16:creationId xmlns:a16="http://schemas.microsoft.com/office/drawing/2014/main" id="{488B02A9-51D9-4A4A-9AF6-0C58B50364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2" name="">
            <a:extLst xmlns:a="http://schemas.openxmlformats.org/drawingml/2006/main">
              <a:ext uri="{FF2B5EF4-FFF2-40B4-BE49-F238E27FC236}">
                <a16:creationId xmlns:a16="http://schemas.microsoft.com/office/drawing/2014/main" id="{E587FF45-B8CF-4F27-BAAB-94172E890D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1.440,0</a:t>
            </a:r>
          </a:p>
        </p:txBody>
      </p:sp>
      <p:sp>
        <p:nvSpPr>
          <p:cNvPr id="163" name="">
            <a:extLst xmlns:a="http://schemas.openxmlformats.org/drawingml/2006/main">
              <a:ext uri="{FF2B5EF4-FFF2-40B4-BE49-F238E27FC236}">
                <a16:creationId xmlns:a16="http://schemas.microsoft.com/office/drawing/2014/main" id="{A221D29C-0D4A-434E-A641-5F30248A16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4" name="">
            <a:extLst xmlns:a="http://schemas.openxmlformats.org/drawingml/2006/main">
              <a:ext uri="{FF2B5EF4-FFF2-40B4-BE49-F238E27FC236}">
                <a16:creationId xmlns:a16="http://schemas.microsoft.com/office/drawing/2014/main" id="{704A50D2-F61E-4181-B9E6-E38DAB5DAF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23</a:t>
            </a:r>
          </a:p>
        </p:txBody>
      </p:sp>
      <p:sp>
        <p:nvSpPr>
          <p:cNvPr id="165" name="">
            <a:extLst xmlns:a="http://schemas.openxmlformats.org/drawingml/2006/main">
              <a:ext uri="{FF2B5EF4-FFF2-40B4-BE49-F238E27FC236}">
                <a16:creationId xmlns:a16="http://schemas.microsoft.com/office/drawing/2014/main" id="{823EAEA5-10C4-4DAB-96CD-853BB841E8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6" name="">
            <a:extLst xmlns:a="http://schemas.openxmlformats.org/drawingml/2006/main">
              <a:ext uri="{FF2B5EF4-FFF2-40B4-BE49-F238E27FC236}">
                <a16:creationId xmlns:a16="http://schemas.microsoft.com/office/drawing/2014/main" id="{E2ACDC5F-68C1-47FA-9410-FB42178260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1.660</a:t>
            </a:r>
          </a:p>
        </p:txBody>
      </p:sp>
      <p:sp>
        <p:nvSpPr>
          <p:cNvPr id="167" name="">
            <a:extLst xmlns:a="http://schemas.openxmlformats.org/drawingml/2006/main">
              <a:ext uri="{FF2B5EF4-FFF2-40B4-BE49-F238E27FC236}">
                <a16:creationId xmlns:a16="http://schemas.microsoft.com/office/drawing/2014/main" id="{208128D3-19FA-4715-901A-1240C9BA6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8" name="">
            <a:extLst xmlns:a="http://schemas.openxmlformats.org/drawingml/2006/main">
              <a:ext uri="{FF2B5EF4-FFF2-40B4-BE49-F238E27FC236}">
                <a16:creationId xmlns:a16="http://schemas.microsoft.com/office/drawing/2014/main" id="{22105FFF-6250-418E-BF69-57018AFB76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365</a:t>
            </a:r>
          </a:p>
        </p:txBody>
      </p:sp>
      <p:sp>
        <p:nvSpPr>
          <p:cNvPr id="169" name="">
            <a:extLst xmlns:a="http://schemas.openxmlformats.org/drawingml/2006/main">
              <a:ext uri="{FF2B5EF4-FFF2-40B4-BE49-F238E27FC236}">
                <a16:creationId xmlns:a16="http://schemas.microsoft.com/office/drawing/2014/main" id="{05524DF8-D682-4396-99D3-2E221BB598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5621338"/>
            <a:ext cx="141605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70" name="">
            <a:extLst xmlns:a="http://schemas.openxmlformats.org/drawingml/2006/main">
              <a:ext uri="{FF2B5EF4-FFF2-40B4-BE49-F238E27FC236}">
                <a16:creationId xmlns:a16="http://schemas.microsoft.com/office/drawing/2014/main" id="{47AEDE4C-68D5-4B97-A713-A0218E64D4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5649913"/>
            <a:ext cx="133985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352</a:t>
            </a:r>
          </a:p>
        </p:txBody>
      </p:sp>
      <p:sp>
        <p:nvSpPr>
          <p:cNvPr id="171" name="">
            <a:extLst xmlns:a="http://schemas.openxmlformats.org/drawingml/2006/main">
              <a:ext uri="{FF2B5EF4-FFF2-40B4-BE49-F238E27FC236}">
                <a16:creationId xmlns:a16="http://schemas.microsoft.com/office/drawing/2014/main" id="{FA8E51C1-6A86-48F5-B2DC-00830D8454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278505428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278B51C5-E932-47BC-9CFA-C57300142E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89918f71ea44ed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5352676-A3DD-4E93-988A-67EE8AEB34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9CE6E3F-7B57-41BE-BA7F-A947E9C3FA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NYY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BD0B720-63F3-42DD-A50B-164FE572A8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92FCA1A-A005-4B48-B6F4-940A12E51C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852AE08-69D7-491E-9E1F-6E68970941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799ACFE-AB4E-41EB-9871-E0099A7E0A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44463AB-9B99-4207-BAF6-FEB62160A7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b3139d951cf4c81"/>
          <a:stretch xmlns:a="http://schemas.openxmlformats.org/drawingml/2006/main"/>
        </p:blipFill>
        <p:spPr>
          <a:xfrm xmlns:a="http://schemas.openxmlformats.org/drawingml/2006/main">
            <a:off x="666750" y="2620478"/>
            <a:ext cx="1790700" cy="588345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195FF4A-8B46-45AD-8155-D86437D2D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NYY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57B201F-25CA-4C57-BD94-291A88DE7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9651354-EC88-4E19-A78E-A08CACB46F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1D66468-3983-4E74-983E-40D9ACF596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2/2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9463D5C-7052-4114-A633-2777272D6B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F015177-0BDF-4215-B048-526BFFB174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1383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Number of cores and nominal cross section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29A9C68-5195-4A2C-AEF3-1009B3E70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61A59DD-FA6A-439B-BC2C-BC2EDBB31E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Copper figure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DC9D9E4-45A7-459A-8A7A-5C97AC761A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0643083-35C0-42EB-8FE7-F8D431FBA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Overall diameter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DD6EA4C-9679-4412-AB3E-6C424A9CC7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F9CB252-D367-4F3A-ABBD-143E58BA7C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Weight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F5B4C32-3FEC-46FD-A610-C3985B7609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135F18A-9B56-4FCB-B529-3721DF15A4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9278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Current carrying capacity ground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3E2C3B2-1D34-4CAA-AA45-FF53A930DC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1885950"/>
            <a:ext cx="14160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2B3E7A3-9615-4ECE-8016-EA3A0F9E8A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1952625"/>
            <a:ext cx="13398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2708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Current carrying capacity air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55F6DF5-0893-4062-BE22-2272592C4C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5A295C2-324E-4EA9-889C-3DA247C61B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185 RM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24E906DC-E176-4FA7-8935-31D167D11F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2D7116F-245A-4AE0-89B1-EFF05978E1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1.776,0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ACE2FA6F-C1B7-432C-AFDB-3DFD1F86CC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494A1E2-14D4-4B6E-986A-9DB4DEE9D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A169E43-BB85-41A2-A503-6B8C11758B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11ED489-CA64-41E2-ABC1-A02D0F3AD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2.050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3C20FBB-E7CA-44D8-BE65-DA966BD326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82AD980B-43AB-4150-9CD7-7A3D3BC3B8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413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DCF19A93-8A72-4187-8E35-22FE52ACED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28600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56FDA5E-6760-4B94-B474-4D8007CA93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31457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406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BA98260-BD34-4A0B-80BB-00D9A451BA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6D429985-4062-4605-B2F4-6BF9BC9C91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240 RM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CCE3E481-4145-49B5-B8C1-BA1AD2CF4C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40889816-E9C6-4ABE-90A2-74C2AC55FE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2.304,0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2481614-DEBB-47A4-8783-27740EFD51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D4B2A56-EB9E-4DAE-A104-5730FFA582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28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021AB60-6A47-4C73-BBA3-0A2D0E8B67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86EE6A2-3FA4-4493-9F62-C33AA3E2C7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2.634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B710ABF3-CBF9-4FE7-9552-765B9A9C11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0278972D-0392-4B1C-ADB0-C75AA8847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479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738F33B-D735-4906-A80B-E7DC0D2D09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619375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52C00D69-1065-462D-BA55-78FFFAFA91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647950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483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475ED299-0B7A-444F-A487-FB432176A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A7323B3C-86D6-4C53-A289-CE1BB5876B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300 RM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D150C88E-77F7-4983-9C76-60672DD174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545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BAA4E44D-FBA2-41DE-9B64-575F9DA9EA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926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2.880,0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CB9FF1E7-5BD2-4FD4-9026-7CA410C5C7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E5745788-BB85-4BD4-831D-E7F25DF763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30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76251C7B-9FD0-493F-B982-C7825CC434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DDD6EC3C-72C1-44D2-A11E-914F01DC2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3.295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3D878A97-A96D-459C-A69B-FBCD3F992F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0513C52F-2FC6-4529-847B-ABC2C47BA7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541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7B612CEA-E01B-4FCB-A519-2BF386FCE5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94900" y="2952750"/>
            <a:ext cx="14160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78C57D65-4082-4176-8683-85B07B46B7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33000" y="2981325"/>
            <a:ext cx="13398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557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9376B738-464F-4E5C-AE9B-1F65106DE7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1465097743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798DC462-530F-43B9-ABFA-4E28FF281E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5cbf23f90034cf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EAFF0C6-DDF9-4851-A16D-8013579161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0D8885A-02BF-41C6-A775-8040F1400F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N2XY-J | N2XY-O | N2XY-JZ | N2XY-OZ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5BABBA4-9209-4048-904F-16C9070382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EF2ECDE-2A07-4837-AC7E-826A4450C6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54581F3-D2E7-41BF-86B2-9743542404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BD31780-486E-46D2-A2CE-54FC8E5513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342D60A-F565-4A3D-8CE5-0420018E8F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b1406d01e7b40e4"/>
          <a:stretch xmlns:a="http://schemas.openxmlformats.org/drawingml/2006/main"/>
        </p:blipFill>
        <p:spPr>
          <a:xfrm xmlns:a="http://schemas.openxmlformats.org/drawingml/2006/main">
            <a:off x="685800" y="2721346"/>
            <a:ext cx="2609850" cy="939058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24181CC-5890-461B-8933-2948148A73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N2XY-J | N2XY-O | N2XY-JZ | N2XY-OZ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AAA5ABE-E5F4-43E1-94DB-189B42A5C9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N2XY 0.6/1 kV XLPE/PVC Power Cable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9E11E45-E827-4A0E-B4E5-DD433F5EC1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03834F3-6A1C-4D22-AEFD-EAD1521F91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1–11 of 11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AC2D04E-2529-4A9F-81D8-F9F9CEF3DA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F47DD96-A857-476F-8246-DF3BA7B0E0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7E6661A-8243-4955-A2A7-2331641A75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87063E1-8717-41B8-B937-B8D9B8B3A2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70358FF-D39D-44BB-AEE0-3B42021FBE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8A70A10-E54D-4FB7-93D0-60FD4A8469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AC1E089-3706-4AC0-B423-25C83D7CE2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Low-voltage power cable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EBF71EA-CBFD-4BCB-845B-115752784D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E7105FA-CB05-4CF0-A336-715AAA4B6D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042E808-E21F-4741-BA7F-1F2307BA34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BB7176AF-1ADA-4A51-A930-EA9A65B44C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N2XY-J | N2XY-O | N2XY-JZ | N2XY-OZ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6EA3ABF-76F7-4579-8AEC-89C53691B9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708A91E-32DC-43D6-B175-436A9E1F6D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A17BCBC-501C-41BD-89A7-94384323D5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31E945D-3CF5-4C11-BF0C-A070219737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B14985E-92A2-4B4E-9507-B5CF19C196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31655FD-F0D1-4062-B9F3-9E5A5920B5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7A579DB-AD44-4E64-B600-49A2EEF2F9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8F71C85-2C48-4366-83BF-FC01D4EADD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N2XY-J / N2XY-O / N2XY-JZ / N2XY-OZ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5B5521A-10C0-4FD9-8CF2-FE6F5B54D6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7BC80AF-CAF9-469A-BC6E-8A08B77BD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329E500F-20E2-45B3-849F-178F0CE537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Source parameter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1096F7D-C92F-4B53-87DB-07B42ED98F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5014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With protective conductor: N2XY-J | Without protective conductor: N2XY-O; With protective conductor: N2XY-JZ | Without protective conductor: N2XY-OZ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7F3614C2-5AC3-452C-93A6-B57448E521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AB8BB5E-9203-4BEE-81C1-F197250D89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AE44AEB-1858-4EE9-9A86-1C8CCF3B77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4600FFE-46D6-49C8-B660-5B4F40A32E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With protective conductor: gn/ye | Without protective conductor: bk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F0CA3B0-A816-4836-BB28-5BB03C3156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A978FC2-BE2C-4004-9510-CDAF7CF0D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78FAC3EB-1B51-453D-9093-AEA9A796C9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D2888E2-5801-403B-A5AC-D184A03CF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With protective conductor: - | Without protective conductor: bu, bn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B7000DCE-0DC9-4B42-9D77-3B26FBCDD9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CD41EAFC-7FDD-40EF-9AF4-CC59CFDA3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C69F160C-A693-401F-BE46-8993C955DF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3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4DE025B-DCD6-44AA-9644-2F5B43F46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With protective conductor: gn/ye, bu, bn | Without protective conductor: bn, bk, gy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CDBC2B8-9E76-45AC-A0BB-E38973D2B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10D1A15-EC8D-4EBE-986A-9BC2A98D75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C68291FE-3D5E-4BB0-B720-687638C440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4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3A8CF844-8143-4769-85A5-726CA3A91B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With protective conductor: gn/ye, bn, bk, gy | Without protective conductor: bu, bn, bk, gy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B68F879-343B-4393-B09C-9874CF8BCF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86768580-7953-4B61-9A5A-FB7CC6C0E8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0215EDD4-102B-417F-A941-0036E6DF78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5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222E0187-E600-4078-9CFD-60ABA4FCCD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With protective conductor: gn/ye, bu, bn, bk, gy | Without protective conductor: bu, bn, bk, gy, bk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F5D4AE98-993C-4FAE-AD88-4941D5C684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0496054B-0B93-43FC-AA9B-4816CF8C5A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91C9FCD3-CD67-4D6D-A19F-2645FBC506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&gt;5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FEDD206C-4265-48D1-A358-3DA7F1581B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8514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With protective conductor: gn/ye, black cores with white numbering | Without protective conductor: black cores with white numbering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AA19399D-E28A-49C8-9989-27A2D18CBA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614277574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A0D72614-42B4-4F6B-BA52-F5A267E68C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aeca23a17d44e9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F9658D6-C550-482F-B083-5A1AB345FD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BCA099E-9DF6-495F-A6C2-402E664487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N2XY-J | N2XY-O | N2XY-JZ | N2XY-OZ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4546BF0-3F4F-48DB-A9C1-D27707242E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60A22BC-6B89-400C-A8A3-8B70248B36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9B04C6E-3FFA-4966-9091-17FCFF8826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8C77551-B217-479C-819E-8987789A1E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53984B4-AFD0-453C-B4EA-CE65586961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169244540f34491"/>
          <a:stretch xmlns:a="http://schemas.openxmlformats.org/drawingml/2006/main"/>
        </p:blipFill>
        <p:spPr>
          <a:xfrm xmlns:a="http://schemas.openxmlformats.org/drawingml/2006/main">
            <a:off x="666750" y="2592491"/>
            <a:ext cx="1790700" cy="644317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A02657A-424C-4290-9680-645C4C032C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N2XY-J | N2XY-O | N2XY-JZ | N2XY-OZ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C3CCE5A-FAF9-40D0-97A7-3E1C71FB6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02E8C70-1128-4AE3-B589-0F2F9A51D8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A741E39-5386-4B64-9F20-74BCBC1FA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1/1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7C3EDAE-B5F4-4EC8-8B04-F822F1610A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28511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6AF5D34-D312-4C1C-8A83-FF099DFC5F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27749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Number of cores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15ED8A1-A6FF-45EF-A8BD-03E9FCA76A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1885950"/>
            <a:ext cx="28511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B358C64-C916-42AB-9309-887B030A44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1952625"/>
            <a:ext cx="27749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With protective conductor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44C7C2A-EA6A-4A6F-949D-468BD4C855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1885950"/>
            <a:ext cx="285115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667205E-B309-404D-84A0-DE8B4644BB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1952625"/>
            <a:ext cx="27749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Without protective conductor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A72F511-77B3-4DED-9E29-E78585E2D5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AF58AFE-53F9-49AA-9A65-38A4FE152D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5E3FFF3-A084-4C4F-BEC3-05DDCCB4BB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286000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DF593AB-FC65-4639-9E7E-4321D88F3B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314575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N2XY-J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F8202DB-7326-40E9-9308-4C19ACB835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286000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1377852-D34A-4E43-92DD-230490FD37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314575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N2XY-O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7AC3D1E-432F-4717-8F6F-46693C5AC5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619375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B4440FC-2B97-458F-BD6C-8B738B9C7A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47950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6FE348C-187B-454D-B8F5-5089DD308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619375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0797203-EEB5-483A-9259-EA9E4FA7A3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647950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gn/ye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346CB2E-6C45-4BC1-82BD-7380D3D9A1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619375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90504F4-55C2-4158-8079-9E3D66E4C3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647950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bk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C785034-2F78-4E74-990F-1338AC4FC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952750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8C4A541-53F9-4361-89F6-D26A065F2A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81325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DC6BF12-170D-45B3-AB57-86BF39043D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2952750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3D6E91B-E3C0-4217-A173-FFBA8AC7F0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2981325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435A4EAB-B437-4573-82EE-6AEC9C712A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2952750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A1E8192-5D3C-4520-87D8-299CDAD59A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2981325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bu, bn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D6CAE0A-4EC5-47EF-914E-EE41A52459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286125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75C1267-BB9E-443F-98DA-8D52E8318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314700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58168C4-74BA-42A5-9F7C-4B8073B581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286125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A6139DC-43BF-44D1-BD22-EB801F315F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314700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gn/ye, bu, bn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B18E6F67-C7F7-4CCE-A4D2-E16333BB16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286125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64F9D04-32A5-499C-9F39-66F71173C7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314700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bn, bk, gy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67CF810A-21E3-40CE-BF8D-9EAE9BB8CA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619500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438A977-57DA-4D0E-B8C8-F0C7ED8272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648075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8CDC6FB-16C8-414B-8EFF-C3B7EF82AB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619500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B85E4D9-3A60-4C0D-821B-F2AB20F7AC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648075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gn/ye, bn, bk, gy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E02644A-68D7-4EB1-B38F-18C101FE3B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619500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BFE5814-3D56-4BD3-B88A-C10B8354B2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648075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bu, bn, bk, gy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04C5C0F-7C93-4B2F-A013-3B15FE2337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952875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AF1BA605-14C4-4434-8B32-C6E4EE4258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981450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E21D4650-8EF0-4AF9-A0EE-C330490D6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3952875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A4D04ADC-B3B8-4D37-81FE-79FEE72CE5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3981450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gn/ye, bu, bn, bk, gy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E8B6107C-651B-4253-A45E-A17EDB6145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3952875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78CD865D-AD8F-4499-9922-4144A3FE59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3981450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bu, bn, bk, gy, bk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27B170C9-91A8-4CAF-9D97-06BB6C5BA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286250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DA80F2EE-65C2-4EDB-9349-6D73B79E6B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314825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26A80BFC-2DDF-4918-9D60-0A3351D8EC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286250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AD9DFD4D-B38C-4F6B-AB05-F51ED086A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314825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N2XY-JZ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EA180046-3684-484D-8007-8049B9A64A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286250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4B3B00ED-8ED3-4628-9776-21CDC110E0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314825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N2XY-OZ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8ED1E3EC-D752-482C-84C0-F03D7C77C7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619625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09265E1F-163C-440E-88A3-A8DE5CA13A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648200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&gt;5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5E1769B9-F08C-41FB-9D70-D1024280A5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89600" y="4619625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4AB8C27B-897F-48FF-9292-6459F61FF7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27700" y="4648200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gn/ye, black cores with white numbering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7A8BCB05-C144-4711-A3FD-ADE6C9538F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59800" y="4619625"/>
            <a:ext cx="285115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0EF9CE7A-452D-4F4C-8BC8-8329F0DDFB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97900" y="4648200"/>
            <a:ext cx="27749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black cores with white numbering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F41EC4CC-4ABE-4EDF-9BB8-FEA21D95F7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1764065845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845EDCA-2B0B-486B-8387-19FC9D717F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f7b860999bd496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FFDE544-DB11-4610-8335-642972E16B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56CACA9-E876-46E6-8E5F-02F702047E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VV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95AFC8B-DB0C-4D5D-A4C9-181FE8B112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B88F188-F258-45F8-AA3E-7D84E0442C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0579BF6-097A-40F3-8012-DB6D468765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1643683-23E2-4F45-A486-7EB2F795D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1A4752C-82A0-4BB3-B390-8039C070DC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b0b5bedb8c41d3"/>
          <a:stretch xmlns:a="http://schemas.openxmlformats.org/drawingml/2006/main"/>
        </p:blipFill>
        <p:spPr>
          <a:xfrm xmlns:a="http://schemas.openxmlformats.org/drawingml/2006/main">
            <a:off x="882384" y="2057400"/>
            <a:ext cx="221668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A88143D-130B-4263-B1F9-3AE98E68EA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VV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DE0A187-81C9-4D70-8D3E-0293CE9CEC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VV PVC Insulated PVC Sheathed Power Cable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FEC9CA0-D007-4628-98B0-DF1DD6E8FA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87E8D66-AED9-4358-94FB-05C055CF59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C5226C0-6FCB-40B3-8DC5-E28153431A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DAAEA47-A63D-452A-B6E9-967CD19CDE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D28186E-DA20-45C0-9064-9849F82A1B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CD94193-71D4-4B29-AF27-B145F9B17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1E88FBB-8A07-477B-8733-85C97528C5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9B5D39E-7DFA-4DC5-8A35-5BE4605687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04D635D-A129-4AED-8675-2247052EE4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Low-voltage power cable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067EE95-A590-4F4A-B422-2E930D8A4D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11D97F3-6608-4CF5-9802-282551217F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C63702C-2C2B-4AD2-8A6B-36FC44FC48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6A83AF2-D3E6-4EAC-990E-D1C8DA5CBD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VV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5EC28BC-86B9-4EF2-A256-3CEF6B7B20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2AA5896-D3D9-4A18-9234-A4B99FB35B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15B85D5-8FFF-4C68-95D6-B83E7EC06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0D6BC9A-0A16-4829-A940-F21F4FC79B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1A08D03-220A-48B3-89A7-CD23DFB64E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D1EBE9B-9D9F-4877-8053-6EC1163E10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DD41F18C-2B8C-4F7A-9B52-DB81E4ED8A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DF3DC4C-632C-41E5-B5F6-FBBF71222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VV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F3B0B82-4C04-48B4-A178-FFD05E1159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8E25AF4-9321-485C-B760-B5D7758134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16FAF8A-D52B-428F-BAA3-DCEF4C3349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 status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5E2738A-D7BF-42CF-9B06-DE70A6670E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numeric source table was published for this product family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FB88646-197A-497F-8972-58F67B4D6A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2B24230-EF1D-47BB-90BE-F3D8C9AF3F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25608C3-1308-4632-9A44-3490B000C0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Selection guidance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79E8792-0A7A-4FE5-807D-D977AFE012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the exact model, voltage rating, conductor or core configuration, cross-section, installation conditions, required length and applicable project requirements in the RFQ.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B5C72EC-C278-43B5-9B61-112731A85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621832145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F5EB4E5E-0FEC-411D-ACEE-A87CA7D16F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dfcd83e4cc843c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D062554-470C-4D9E-9A68-5F7350EAAA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4CD72F6-B9F7-4BCE-82C5-0EE9E11F6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FLRY-B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2BFA5EC-8426-4CB0-BCCA-6BE61F89C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2F57129-F520-47D7-B9C6-E0F75104E5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EC0A504-1EB8-45A1-858F-36CE5F9445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E96232D-5BD1-4284-8D97-1153B4120F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A15AE78-F13D-4D6C-8A9E-AA07A84B0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ee36b5803764b03"/>
          <a:stretch xmlns:a="http://schemas.openxmlformats.org/drawingml/2006/main"/>
        </p:blipFill>
        <p:spPr>
          <a:xfrm xmlns:a="http://schemas.openxmlformats.org/drawingml/2006/main">
            <a:off x="685800" y="2725014"/>
            <a:ext cx="2609850" cy="931722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7764621-AB9B-420B-BC3A-97F6DE30F8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FLRY-B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CC75358-CC34-4EC2-BA33-C44653B492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FLRY-B Thin-Wall Automotive Wire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8426FE6-61C9-4F03-9DFD-5B7426DDFD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59C5155-D8EA-4CFB-9853-EC235816E2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1–12 of 12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5AF2F22-3836-4BF1-A8AB-36A50E93CB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4CF036B-EB95-4A4A-91E2-5F20BEE47F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5200980-02DF-4764-A785-1F9C64C011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81571A1-BEFE-4234-8514-4185D5130F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C5FD2DC-A425-4C32-B419-B86214A49B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C8CED25-69EF-420A-B9A2-8A121F191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70EFE0C-C6AA-4ECF-B5B5-47FDE14061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Automotive cable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230AA79-15D1-48E8-8267-DCD7C83843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6144EF7-C7E5-4E92-A2A0-284C980980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07CC7ED-5089-4353-BBD6-2EFBD21DCD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080CD32-E051-4ED8-BDFA-04FB55041B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FLRY-B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7CDA49C-80F7-4708-B562-8AD7BFAE91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4AF95DA-0689-41CE-9522-956615F546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AFD2364-C18A-4A48-A5D2-B7CB1268C0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599B9F1-F622-480D-8D97-6CE727FB19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E097C45-3320-42E7-86DD-DEBE30E7A3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676BDA5-DF7D-4C87-9320-D89974C1F2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CD68CA0-8DEB-4482-A996-FA455A6A1A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3D4A0F6-1419-4211-85C1-F54185A77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FLRY-B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29EC717-A7B7-40B4-8475-23E757AF32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C41C62D-0679-45F1-8050-1E861D5B9A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D8489C6-79BF-46F2-97F5-AAC87A1375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Nominal Cross-section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46FCCA8-0EAD-406A-971A-4EF140975F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Conductor: No. and Dia. of Wires | Insulation: Diameter max. | Cable: Resistance at 20°C Bare/Tinned max.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95A5A22-7A31-497F-8998-C09551C60B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5159C27A-9A10-44B6-9859-FAC84F3BF0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FD5F89F-5A5E-40AF-9C13-B884CFFA56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mm^2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77F69B7-586A-4448-9A99-2C3A796A21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Conductor: No./mm | Insulation: mm | Cable: mΩ/m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92C9954-4C94-428F-989F-BA73EADD8E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BD3469E-8792-4BEB-868D-CF601F61DB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1601349-9C63-4740-88FC-EDF8DB510F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1x0.35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4E0CD8B-86B3-4E9C-825D-4E1E89BB7F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Conductor: 12/0.21 | Insulation: 0.90 | Cable: 52.00/5.50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ECF42BD-CA14-49D7-8227-15DB74A276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C7032A82-079E-41B7-BE42-8A68472F8B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B68E5ABA-F693-4D84-AD69-A24ED1ED28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1x0.50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D0F3C228-C4BC-4118-9BD9-E173234816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Conductor: 16/0.21 | Insulation: 1.00 | Cable: 37.10/38.20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54304FEC-6361-4D63-94CF-D888161E37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822B703E-CA48-4685-931F-230D49A1B8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46CE0E86-2E45-4054-93EF-3D6E96C044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1x0.75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CC48ECE0-9F67-4FB3-A345-151835CECD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Conductor: 24/0.21 | Insulation: 1.20 | Cable: 24.70/25.40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F96D8EAA-5972-4A84-AE9F-14668A80BE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FCEBC952-B916-4D14-B7D5-9FFB1FEDB1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F82C6610-CD19-4752-B30E-FE18332BEF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1x1.00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984DC37C-0C5F-45DE-8CDC-A00E9157D1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Conductor: 32/0.21 | Insulation: 1.35 | Cable: 18.50/19.10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49341B3F-11E0-4842-9A08-D65841E43E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3D92B4D6-41A1-46AD-931D-7EE903BEE4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A6093B59-7ED8-47BC-85DD-3D0A305DE4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1x1.50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32A2C09A-9861-472F-ABD6-F4BD6BFD43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Conductor: 30/0.26 | Insulation: 1.70 | Cable: 12.70/13.00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D49CCB3A-22B4-441C-94DD-4CDD358CD7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353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3A335B29-9339-40DD-9257-1205CA9942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353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B4E6CB8E-AA95-46F5-9489-B6C92769FF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381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1x2.00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5A9BBC88-0964-4E67-A5BF-8F1FDD2BA5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381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Conductor: 30/0.31 | Insulation: 1.90 | Cable: 9.31/9.59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1B89186C-54C2-4E69-B0C3-21DF421FDD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434907698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0" name="">
            <a:extLst xmlns:a="http://schemas.openxmlformats.org/drawingml/2006/main">
              <a:ext uri="{FF2B5EF4-FFF2-40B4-BE49-F238E27FC236}">
                <a16:creationId xmlns:a16="http://schemas.microsoft.com/office/drawing/2014/main" id="{C6EFBB82-B335-4E95-9D16-DC8C7CD1E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2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362e94b48664ec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EB88797-70C4-479D-82CE-9D14D89013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2C92E4E-2665-48B3-838B-35B842DB86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FLRY-B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FFF7D14-BAE2-4E5C-B253-6CA61C0742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ACFDA2A-9094-4905-8265-7A07D05B89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567FDCA-8764-463B-BF07-51DEACC02C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77D0735-C57C-410A-805F-5848D1EB6F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1A20FB2-FF5E-4E2D-A4D0-8E018CA957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12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a6857268f5046ec"/>
          <a:stretch xmlns:a="http://schemas.openxmlformats.org/drawingml/2006/main"/>
        </p:blipFill>
        <p:spPr>
          <a:xfrm xmlns:a="http://schemas.openxmlformats.org/drawingml/2006/main">
            <a:off x="666750" y="2595008"/>
            <a:ext cx="1790700" cy="639283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62CBC97-2252-47E6-9F65-095EAC6BD1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FLRY-B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220877F-C850-49C5-A03E-1BF32AFE36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5347FD6-4C89-44D3-8149-5E10FE91C1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4A2909E-D0B2-466D-8D21-B473328583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1/2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266FD15-2F7A-4123-A927-37012E98CD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213360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A0B564F-E44C-4583-95D2-54736565D8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20574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Column 1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6347517-B633-4810-8B4D-654F0722C6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1885950"/>
            <a:ext cx="213360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C214B5A-679A-42E3-BBF8-8E8233A0E1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1952625"/>
            <a:ext cx="20574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Conductor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A00BBDE-F370-49F3-A6C1-2BA61C772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1885950"/>
            <a:ext cx="213360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2052826-43E3-42C2-9B6C-0DCA1019AE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1952625"/>
            <a:ext cx="20574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Insulation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F938466-1F6B-4FC2-A0F5-DE4979F684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1885950"/>
            <a:ext cx="213360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39F50DB-7C29-4E8E-9BBC-D7EC9B1B88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1952625"/>
            <a:ext cx="20574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Cable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396B608-1D41-45AF-BEC5-D5075F068C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1ACAE3D-9434-4B53-9136-5170F519B7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Nominal Cross-section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DFC188D-6755-43E4-AC01-181BCC982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2286000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A628F0B-1800-44EC-B1BC-0AA26518E0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314575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No. and Dia. of Wires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7C477EA-3095-4F20-816C-6396471748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286000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9AF7A50-81A8-4C6E-B435-EBBBB7876D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314575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Diameter max.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3353081-7014-4CB9-BA17-3512990E76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286000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CD67ED5-4FD5-47FB-A806-5A6FB72A88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2314575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Resistance at 20°C Bare/Tinned max.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EF8E2C9-585A-4207-B0FE-285A55DD2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589213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A6C2264-0EC9-4ADB-AC84-2329530BC3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17788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mm^2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FDDB429-8384-4055-892C-7E7A108583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2589213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A1F22BBF-4624-4C6D-9269-8F8928109B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617788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No./mm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19F0622-8DFC-40B0-B2BE-C3278C8055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589213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E8286EF-5C6C-4231-BFB0-469A056F1B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617788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mm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F8E9E09-E881-4742-B2FB-B0AF5D9B59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589213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5CCB489-B823-4557-8DC5-76843C7895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2617788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mΩ/m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7EE6ACB-F523-4967-8E70-1389C9CD66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892425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6589010-2C99-4831-9FFF-1B88E7319A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21000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1x0.35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C75CB9A-281A-4ECE-A9F5-AF693A8593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2892425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DB58AD0-E3ED-4657-AAD4-F0C9A0461C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921000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12/0.21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BBCCCAD-DF6B-4D74-84F0-79A9C7E0C9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892425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EF5C264-8244-4360-8C04-B16BCEDE5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921000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0.90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F8FFCAF-73A6-4D94-B218-DE64122603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892425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9D8F5962-F880-4EB7-80A5-D9B4C5F93C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2921000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52.00/5.50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DA6A6CD-7C63-424A-856E-FE6B0E934E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195638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31D4BE57-CB91-41DA-A8CE-3156FC3BE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224213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1x0.50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7850B933-27E0-4C94-9CAF-281F992FA1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3195638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E4FE069-ACD5-4F8A-A2DA-9552752086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3224213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16/0.21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0CB33C5-089E-42C0-94EB-B487E52D28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195638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42F0559E-35C9-4197-80FC-8164EAD79F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224213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1.00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D3F875E2-A4B5-4171-A5C0-7F9E3BC7E5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195638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8A344A90-C42B-471D-8157-68EF7E1104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3224213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37.10/38.20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5CC18861-83B7-4A9A-99C2-0D72B4E412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498850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DD1DBA4F-BC3E-440A-A0F1-8CD7D08B1A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527425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1x0.75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F138D1E6-1EBE-49E2-B003-6F79FBB54B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3498850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01E8BA65-242D-4699-A42C-1DB24A68B8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3527425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24/0.21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3842EE17-7C99-4C86-9E9E-DE53EFF782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498850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65500379-DE5C-4F76-B4D8-59BB9DE249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527425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1.20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9C42B070-1BA0-4A5D-8C88-7749320AD3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498850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C7947E6E-63E6-4688-AF51-6A40E5356F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3527425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24.70/25.40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D6DC454-061B-4C42-80F8-7D7683E6B2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802062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5CFF7794-88A5-411A-9481-076478E4E4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830637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1x1.00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8FAE599A-3CEC-42AF-B0BF-195E74D14F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3802062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CCD2F41A-5513-489E-93C6-01A6E20840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3830637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32/0.21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6D35F54A-98C5-45FC-9174-E10B15DD5A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802062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6AB2B160-142F-42C6-ACB2-997ADD90E4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830637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1.35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F9A83EC5-D0C1-4939-88FB-61CAD6AC0F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802062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0787BEF3-9CF2-4DC0-B6FE-FDBBFA1D48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3830637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18.50/19.10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5C73CC4F-44AA-459C-A291-B2C7D60B65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105275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0116151A-1113-4138-94AF-0529EEDD9F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133850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1x1.50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698FF759-F454-4176-9251-CF818F6816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4105275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E29830D3-C184-4628-A9B4-86566FBC94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4133850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30/0.26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A88E51B4-6073-4432-8B94-3B3D09397B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105275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38B09E6C-2EC9-4DFE-A17B-9D93B6DF12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133850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1.70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434E8C1F-313D-4159-89C6-F5984002E9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4105275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1CFE887D-138A-4E85-9341-123A1F415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4133850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12.70/13.00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7A69A1C9-EC9A-4B6B-9B7A-23A036A414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408488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BBAD92D2-28AB-4A38-80FB-3E8766FADE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437063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1x2.00</a:t>
            </a:r>
          </a:p>
        </p:txBody>
      </p:sp>
      <p:sp>
        <p:nvSpPr>
          <p:cNvPr id="81" name="">
            <a:extLst xmlns:a="http://schemas.openxmlformats.org/drawingml/2006/main">
              <a:ext uri="{FF2B5EF4-FFF2-40B4-BE49-F238E27FC236}">
                <a16:creationId xmlns:a16="http://schemas.microsoft.com/office/drawing/2014/main" id="{9D45AC4D-B6FD-430E-A58B-837C2F12D4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4408488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2" name="">
            <a:extLst xmlns:a="http://schemas.openxmlformats.org/drawingml/2006/main">
              <a:ext uri="{FF2B5EF4-FFF2-40B4-BE49-F238E27FC236}">
                <a16:creationId xmlns:a16="http://schemas.microsoft.com/office/drawing/2014/main" id="{1E995816-B3A0-485C-AC9C-F9EEEE716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4437063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30/0.31</a:t>
            </a:r>
          </a:p>
        </p:txBody>
      </p:sp>
      <p:sp>
        <p:nvSpPr>
          <p:cNvPr id="83" name="">
            <a:extLst xmlns:a="http://schemas.openxmlformats.org/drawingml/2006/main">
              <a:ext uri="{FF2B5EF4-FFF2-40B4-BE49-F238E27FC236}">
                <a16:creationId xmlns:a16="http://schemas.microsoft.com/office/drawing/2014/main" id="{99913D8E-225A-485F-B69F-06459EAF12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408488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4" name="">
            <a:extLst xmlns:a="http://schemas.openxmlformats.org/drawingml/2006/main">
              <a:ext uri="{FF2B5EF4-FFF2-40B4-BE49-F238E27FC236}">
                <a16:creationId xmlns:a16="http://schemas.microsoft.com/office/drawing/2014/main" id="{C853AB4C-24FA-4DA3-8D28-DB914E7D38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437063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1.90</a:t>
            </a:r>
          </a:p>
        </p:txBody>
      </p:sp>
      <p:sp>
        <p:nvSpPr>
          <p:cNvPr id="85" name="">
            <a:extLst xmlns:a="http://schemas.openxmlformats.org/drawingml/2006/main">
              <a:ext uri="{FF2B5EF4-FFF2-40B4-BE49-F238E27FC236}">
                <a16:creationId xmlns:a16="http://schemas.microsoft.com/office/drawing/2014/main" id="{9920DFE2-EB9B-45D8-A271-E2775A59CA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4408488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6" name="">
            <a:extLst xmlns:a="http://schemas.openxmlformats.org/drawingml/2006/main">
              <a:ext uri="{FF2B5EF4-FFF2-40B4-BE49-F238E27FC236}">
                <a16:creationId xmlns:a16="http://schemas.microsoft.com/office/drawing/2014/main" id="{67F8233E-4850-408D-B06C-F170697DE0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4437063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9.31/9.59</a:t>
            </a:r>
          </a:p>
        </p:txBody>
      </p:sp>
      <p:sp>
        <p:nvSpPr>
          <p:cNvPr id="87" name="">
            <a:extLst xmlns:a="http://schemas.openxmlformats.org/drawingml/2006/main">
              <a:ext uri="{FF2B5EF4-FFF2-40B4-BE49-F238E27FC236}">
                <a16:creationId xmlns:a16="http://schemas.microsoft.com/office/drawing/2014/main" id="{8D70A122-0593-4572-92A0-B64A986679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711700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8" name="">
            <a:extLst xmlns:a="http://schemas.openxmlformats.org/drawingml/2006/main">
              <a:ext uri="{FF2B5EF4-FFF2-40B4-BE49-F238E27FC236}">
                <a16:creationId xmlns:a16="http://schemas.microsoft.com/office/drawing/2014/main" id="{132D1FB1-A7B4-46FD-B7D7-4F54722DC5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740275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1x2.50</a:t>
            </a:r>
          </a:p>
        </p:txBody>
      </p:sp>
      <p:sp>
        <p:nvSpPr>
          <p:cNvPr id="89" name="">
            <a:extLst xmlns:a="http://schemas.openxmlformats.org/drawingml/2006/main">
              <a:ext uri="{FF2B5EF4-FFF2-40B4-BE49-F238E27FC236}">
                <a16:creationId xmlns:a16="http://schemas.microsoft.com/office/drawing/2014/main" id="{34FDF11B-3B0A-43A4-9A14-536DE089C8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4711700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0" name="">
            <a:extLst xmlns:a="http://schemas.openxmlformats.org/drawingml/2006/main">
              <a:ext uri="{FF2B5EF4-FFF2-40B4-BE49-F238E27FC236}">
                <a16:creationId xmlns:a16="http://schemas.microsoft.com/office/drawing/2014/main" id="{B202E875-EBB7-482D-B731-4D23F20E53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4740275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50/0.26</a:t>
            </a:r>
          </a:p>
        </p:txBody>
      </p:sp>
      <p:sp>
        <p:nvSpPr>
          <p:cNvPr id="91" name="">
            <a:extLst xmlns:a="http://schemas.openxmlformats.org/drawingml/2006/main">
              <a:ext uri="{FF2B5EF4-FFF2-40B4-BE49-F238E27FC236}">
                <a16:creationId xmlns:a16="http://schemas.microsoft.com/office/drawing/2014/main" id="{9CADFD71-E68B-423E-86EE-F583535B8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711700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2" name="">
            <a:extLst xmlns:a="http://schemas.openxmlformats.org/drawingml/2006/main">
              <a:ext uri="{FF2B5EF4-FFF2-40B4-BE49-F238E27FC236}">
                <a16:creationId xmlns:a16="http://schemas.microsoft.com/office/drawing/2014/main" id="{05EF178C-DCC3-4BFD-B999-CE1EAC586F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740275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2.20</a:t>
            </a:r>
          </a:p>
        </p:txBody>
      </p:sp>
      <p:sp>
        <p:nvSpPr>
          <p:cNvPr id="93" name="">
            <a:extLst xmlns:a="http://schemas.openxmlformats.org/drawingml/2006/main">
              <a:ext uri="{FF2B5EF4-FFF2-40B4-BE49-F238E27FC236}">
                <a16:creationId xmlns:a16="http://schemas.microsoft.com/office/drawing/2014/main" id="{0914043C-9F08-4B9B-890A-ED2CAD901D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4711700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4" name="">
            <a:extLst xmlns:a="http://schemas.openxmlformats.org/drawingml/2006/main">
              <a:ext uri="{FF2B5EF4-FFF2-40B4-BE49-F238E27FC236}">
                <a16:creationId xmlns:a16="http://schemas.microsoft.com/office/drawing/2014/main" id="{09D34193-8EC1-409F-977E-F34F128ADF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4740275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7.60/7.80</a:t>
            </a:r>
          </a:p>
        </p:txBody>
      </p:sp>
      <p:sp>
        <p:nvSpPr>
          <p:cNvPr id="95" name="">
            <a:extLst xmlns:a="http://schemas.openxmlformats.org/drawingml/2006/main">
              <a:ext uri="{FF2B5EF4-FFF2-40B4-BE49-F238E27FC236}">
                <a16:creationId xmlns:a16="http://schemas.microsoft.com/office/drawing/2014/main" id="{B4C60542-F9EF-4F44-8ED3-87DDFC354F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014913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6" name="">
            <a:extLst xmlns:a="http://schemas.openxmlformats.org/drawingml/2006/main">
              <a:ext uri="{FF2B5EF4-FFF2-40B4-BE49-F238E27FC236}">
                <a16:creationId xmlns:a16="http://schemas.microsoft.com/office/drawing/2014/main" id="{05EDA662-71BA-4BEC-A871-0C07CEA659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043488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1x3.00</a:t>
            </a:r>
          </a:p>
        </p:txBody>
      </p:sp>
      <p:sp>
        <p:nvSpPr>
          <p:cNvPr id="97" name="">
            <a:extLst xmlns:a="http://schemas.openxmlformats.org/drawingml/2006/main">
              <a:ext uri="{FF2B5EF4-FFF2-40B4-BE49-F238E27FC236}">
                <a16:creationId xmlns:a16="http://schemas.microsoft.com/office/drawing/2014/main" id="{8ABAA893-D9B1-46F1-B55A-EF341E93C9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5014913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8" name="">
            <a:extLst xmlns:a="http://schemas.openxmlformats.org/drawingml/2006/main">
              <a:ext uri="{FF2B5EF4-FFF2-40B4-BE49-F238E27FC236}">
                <a16:creationId xmlns:a16="http://schemas.microsoft.com/office/drawing/2014/main" id="{C6DE15F1-CF8A-4F00-B178-A190A29F4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5043488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45/0.31</a:t>
            </a:r>
          </a:p>
        </p:txBody>
      </p:sp>
      <p:sp>
        <p:nvSpPr>
          <p:cNvPr id="99" name="">
            <a:extLst xmlns:a="http://schemas.openxmlformats.org/drawingml/2006/main">
              <a:ext uri="{FF2B5EF4-FFF2-40B4-BE49-F238E27FC236}">
                <a16:creationId xmlns:a16="http://schemas.microsoft.com/office/drawing/2014/main" id="{C17E20EE-A404-4194-A6ED-467EB0CFD8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014913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0" name="">
            <a:extLst xmlns:a="http://schemas.openxmlformats.org/drawingml/2006/main">
              <a:ext uri="{FF2B5EF4-FFF2-40B4-BE49-F238E27FC236}">
                <a16:creationId xmlns:a16="http://schemas.microsoft.com/office/drawing/2014/main" id="{C672CEA4-EE27-4739-A36D-094CE8C82F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043488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2.40</a:t>
            </a:r>
          </a:p>
        </p:txBody>
      </p:sp>
      <p:sp>
        <p:nvSpPr>
          <p:cNvPr id="101" name="">
            <a:extLst xmlns:a="http://schemas.openxmlformats.org/drawingml/2006/main">
              <a:ext uri="{FF2B5EF4-FFF2-40B4-BE49-F238E27FC236}">
                <a16:creationId xmlns:a16="http://schemas.microsoft.com/office/drawing/2014/main" id="{6D7519D7-FA82-4DCA-B390-A4663F2299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5014913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2" name="">
            <a:extLst xmlns:a="http://schemas.openxmlformats.org/drawingml/2006/main">
              <a:ext uri="{FF2B5EF4-FFF2-40B4-BE49-F238E27FC236}">
                <a16:creationId xmlns:a16="http://schemas.microsoft.com/office/drawing/2014/main" id="{04988487-A41B-411C-BA64-3217BA012B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5043488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6.21/6.40</a:t>
            </a:r>
          </a:p>
        </p:txBody>
      </p:sp>
      <p:sp>
        <p:nvSpPr>
          <p:cNvPr id="103" name="">
            <a:extLst xmlns:a="http://schemas.openxmlformats.org/drawingml/2006/main">
              <a:ext uri="{FF2B5EF4-FFF2-40B4-BE49-F238E27FC236}">
                <a16:creationId xmlns:a16="http://schemas.microsoft.com/office/drawing/2014/main" id="{0B3C2D47-9FC9-4AFF-AB28-4AA71FC006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318125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4" name="">
            <a:extLst xmlns:a="http://schemas.openxmlformats.org/drawingml/2006/main">
              <a:ext uri="{FF2B5EF4-FFF2-40B4-BE49-F238E27FC236}">
                <a16:creationId xmlns:a16="http://schemas.microsoft.com/office/drawing/2014/main" id="{CA0B7FC0-9B3E-4748-80A7-FAC99005A3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346700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1x4.00</a:t>
            </a:r>
          </a:p>
        </p:txBody>
      </p:sp>
      <p:sp>
        <p:nvSpPr>
          <p:cNvPr id="105" name="">
            <a:extLst xmlns:a="http://schemas.openxmlformats.org/drawingml/2006/main">
              <a:ext uri="{FF2B5EF4-FFF2-40B4-BE49-F238E27FC236}">
                <a16:creationId xmlns:a16="http://schemas.microsoft.com/office/drawing/2014/main" id="{A058F5B7-F388-412B-BA6A-F8C512F9B5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5318125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6" name="">
            <a:extLst xmlns:a="http://schemas.openxmlformats.org/drawingml/2006/main">
              <a:ext uri="{FF2B5EF4-FFF2-40B4-BE49-F238E27FC236}">
                <a16:creationId xmlns:a16="http://schemas.microsoft.com/office/drawing/2014/main" id="{EA61C84D-E7FF-4C9A-BBC6-63065B0341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5346700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56/0.31</a:t>
            </a:r>
          </a:p>
        </p:txBody>
      </p:sp>
      <p:sp>
        <p:nvSpPr>
          <p:cNvPr id="107" name="">
            <a:extLst xmlns:a="http://schemas.openxmlformats.org/drawingml/2006/main">
              <a:ext uri="{FF2B5EF4-FFF2-40B4-BE49-F238E27FC236}">
                <a16:creationId xmlns:a16="http://schemas.microsoft.com/office/drawing/2014/main" id="{5B57C3EC-4506-4335-B673-120DDE87F1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318125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8" name="">
            <a:extLst xmlns:a="http://schemas.openxmlformats.org/drawingml/2006/main">
              <a:ext uri="{FF2B5EF4-FFF2-40B4-BE49-F238E27FC236}">
                <a16:creationId xmlns:a16="http://schemas.microsoft.com/office/drawing/2014/main" id="{05F42236-4A87-422C-B899-152E547F00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346700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2.75</a:t>
            </a:r>
          </a:p>
        </p:txBody>
      </p:sp>
      <p:sp>
        <p:nvSpPr>
          <p:cNvPr id="109" name="">
            <a:extLst xmlns:a="http://schemas.openxmlformats.org/drawingml/2006/main">
              <a:ext uri="{FF2B5EF4-FFF2-40B4-BE49-F238E27FC236}">
                <a16:creationId xmlns:a16="http://schemas.microsoft.com/office/drawing/2014/main" id="{BD0E78D5-B15E-4268-A97D-45214E2F6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5318125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0" name="">
            <a:extLst xmlns:a="http://schemas.openxmlformats.org/drawingml/2006/main">
              <a:ext uri="{FF2B5EF4-FFF2-40B4-BE49-F238E27FC236}">
                <a16:creationId xmlns:a16="http://schemas.microsoft.com/office/drawing/2014/main" id="{EEE9FFC3-2DD3-444F-92CC-298EDBF28D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5346700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4.70/4.80</a:t>
            </a:r>
          </a:p>
        </p:txBody>
      </p:sp>
      <p:sp>
        <p:nvSpPr>
          <p:cNvPr id="111" name="">
            <a:extLst xmlns:a="http://schemas.openxmlformats.org/drawingml/2006/main">
              <a:ext uri="{FF2B5EF4-FFF2-40B4-BE49-F238E27FC236}">
                <a16:creationId xmlns:a16="http://schemas.microsoft.com/office/drawing/2014/main" id="{C412BD93-1CA9-44E4-9AAC-03C327A37B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621338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2" name="">
            <a:extLst xmlns:a="http://schemas.openxmlformats.org/drawingml/2006/main">
              <a:ext uri="{FF2B5EF4-FFF2-40B4-BE49-F238E27FC236}">
                <a16:creationId xmlns:a16="http://schemas.microsoft.com/office/drawing/2014/main" id="{37E65B9C-CC9B-43D1-BABA-B16A122604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649913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1x6.00</a:t>
            </a:r>
          </a:p>
        </p:txBody>
      </p:sp>
      <p:sp>
        <p:nvSpPr>
          <p:cNvPr id="113" name="">
            <a:extLst xmlns:a="http://schemas.openxmlformats.org/drawingml/2006/main">
              <a:ext uri="{FF2B5EF4-FFF2-40B4-BE49-F238E27FC236}">
                <a16:creationId xmlns:a16="http://schemas.microsoft.com/office/drawing/2014/main" id="{AEFFF7B8-564B-4C78-B512-78045EB205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5621338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4" name="">
            <a:extLst xmlns:a="http://schemas.openxmlformats.org/drawingml/2006/main">
              <a:ext uri="{FF2B5EF4-FFF2-40B4-BE49-F238E27FC236}">
                <a16:creationId xmlns:a16="http://schemas.microsoft.com/office/drawing/2014/main" id="{06FF6F5B-BAD4-452C-80CC-66B0D7CF7C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5649913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84/0.31</a:t>
            </a:r>
          </a:p>
        </p:txBody>
      </p:sp>
      <p:sp>
        <p:nvSpPr>
          <p:cNvPr id="115" name="">
            <a:extLst xmlns:a="http://schemas.openxmlformats.org/drawingml/2006/main">
              <a:ext uri="{FF2B5EF4-FFF2-40B4-BE49-F238E27FC236}">
                <a16:creationId xmlns:a16="http://schemas.microsoft.com/office/drawing/2014/main" id="{5E1307F8-3227-44B3-83D6-7CA0D5E506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621338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6" name="">
            <a:extLst xmlns:a="http://schemas.openxmlformats.org/drawingml/2006/main">
              <a:ext uri="{FF2B5EF4-FFF2-40B4-BE49-F238E27FC236}">
                <a16:creationId xmlns:a16="http://schemas.microsoft.com/office/drawing/2014/main" id="{3BE33F29-AF9A-4401-AD81-ED9A45288B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5649913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3.30</a:t>
            </a:r>
          </a:p>
        </p:txBody>
      </p:sp>
      <p:sp>
        <p:nvSpPr>
          <p:cNvPr id="117" name="">
            <a:extLst xmlns:a="http://schemas.openxmlformats.org/drawingml/2006/main">
              <a:ext uri="{FF2B5EF4-FFF2-40B4-BE49-F238E27FC236}">
                <a16:creationId xmlns:a16="http://schemas.microsoft.com/office/drawing/2014/main" id="{31C30B10-9105-4FE4-94B6-6EF55906AF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5621338"/>
            <a:ext cx="213360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8" name="">
            <a:extLst xmlns:a="http://schemas.openxmlformats.org/drawingml/2006/main">
              <a:ext uri="{FF2B5EF4-FFF2-40B4-BE49-F238E27FC236}">
                <a16:creationId xmlns:a16="http://schemas.microsoft.com/office/drawing/2014/main" id="{8D1F97D1-DB8D-4C46-8027-07FB4A83AB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5649913"/>
            <a:ext cx="205740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3.10/3.20</a:t>
            </a:r>
          </a:p>
        </p:txBody>
      </p:sp>
      <p:sp>
        <p:nvSpPr>
          <p:cNvPr id="119" name="">
            <a:extLst xmlns:a="http://schemas.openxmlformats.org/drawingml/2006/main">
              <a:ext uri="{FF2B5EF4-FFF2-40B4-BE49-F238E27FC236}">
                <a16:creationId xmlns:a16="http://schemas.microsoft.com/office/drawing/2014/main" id="{006741B0-7C8D-4FC6-AAA5-03722FD6E9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2112556825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99C87C23-4CA7-43F2-98F6-DDD20EA5AF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7eff4babe2643b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12651AE-14ED-4AA4-9F98-03119042EC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41D0BB0-B5FA-4A3F-9669-9512BB8434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FLRY-B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83791C6-AFA8-4DCB-9305-B4EE096C34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B64EABB-AB44-431B-8673-7BCE60F8D0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E3C99E5-8308-43AA-AE3E-1AB3A1B070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72325D0-1EF7-46C0-A045-EBC5AE8C97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B2D309F-E5C0-488B-B3AA-E2BDC475B9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6250627dbe7402f"/>
          <a:stretch xmlns:a="http://schemas.openxmlformats.org/drawingml/2006/main"/>
        </p:blipFill>
        <p:spPr>
          <a:xfrm xmlns:a="http://schemas.openxmlformats.org/drawingml/2006/main">
            <a:off x="666750" y="2595008"/>
            <a:ext cx="1790700" cy="639283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D392F68-6A65-4671-8D98-C3E00B7486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FLRY-B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EEDF88A-3EA7-48AE-A1A3-9F3F076D78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E0DB7BF-B4AB-483C-8C9A-93DB71D4A5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92F215C-00C6-472B-857E-5AB5BFD288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2/2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F918F09-872C-4D85-8904-EEEBC72354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213360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7A63167-EC0A-43CE-B54C-B81CDBD848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20574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Column 1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E0A05B4-7AEB-4617-A5A6-F93A2C9ED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1885950"/>
            <a:ext cx="213360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2631460-539A-4FC5-BA8C-5A82F0D07E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1952625"/>
            <a:ext cx="20574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Conductor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4FFB839-828E-4FF6-8703-402458EEF0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1885950"/>
            <a:ext cx="213360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5E8DD3C-F7DF-44B5-9774-BBBD1D1BB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1952625"/>
            <a:ext cx="20574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Insulation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02440D9-2DE4-4A97-A85E-E0DCC48BF8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1885950"/>
            <a:ext cx="213360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64D5AA1-5594-4A5B-8A89-908B886CAA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1952625"/>
            <a:ext cx="20574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Cable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BC5E662-5328-4BE9-B797-F5137EC0BC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A63C90B-5B60-4D5D-9029-3FFF9D3AC6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1x10.00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D9DA872-C813-4AC6-A286-06DACFBDE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228600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F917A67-A5F8-46B0-AF96-E648FAB5B8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31457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80/0.41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30D0B89-B559-425A-850D-B479671E7C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28600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57F60CC-5DEA-4657-90D1-4BC49F3D46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31457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4.50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26330F8A-0E87-4730-8539-F431782DC8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28600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50F3579-5D12-45B6-B353-898D97FA58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231457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1.82/1.85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6AE8045-055F-4CF6-8643-BE38812E65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61937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41B727A-1DED-41CF-9DAD-DD8F5E8487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4795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1x16.00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EE3D1F4-456C-4851-B8B4-EFB0CFC7ED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261937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526603F-6729-4314-887B-41A97A0EE0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64795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126/0.41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59A6A56-2528-43A7-969A-741E4CA267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61937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8B12C96-DE81-416D-AABB-40A9F7A0D2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64795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6.30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74E2D72-5EA1-4C73-A419-6F10F98AB4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61937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19276AC-6257-4557-AE42-EAC5570150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264795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1.16/1.18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319CD3F-5597-436E-80EC-56045F25AA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95275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125F631-D5CA-4BB5-9EB2-3445250127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8132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1x25.00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511D684-0454-4FAD-B579-C88CCD58D2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295275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DD5ED1E-3B32-4F10-9F38-6C4A7B8B0D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98132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196/0.41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EC6EFF8-78AA-44AA-99B0-C0B21548B3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95275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9BAE213-67C1-457F-BF8F-A4E3F9324A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98132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7.80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89F73F6A-1763-44B8-ACF0-8327FDFE18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95275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A96156E-145B-4590-9258-5D11B94935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298132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0.74/0.76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ACF3E58F-32FE-48D7-9A2C-599E00041F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1788394885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9EA25B3-89F8-412E-938E-09AFBC160E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0fa5d67142c4aa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471D5E1-AC56-4BDD-BC0B-29F457F8E4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6B6B2E2-1340-45BE-8C06-3290496598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N2XH-J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ADF1DB0-87E7-482F-BB15-C483F6DDC9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026792C-DB1C-427B-A273-0FB53FB18A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3AAD5FE-58EE-480D-B704-57092B4E66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CAFD9C6-C69E-4F36-A1B4-1EBFD6284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F6AF999-9DF3-442F-A34E-5AA764286E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603cdd1de39452b"/>
          <a:stretch xmlns:a="http://schemas.openxmlformats.org/drawingml/2006/main"/>
        </p:blipFill>
        <p:spPr>
          <a:xfrm xmlns:a="http://schemas.openxmlformats.org/drawingml/2006/main">
            <a:off x="950463" y="2057400"/>
            <a:ext cx="2080523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E574D88-F114-4C47-8150-008B2B4301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N2XH-J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793DF91-9CC7-4E7A-9348-067D65A40B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N2XH-J LSZH Low-Voltage Power Cable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B120B33-47AE-4FCB-8005-CFB9EF6334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F61D37A-AD64-40A1-A2CB-752C6CD780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D11E31F-8E3F-4CC8-9D43-1D997E8C8D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5491C71-85D7-4BAD-99BF-C75B5327A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E3959C1-1A39-4F39-B866-22EC017C2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89B3430-A352-4DB7-B4E9-05555F23A5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4D2ED9C-7AD1-4B63-ACC3-9D481E7203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8ACF3DA-DB4C-4A41-B456-34EBB6E824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9EC3701-A6CB-42C9-91CA-FC8AF333F6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LSZH power cable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11C9445-0850-49A9-9AF3-4992B9C8D8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4F31AD8-EBB8-48AA-93B2-CBC6D782D9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F79F9C9-D30A-4EB7-A953-7B44CC51E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00E8273-FB5C-4832-94C6-0B40808188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N2XH-J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CE6A3C8-60D5-4534-B995-61941ED779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3BDB3EE-8580-4BC1-911F-9461BC82ED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1F9D41C-404F-4BF4-AF53-52ECE6193A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4ACACB2-8C94-42EC-9AB4-8A931E6822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063CBAB-42F6-4F14-91C0-E86B9FE403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4775DBA-063F-497E-9F2B-E340E38CD1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07F5296-AFC8-486F-9939-C04670CD64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D11C1D1-18A2-48D5-B201-CC5F26BA0D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N2XH-J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580D908-720D-481E-B089-1639395934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CDF035C-AB75-496E-94FA-BD05F56073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4768EE5-DC00-4874-BA3D-26F187BFE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 status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2A92554-8DFF-4573-A304-2C7364D123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numeric source table was published for this product family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A6FF14B-25CC-49A5-8F43-1799039325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7870F8C-16B0-4DE4-811B-B676677E49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E97E376-EB67-4339-B8F7-24535B25E6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Selection guidance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1AE91FC-DA49-4416-9F28-386C9D261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the exact model, voltage rating, conductor or core configuration, cross-section, installation conditions, required length and applicable project requirements in the RFQ.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D062E7F-0AED-4655-92AF-0A863D62DF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307719604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AC9C46D6-6757-4764-B1C9-98AF77EB6C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edf404432c24fa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23D1B10-134C-45DE-8BA0-68D750D464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2245D19-A981-42BE-AB2B-D5945BD09A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NHXH E90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BEB9D4D-FD36-417D-8483-2EAB9B3B88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6B99D66-EB04-4A8F-AE9B-5163A910B8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03B67E7-D41D-46AC-A14F-1CA1B5387D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A5E1D70-7757-4AD3-B52D-116815B5CF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6B058A6-C5A7-4703-8771-8EA3C750B5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70f831129a04cf4"/>
          <a:stretch xmlns:a="http://schemas.openxmlformats.org/drawingml/2006/main"/>
        </p:blipFill>
        <p:spPr>
          <a:xfrm xmlns:a="http://schemas.openxmlformats.org/drawingml/2006/main">
            <a:off x="685800" y="2968784"/>
            <a:ext cx="2609850" cy="444183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E8F12D9-52D1-4B72-A470-7A85C468B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NHXH E90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D944840-5442-483A-8990-A15F1238D6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NHXH E90 Halogen-Free Fire-Resistant Cable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04A73B6-C526-4538-BDA8-AFCFD452AB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EDE4DCA-ECC8-4D6E-9224-07EE8D4396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1–11 of 11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B08B423-3972-44EB-A5E1-6622A5FDD6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AE9867F-E758-46E1-8EC2-56BD3330B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F10E5C0-3A43-4965-86DC-BBF7E2B9E7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BDACA84-5DBA-48D6-9AC0-E28F3AFC24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331D377-ECD8-476E-ADDF-C59FB10581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FAB1CE1-4818-4EF7-8CFA-216486A1E0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E13CDAE-8BB9-42B1-BC8A-EB7926C620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Fire-resistant safety cable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818618F-74B0-465A-92C9-9CEE427CEA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0A27566-8CC8-4F8B-99AF-F2CC67D0E0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7C24F02-CEED-4004-9FE5-988D75DE3E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5341243-8970-4922-992B-2B06A6B730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NHXH E90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21413C2-9814-4514-BF6D-1344062083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44DC112-3307-4145-8CBD-536553E2C2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F28EE6A-8CDA-4CD5-93DC-F93B6669D9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A98D987-B150-4EED-87B9-8AB2A5DFE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02F63FA-8B6A-4903-B229-31D9AEACBA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15CE31C-CC2D-4980-981D-850CEF47C4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69FBD39-99A1-409A-9C07-CB1B5825E6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0309A66-6184-4C9F-8A3E-E6EFDBF989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NHXH E90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010A604-D843-4DD5-97BA-28592EE5DB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F514F852-6759-4FDF-A968-40C1037400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4DDAF29-4C52-4A69-8DC1-81CBD9E5E0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Test voltage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14809287-A5AF-49B9-89A0-77941EEC3F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Column 2:  | [V]: [V]_{AC} | 600 / 1000 Volt: 4000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FAF27DC-0B20-407A-BB68-15BC2997C8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6DCDF8D-E656-4FE2-B4C5-D34816C6FA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5D06ED2-6077-4D48-9C9D-8BC795B41D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Temperature range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2D0F2B0-E113-41AC-BF73-33ABD57235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Column 2: in motion | [V]:  | 600 / 1000 Volt: -5°C till +90°C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0E40976-CAA8-4DA1-A998-28F8E196BD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8D1182D-336A-4B2F-945A-670E46789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696D1E48-0605-4844-87E7-1F6D0A610B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D3B7212-9D30-4454-96AC-642F716EFF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Column 2: short circuit | [V]: °C | 600 / 1000 Volt: 250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5F9AF5E-7AF6-4C2E-B3D0-124F6DE22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C688D9A-E332-4798-9256-2B577ADE9C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FF780C15-44A9-44A2-A62D-E8DFCCD704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Short circuit time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4DE08B40-506E-4778-8724-06E297A391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Column 2: max. | [V]: [sec] | 600 / 1000 Volt: 5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B129CF1-CF51-4CC7-AD13-CBB207ED14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98947C5-BA25-4752-AE29-DBE958DBA3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A4EE721E-2E36-416F-B421-ED7C8F3761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Bending radius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666A87B5-DA6F-47AD-A24C-5FB8E56B7B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Column 2: single core style | [V]: x diameter | 600 / 1000 Volt: 15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E90D7177-DBD6-4931-9B85-A18172CC9E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0069CED2-3E22-4423-ACCD-B1C98FBD3D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E8575B89-13BC-4EE9-BB0F-F6FC46AD96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multi core style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EB0444DF-62F3-4324-9092-7CE265B03A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Column 2: x diameter | [V]: 12 | 600 / 1000 Volt: —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2CE92BA4-A762-44D8-85BD-EDE03C9D6E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A38EBC3B-0AD6-421A-B996-60BAFE0986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BA7C4C7E-9340-43F1-B225-15B7F843D5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Flammability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6FB5AB97-1865-402A-A476-23BB4C7755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Column 2: standard | [V]:  | 600 / 1000 Volt: EN 50266-2-4IEC 60332-3 Kat.C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B40FA57E-EA5E-4E83-B529-9749540B1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43662042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5FC2EACD-FECF-4216-B1F2-5887497C8A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8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358c3f90fd0437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4E72A2C-AF3B-467D-BAA7-5BDD47D1FB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F1476B7-9A18-45C6-BB77-5CD5A2CD8B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NHXH E90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150AA66-6542-4177-BAB5-D695171C78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7C3F571-4B61-46E6-AF33-983DC1D991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06A7380-9901-4394-86C7-D45B51E34B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60A6110-3DF6-4306-B9AD-AB38C300F6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7D9421C-A736-408D-B046-0A32310666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cc467289bb04b2d"/>
          <a:stretch xmlns:a="http://schemas.openxmlformats.org/drawingml/2006/main"/>
        </p:blipFill>
        <p:spPr>
          <a:xfrm xmlns:a="http://schemas.openxmlformats.org/drawingml/2006/main">
            <a:off x="666750" y="2762266"/>
            <a:ext cx="1790700" cy="304768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AA8354D-CA7C-450D-AC05-812F4AEB15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NHXH E90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66A2315-367F-4F4F-B25A-3F6C512A0E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F7762B3-A465-4F6F-B002-F68B65FCBA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08A2904-69A4-4A0D-BC62-9E48450875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1/1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FBCD7A5-BB34-4133-9E9F-B2258658D5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213360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373A70E-FA90-4317-9C25-57A6F7E5DC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20574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Nominal voltage Uo/U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5ECC827-FEF5-4E54-8E17-265F38442B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1885950"/>
            <a:ext cx="213360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D082F65-70AD-4EB9-982E-A393AE936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1952625"/>
            <a:ext cx="20574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Column 2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6CB460A-F9E7-4163-91C6-8ACE095001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1885950"/>
            <a:ext cx="213360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8AB7BDD-3110-4698-9A13-6AA3FB3830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1952625"/>
            <a:ext cx="20574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[V]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530A799-F0B5-4CB7-9E4F-2EEB71A69A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1885950"/>
            <a:ext cx="213360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65B6B05-A518-42D0-8744-612F18710D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1952625"/>
            <a:ext cx="20574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600 / 1000 Volt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74901EB-9435-48D0-86F3-C71F46D72F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2380418-43C4-429B-A409-9650945042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Test voltage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47DC058-8EA9-4564-AD01-73D293162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228600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FD5AE90-7115-401B-B9F7-EC2511F1B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31457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926A826-7313-4190-BE4A-1A35297C6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28600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FBA9B73-8E92-4951-8489-70EF8CD0DD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31457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[V]_{AC}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41A3CD3-1A9F-4486-BFA2-637A6E14E9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28600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102FDB5-3584-43E2-BB5D-49C1CE5851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231457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4000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47E2FDF-793B-44A2-8CCB-DDDFB3549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61937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9232DF31-6DC3-4C07-846E-D24329C905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4795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Temperature range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E93BCF4-6BCE-4DE8-9CEC-F6019A6363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261937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1F7047A-D362-4BC8-88C2-5E0B9D2197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64795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 motion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D7345F2-5633-48EE-977D-01BF1DB56F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61937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4881A49-8D95-4D4E-B56C-BCAE6D6FE7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64795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0DC5E2A-1D3B-4E67-88B1-8034F4D205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61937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15B6FA0-8208-4A58-B331-1CA14ED643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264795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-5°C till +90°C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DC22CFA-E73D-4122-B99E-89EFCDEE35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95275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C98D5D5-DF07-41F0-8B23-9C90D5B384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8132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52B90CD-37AA-4EDF-B9FC-73B98850A8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295275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8549614-AF38-4F45-A222-F660A06CB2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98132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short circuit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D65AB92-5BDD-4B16-8B9D-0556C63795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295275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9C9D2EE0-3F5D-4C90-A6A4-99D78B782B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298132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°C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41379FDC-E288-4622-AE81-0E2F0AA776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95275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B1C0B851-79F2-411A-A131-04B9BA69FC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298132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250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19BD85F-2C0A-4373-8FC5-28DFAC05B7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28612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364EB5A6-3E49-496E-AF37-7CFA468693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31470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Short circuit time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C8FE9B6-9488-4D08-B6DD-8F6AB40912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328612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18729491-57FB-4331-A1C4-D60AF7F240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331470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max.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45933A75-9A0C-431D-86BD-C13E7B7B39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28612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FA615B5B-38A3-4507-B524-174DDA220C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31470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[sec]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ED608827-7153-4F30-A634-9948483F35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28612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71FA55D9-C9BB-4CC4-B5B1-AB2AA912F2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331470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B79B02F6-C40B-4679-B126-293A91081C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61950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F89E6390-84DA-492F-9FCD-6306016CF6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64807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Bending radius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29F3B7EC-30BA-4FBE-B4C9-BAB37A9959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361950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2D7137A0-CC75-442B-8691-44BF84D020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364807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single core style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A9B4A8AB-431D-44F8-B61B-0E9ADDF827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61950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44AAFBD1-39FD-4B64-82DD-1A83EFFBF5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64807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x diameter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AFCFC9A1-093D-4BC4-9A51-4BCC55BF3D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61950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28278C40-242A-4360-AB94-36D09DF099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364807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15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1585771F-AEEE-40DC-AB3B-E7E388E3DF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95287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2E57E059-8577-49E1-9DC9-F6C742DED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98145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multi core style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0DFD3E8C-DA07-4CCD-ACB9-96EAF61287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395287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AE49BE0F-1C19-447B-AE89-57E2C2EA18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398145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x diameter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8801CAEE-AE8A-47CB-B4D9-A9907EBAD5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395287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31FB611A-04BC-44D6-AC19-CDE73740B8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398145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2A9B4D87-8DD1-440E-B70C-8800344FE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952875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E4DCFE43-194E-4092-B460-5B8C406475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3981450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—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1798841B-0893-455C-BE6A-3E5C18CA2F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28625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77CB24E3-4E8D-4583-A685-4BC73860B1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31482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Flammability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BA0C000C-0877-411D-94FC-94B2E1DB5B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72050" y="428625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BE7853F3-A2D4-4D34-9DA9-543A6626D8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431482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standard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C49121EE-FAF6-4DDE-AA6C-6148EB9B14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428625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081DB64C-B700-4DBF-A05A-61BACA837B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62800" y="431482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88706415-18AF-4B61-938B-724F4AD112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4286250"/>
            <a:ext cx="213360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7F8B2562-44E0-4862-9267-8A726C5030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4314825"/>
            <a:ext cx="20574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EN 50266-2-4IEC 60332-3 Kat.C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C113534E-EAD3-422B-A9DE-4174987490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1308712595"/>
      </p:ext>
    </p:extLst>
  </p:cSld>
</p:sld>
</file>

<file path=ppt/slides/slide5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6" name="">
            <a:extLst xmlns:a="http://schemas.openxmlformats.org/drawingml/2006/main">
              <a:ext uri="{FF2B5EF4-FFF2-40B4-BE49-F238E27FC236}">
                <a16:creationId xmlns:a16="http://schemas.microsoft.com/office/drawing/2014/main" id="{84B3AD21-B9B7-4761-A88D-8F7D85ABD3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9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eee0e86c1c34fa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33786CF-DE69-44FE-9AD4-4AFF66C851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A59936A-39CE-421C-A04C-DF0485C2D2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NHXH E90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C3E6C94-8B96-43C5-84DB-83C9CB277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ADE8D69-4A13-4779-A643-3C2C5DA02F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6F6F4F5-1D3E-476B-A7DD-4076E2406A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84046BC-D6CC-481C-9992-D1B9C2F333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2DBEAA2-D168-40C8-9BC0-9D0150EF36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10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70677dcae544ad6"/>
          <a:stretch xmlns:a="http://schemas.openxmlformats.org/drawingml/2006/main"/>
        </p:blipFill>
        <p:spPr>
          <a:xfrm xmlns:a="http://schemas.openxmlformats.org/drawingml/2006/main">
            <a:off x="666750" y="2762266"/>
            <a:ext cx="1790700" cy="304768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0A9331F-AA61-4796-A87F-946565F321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NHXH E90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A944761-E77F-4C31-A191-2103FE0737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72DE391-C39D-4CC2-8763-162CBF66A7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7B16147-C6F0-4293-BF24-73212650C9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1/1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C0BA42C-32D4-40F7-B4F7-CB54A1F49A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8FC9EC1-9E23-4F2E-B77E-62CA728DAF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71383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Number of cores and nominal cross section mm^2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E3C82F0-9ADD-418D-A27C-AAA508F47A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D241430-D19A-4E44-82C5-99648B06F8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Copper figure kg/km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08509B1-56E4-422A-9CBE-9F6B1272C4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C165B20-1FDE-4A23-81A8-40155761D5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Overall diameter appr.mm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55CFF97-E529-4242-86E6-2D228832BA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A1C5036-10F7-44BC-B06E-635F90BC77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Calorific potential kWh/m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0DE51AB-D704-4059-87A6-DD23FEEFA4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03AE2A7-9C83-4832-8393-A215E3AF79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Weight appr. kg/km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87FD768-31AC-42BF-B2D8-D6296ECE65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EE9EC47-ECB5-4805-8CCE-E370DD1A07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16 RM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32F80CF-0C69-4035-A661-9ADFDC4086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E2C907D-DC63-474E-8293-F32E44F27C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160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CE597C3-E8FD-4A9C-A879-6431DEFFFF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781EED4-3644-4552-A6EF-12ACDB3713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10,5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6A0035A3-2799-4149-A942-CF630C65DF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602031F-8220-4088-B23F-7C0E567E2F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0,42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27ABF48-145B-4685-B4FF-F6F792EFA6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4564172-C869-47D8-B201-DED53CC7CB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250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4921B00-C4E2-4A22-A51B-3761FCE544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D0DB336-5AAC-41F9-A95F-7616BB504D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25 RM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DA5F8385-7994-4781-A684-3D16E02FCC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105B0BA-ACF8-4B5D-A946-640E2D8E67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250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0FD081F-8876-4F93-BC6F-0DBCF10B02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CA4C56B-3ABF-4084-8B7B-DBCFCBD9AB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12,5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83A73453-5C68-43DA-8D9C-15E7397AB9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26B8BB77-4F10-4ADD-BCD2-0832114C18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0,53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78AF65F8-F6DE-46D1-AF68-B4528CC80F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60C6BC0D-0C87-4CDA-A435-C3D9A332D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355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B9E84F6-63EA-440D-B988-E13C5830B2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D91DE2D-CE26-4958-95B8-85F8711E7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35 RM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AE0EC22F-7039-4ECA-B1CD-A2BD374F38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D171EF9-119F-4E80-A41D-DEA9E43D49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350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537C30BB-0FEB-427E-888E-9E7E3A2308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3EED580-5E5C-4602-9459-40896D4DA3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13,5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60DB24B-115C-4B36-9107-54077FD3FC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2AE75A85-9357-43C7-9215-F7F75E0739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0,60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0CB3B768-8FFB-4E8E-8BF9-B19E243813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9527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72965C18-1BC0-4F5C-BA2E-6BE549D9C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9813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460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CFE25862-899D-4C27-AF9D-06D870CE05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DF39A926-CE99-496C-B9D4-0F937986E3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50 RM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81068951-FC85-4B59-B25C-08241565D5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E7038D1B-62B9-42DB-B727-28C728A35C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500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860FA8D5-B304-49B0-8FBF-1098280744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7BC3F79F-696C-407B-967B-C22838DBF3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15,0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0CAA2BAE-83BE-465D-94E2-197DDB1333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3E38C4A9-E913-4763-A9A8-78F932F11F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0,69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6ED909A0-E622-43ED-B5E6-E63DFE004B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328612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A80634DD-2840-4828-B21C-6EC98A570D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331470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596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59CC97AC-7E7D-4751-8000-3E4EB00466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6195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786649AC-0C76-4BC1-80A5-C72D051E4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6480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70 RM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1EEA7D49-73FC-4545-8440-C086F471DE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36195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EBA98EB8-68DE-4457-B003-CEAAA0120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36480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700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CBE96400-A6F1-4437-9419-CFA828ADB5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36195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145C19B7-86CB-47DF-9875-091EF487E1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36480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16,5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E5BC04E4-A494-4641-9C78-8448ED8BE5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36195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12A3E09D-F19D-4B05-A0F9-C6BB1DBC99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36480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0,83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131BCD23-E0F9-400C-A0BE-3DEBB072F2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36195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D32CE9E7-3B24-45BD-BCA8-A650D3CF2F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36480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810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5F782F5C-8B45-4D96-B9C3-0459784568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9528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6C096C69-1F31-4DAB-9CB1-F5BFAA5FC1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9814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95 RM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13B7D4CA-24B4-47A4-B19E-300434BCED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39528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4DF9D1BC-BD50-4127-9C3B-5952E80527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39814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950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1361A20F-9604-487C-A4EB-2CC84C855B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39528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EC66CAAD-F387-4B25-AC24-83E89BB1E6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39814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19,0</a:t>
            </a:r>
          </a:p>
        </p:txBody>
      </p:sp>
      <p:sp>
        <p:nvSpPr>
          <p:cNvPr id="81" name="">
            <a:extLst xmlns:a="http://schemas.openxmlformats.org/drawingml/2006/main">
              <a:ext uri="{FF2B5EF4-FFF2-40B4-BE49-F238E27FC236}">
                <a16:creationId xmlns:a16="http://schemas.microsoft.com/office/drawing/2014/main" id="{A3E0E1A4-BBA7-448B-9F33-439198A048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39528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2" name="">
            <a:extLst xmlns:a="http://schemas.openxmlformats.org/drawingml/2006/main">
              <a:ext uri="{FF2B5EF4-FFF2-40B4-BE49-F238E27FC236}">
                <a16:creationId xmlns:a16="http://schemas.microsoft.com/office/drawing/2014/main" id="{E3D6B7C2-1015-45CE-8919-EB925F2E50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39814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1,06</a:t>
            </a:r>
          </a:p>
        </p:txBody>
      </p:sp>
      <p:sp>
        <p:nvSpPr>
          <p:cNvPr id="83" name="">
            <a:extLst xmlns:a="http://schemas.openxmlformats.org/drawingml/2006/main">
              <a:ext uri="{FF2B5EF4-FFF2-40B4-BE49-F238E27FC236}">
                <a16:creationId xmlns:a16="http://schemas.microsoft.com/office/drawing/2014/main" id="{D6568C59-F32D-4BCF-8BA6-0E39C9EE4A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39528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4" name="">
            <a:extLst xmlns:a="http://schemas.openxmlformats.org/drawingml/2006/main">
              <a:ext uri="{FF2B5EF4-FFF2-40B4-BE49-F238E27FC236}">
                <a16:creationId xmlns:a16="http://schemas.microsoft.com/office/drawing/2014/main" id="{70723524-3F01-4D71-8334-2C0016AF5E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39814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1.100</a:t>
            </a:r>
          </a:p>
        </p:txBody>
      </p:sp>
      <p:sp>
        <p:nvSpPr>
          <p:cNvPr id="85" name="">
            <a:extLst xmlns:a="http://schemas.openxmlformats.org/drawingml/2006/main">
              <a:ext uri="{FF2B5EF4-FFF2-40B4-BE49-F238E27FC236}">
                <a16:creationId xmlns:a16="http://schemas.microsoft.com/office/drawing/2014/main" id="{AB4D5C59-1598-4D51-BA7F-45A5946B81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2862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6" name="">
            <a:extLst xmlns:a="http://schemas.openxmlformats.org/drawingml/2006/main">
              <a:ext uri="{FF2B5EF4-FFF2-40B4-BE49-F238E27FC236}">
                <a16:creationId xmlns:a16="http://schemas.microsoft.com/office/drawing/2014/main" id="{0731629B-E31B-4B0C-8198-F909AED592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3148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120 RM</a:t>
            </a:r>
          </a:p>
        </p:txBody>
      </p:sp>
      <p:sp>
        <p:nvSpPr>
          <p:cNvPr id="87" name="">
            <a:extLst xmlns:a="http://schemas.openxmlformats.org/drawingml/2006/main">
              <a:ext uri="{FF2B5EF4-FFF2-40B4-BE49-F238E27FC236}">
                <a16:creationId xmlns:a16="http://schemas.microsoft.com/office/drawing/2014/main" id="{244229FF-44B0-44E1-BF57-41711A1B75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42862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8" name="">
            <a:extLst xmlns:a="http://schemas.openxmlformats.org/drawingml/2006/main">
              <a:ext uri="{FF2B5EF4-FFF2-40B4-BE49-F238E27FC236}">
                <a16:creationId xmlns:a16="http://schemas.microsoft.com/office/drawing/2014/main" id="{736CC5C6-3228-4008-855D-8F21501130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43148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1.200</a:t>
            </a:r>
          </a:p>
        </p:txBody>
      </p:sp>
      <p:sp>
        <p:nvSpPr>
          <p:cNvPr id="89" name="">
            <a:extLst xmlns:a="http://schemas.openxmlformats.org/drawingml/2006/main">
              <a:ext uri="{FF2B5EF4-FFF2-40B4-BE49-F238E27FC236}">
                <a16:creationId xmlns:a16="http://schemas.microsoft.com/office/drawing/2014/main" id="{6930223E-5EE5-4CD7-B915-69C68426A2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42862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0" name="">
            <a:extLst xmlns:a="http://schemas.openxmlformats.org/drawingml/2006/main">
              <a:ext uri="{FF2B5EF4-FFF2-40B4-BE49-F238E27FC236}">
                <a16:creationId xmlns:a16="http://schemas.microsoft.com/office/drawing/2014/main" id="{C6B4DBB1-EC78-4067-A24F-8963FE969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43148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20,5</a:t>
            </a:r>
          </a:p>
        </p:txBody>
      </p:sp>
      <p:sp>
        <p:nvSpPr>
          <p:cNvPr id="91" name="">
            <a:extLst xmlns:a="http://schemas.openxmlformats.org/drawingml/2006/main">
              <a:ext uri="{FF2B5EF4-FFF2-40B4-BE49-F238E27FC236}">
                <a16:creationId xmlns:a16="http://schemas.microsoft.com/office/drawing/2014/main" id="{4DBE48B8-7823-4CD0-B9AC-916509548E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42862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2" name="">
            <a:extLst xmlns:a="http://schemas.openxmlformats.org/drawingml/2006/main">
              <a:ext uri="{FF2B5EF4-FFF2-40B4-BE49-F238E27FC236}">
                <a16:creationId xmlns:a16="http://schemas.microsoft.com/office/drawing/2014/main" id="{1E132ACB-9579-42C6-A336-4597F2AC38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43148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1,15</a:t>
            </a:r>
          </a:p>
        </p:txBody>
      </p:sp>
      <p:sp>
        <p:nvSpPr>
          <p:cNvPr id="93" name="">
            <a:extLst xmlns:a="http://schemas.openxmlformats.org/drawingml/2006/main">
              <a:ext uri="{FF2B5EF4-FFF2-40B4-BE49-F238E27FC236}">
                <a16:creationId xmlns:a16="http://schemas.microsoft.com/office/drawing/2014/main" id="{D84B8021-2C02-4D9E-9432-DB216BBE6C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428625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4" name="">
            <a:extLst xmlns:a="http://schemas.openxmlformats.org/drawingml/2006/main">
              <a:ext uri="{FF2B5EF4-FFF2-40B4-BE49-F238E27FC236}">
                <a16:creationId xmlns:a16="http://schemas.microsoft.com/office/drawing/2014/main" id="{A0C435D8-1D83-4FBE-BFBF-FD80699D1F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431482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1.350</a:t>
            </a:r>
          </a:p>
        </p:txBody>
      </p:sp>
      <p:sp>
        <p:nvSpPr>
          <p:cNvPr id="95" name="">
            <a:extLst xmlns:a="http://schemas.openxmlformats.org/drawingml/2006/main">
              <a:ext uri="{FF2B5EF4-FFF2-40B4-BE49-F238E27FC236}">
                <a16:creationId xmlns:a16="http://schemas.microsoft.com/office/drawing/2014/main" id="{A4CDCCF0-17C1-4ECC-8D74-288D34CFAC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573591627"/>
      </p:ext>
    </p:extLst>
  </p:cSld>
</p:sld>
</file>

<file path=ppt/slides/slide5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8E1DBA03-75ED-4A77-A2FC-D85BC3D008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f4aee04ac9f484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F5E707B-5ACC-4EC2-886B-AEDB2E6334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DFD4548-538A-440B-B321-1F63A38030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NHXMH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489857D-5BE8-4544-BE8B-7C6B9BD04F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6910426-51EB-4E00-A635-C3BA9E2D6F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9FD42FF-1B48-432C-8758-A62578F76B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C4242C4-EA69-449C-99A5-D4D09BCDDF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C8866CE-8225-45AB-A6BC-87AD93BFB5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48ed5a7c8204a72"/>
          <a:stretch xmlns:a="http://schemas.openxmlformats.org/drawingml/2006/main"/>
        </p:blipFill>
        <p:spPr>
          <a:xfrm xmlns:a="http://schemas.openxmlformats.org/drawingml/2006/main">
            <a:off x="685800" y="3010141"/>
            <a:ext cx="2609850" cy="36146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D6275CB-5039-4958-8A0E-8CCBCEB38E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NHXMH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BE944EE-F2EC-497F-84E8-8D46FC25E2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NHXMH Halogen-Free Sheathed Installation Cable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59B4573-8375-4C1B-B904-E768003B5A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E02E8D1-F290-490A-8339-06C6E384AC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1–11 of 11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934D8FC-E0A4-4479-954C-BCE37AA8E0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A79935E-D021-4B8C-A08B-89048CDF97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77AB2D5-325A-47D4-B2EB-9999B1DBB1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8F622A4-C2EB-4100-8095-7CB56B131D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A84B4DF-0520-4692-A519-024991BDFB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1987E99-9B4D-4959-A20E-A476A6D54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9BB7F71-AF06-4D23-B4DD-8329B08F28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Halogen-free installation cable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94D79A6-B534-4486-918E-3301326622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B62AFC3-A92C-4729-BF4A-287DA8B2BA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2D45D87-693B-482D-ADC9-97B1235B9F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E4DE486-34C4-4C3B-8C26-E387EBCC4D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NHXMH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4B12896-E1B6-46C8-B3D0-9793278F49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1864ED5-F0AB-4F7E-8D3B-F35DD0B67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9907C59-6E51-4676-A2B8-A4BC2A71FA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98629EE-3B00-4512-BF98-0264C06371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4FB685B-D215-4AD2-BDA8-A2516271CF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FA52D04-77BF-4DCA-AF2D-224367DDA7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0ABA5AC-A6B4-4A77-AE0F-BBA5366F3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D4B89DF-76A9-4929-8AAF-BFCD1498F4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NHXMH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BFC8695-4C10-4657-A7E8-1BD17D506F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0E0B129-F98B-4569-AB14-8EB73040D2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70319A1-72B2-4FC1-825F-BF23C06D2A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Test voltage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B2CAEB4-6811-4506-ABE8-54283A0A5B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Column 2:  | [V]: [V]_{AC} | 300 / 500 Volt: 2000 | Column 5: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75EE1E9-17A6-41E8-AB9F-E266F6A865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4E77360-A349-4B12-8637-3898AF7B1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F10B5BA-E564-46E9-B484-68ACFD366B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Temperature range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825319E6-FDAC-49D8-92A3-B6C55D20D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Column 2: in motion | [V]:  | 300 / 500 Volt: -5°C till +70°C | Column 5: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51B14C4-1C14-4B44-AC7D-993BF1F6A8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D11929F-7809-4791-BC23-4326D31128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D23E0F2-27D8-4F87-9AA7-713E209B73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9E179CF-148D-4785-8E91-F72E12C829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Column 2: short circuit | [V]: °C | 300 / 500 Volt: 160 | Column 5: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A2D01DF9-6193-4369-947D-3E4946C07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94576AC-FC75-48E4-A9FD-10765E01DF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786B478-6632-4D6B-98E3-8E56F54ACD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Short circuit time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A239ED00-01C8-4380-9CA7-39A02F7536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Column 2: max. | [V]: [sec] | 300 / 500 Volt: 5 | Column 5: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D085CD8-347A-4B16-A169-B17E3F8B4B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BB265B1-F883-4602-A47D-63DD8B4C8D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B06CE989-E62A-4718-B310-D2FE780B5B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Bending radius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A436DF3E-9145-4124-91CF-7CF4A800B1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Column 2: in motion | [V]: x diameter | 300 / 500 Volt: 12 | Column 5: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7352E6BB-5316-4DB7-8228-A5621BAA00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EC028F45-235E-454F-9D20-1B24F7743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51430FC7-972C-4AC8-A1B6-4F22E2ECA5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Flammability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2CBC170B-68D2-4087-8C84-F28278B536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Column 2: standard | [V]:  | 300 / 500 Volt: EN 50266-2-4 | Column 5: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DE141087-1FA7-4723-9733-6BA1BC90B8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D371DAFE-AC7B-4B48-A655-C60166130B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355B5099-461B-4553-B168-BC75567641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Source parameter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8DCDC16E-6A4C-43CC-A6A8-88D45E3924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3868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Column 2:  | [V]:  | 300 / 500 Volt: EN 60332-1 | Column 5:; Column 2:  | [V]:  | 300 / 500 Volt: IEC 60332-3 Kat.C | Column 5: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E64DE3C1-21A0-4996-8C24-CDF6BD9C23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103502625"/>
      </p:ext>
    </p:extLst>
  </p:cSld>
</p:sld>
</file>

<file path=ppt/slides/slide5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6" name="">
            <a:extLst xmlns:a="http://schemas.openxmlformats.org/drawingml/2006/main">
              <a:ext uri="{FF2B5EF4-FFF2-40B4-BE49-F238E27FC236}">
                <a16:creationId xmlns:a16="http://schemas.microsoft.com/office/drawing/2014/main" id="{C1A520A3-0CE6-48BC-957E-2E0F4F44B0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4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df0a475fe8143e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B1BA81B-B636-4BEC-A7A7-4AA4FCC028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DDF6C0B-9741-4C29-88E0-E8BC5B1E70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NHXMH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A9C68C2-053F-4023-803D-FD6B55D033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5EEAE6B-6134-40CF-AE0C-0EB0FC397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B6CDC02-BDAF-45E2-863E-37B781E4D4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C0C42D0-640A-49E3-A6BE-44E1C011C1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6804F8F-3311-4C16-B738-4F13B044A1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15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0e7316040904261"/>
          <a:stretch xmlns:a="http://schemas.openxmlformats.org/drawingml/2006/main"/>
        </p:blipFill>
        <p:spPr>
          <a:xfrm xmlns:a="http://schemas.openxmlformats.org/drawingml/2006/main">
            <a:off x="666750" y="2790642"/>
            <a:ext cx="1790700" cy="248015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7F01693-FA02-4717-A994-23ADDE6183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NHXMH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5E4947C-E44A-472F-8DCE-8B6F04D5F8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E5CC281-3B2F-45E1-BFFB-840B4BC2E3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1A9871F-011C-489A-B6F1-40ADD32542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1/3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846BCD4-3466-422A-8BBD-D6DED01782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F8E8750-8CA2-4B60-B78A-2BBA639E71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Nominal voltage Uo/U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0F6FE0F-C413-4429-A2D9-5063D61853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7A69B32-8C27-428E-B732-BA21478F83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Column 2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B294330-6867-4F86-B17F-C93FB396B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4FE204F-3226-4E25-8E5A-E0C1C2F664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[V]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795F709-3946-4BD7-9A8E-B659E1663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7B53D25-808B-4ED4-83F6-B3C5DF4538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300 / 500 Volt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94C81C3-8A6C-43DC-883A-C37AF1721A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3AE2A78-0A04-485E-9B02-1848BC13FF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Column 5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341A2D7-D23A-4979-962C-72CF101CD9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63970C5-FE8A-4FE4-8B31-CC41096AB2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Test voltage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C51A0DF-DBCE-48BF-A826-E4A75D18F2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28600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1BD5EB7-D7A9-4606-9195-4F91F77470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31457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C32FA92-A63F-4589-81FF-06F7FEE942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28600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E7F7CE7-0169-44DF-84E1-904B8BE45E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31457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[V]_{AC}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95FCF8B-712E-4E67-842E-2C9013BABC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28600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9DD4368F-6BAB-4AF1-931A-993D4C65DD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31457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2000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C71192B-4780-4ABB-8778-670A4C0A94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28600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198DF01-BD89-49D8-A99E-291BD85421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31457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B75ECC6-9D6A-4C28-98B7-7006F1A005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589213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AD562EF-AB2F-4DF3-9EFB-FBE968AB38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17788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Temperature range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5FB3B70-357D-44A5-9EC1-0A4FCBDC68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589213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D71F381-825D-4BD1-BFE1-776B932A8D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617788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 motion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E6B662B-3E97-41EF-B2C0-907B25E426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589213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9BD8E5B-B5C5-4843-BB3E-682195B003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617788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0BE0337-5BA9-4C82-81A4-DA3EA34A1D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589213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7D62F47-5E4A-418F-9B6D-E7222DFF53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617788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-5°C till +70°C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94CE2264-10AF-4B61-B109-9E988B4F93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589213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A330983F-48D0-4B32-A998-E3AC7D3698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617788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E94D011-1D3B-4258-A3D3-1CAC8356D9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89242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7F454E1B-F242-418A-B6E1-0F84D6FC51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2100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2F1256EE-4E35-482B-8F56-0C0E4A031E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89242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61873274-97E5-40DE-A3C5-72F8C52371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92100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short circuit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56946193-E82B-4E2F-AD9B-2926C23677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89242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6B01D13C-63F5-42A1-800C-2633F3E7CA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92100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°C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157C4AD-969B-4A24-AA64-01DC2891A7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89242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774E7F88-AF72-43C4-956A-265F06B63A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92100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160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639A44DE-2C73-4C01-9206-45E0828D6A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89242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4545E09A-0042-4A42-8D74-28BBF72659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92100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F0E0E434-44B5-4B88-AC33-1181B3A163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19563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AF8A66D3-3736-427F-A022-34F1B4E83B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22421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Short circuit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E69EB84C-DEB9-4925-9612-DB74FC4F7F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319563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73A5CC6D-7A44-4423-9203-08F311ED8B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322421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max.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7865AECE-6C31-4F3C-9057-88B00D5145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319563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5BF37303-551B-40D8-8400-C23CAC2D2D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322421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[sec]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8FF6F97C-24AA-4E75-9511-96FCC88FB4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319563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9C99D839-D789-4AD5-B422-FEA87E3CCB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322421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0D6870D8-4AC7-4352-89A1-7F4CA2AF2B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319563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56981AD2-CB6E-4931-9877-94AB7F7B8F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322421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F7F770A5-0DAF-4C15-882F-8A5BBA2CBF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49885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2A29DE40-3D7F-4013-A795-D852C10E99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52742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Bending radius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1CACEA7F-85D2-4A36-963E-5701B576A0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349885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AC7D05F2-5107-406F-85EB-58EA5DCB16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352742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 motion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BABF7B5F-FA69-45DF-94F6-9BF75CE50C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349885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49C0F38A-D248-4C17-85EC-8151F1EC19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352742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x diameter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299F6677-9DC9-4A39-832E-7582AE3D92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349885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45DC4498-EA6B-474E-A205-E0BA3EE001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352742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8E3E5054-F662-4048-B6B7-A469D95BD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349885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77687E71-0EB4-43A1-8B01-223D96CE30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352742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6586B45B-E584-4418-8009-D044CE0D2A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802062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6787BC92-5ED5-4D75-90C2-A8073C9AEC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830637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Flammability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E925296B-3A13-4570-A9AB-9D56C86BE2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3802062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E0C930CC-B941-4E6F-91BD-3BA0B505C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3830637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standard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923E45CC-B710-4E40-8BD8-346846B5DA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3802062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6853F706-777E-4281-AC32-3C6D55EE7D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3830637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81" name="">
            <a:extLst xmlns:a="http://schemas.openxmlformats.org/drawingml/2006/main">
              <a:ext uri="{FF2B5EF4-FFF2-40B4-BE49-F238E27FC236}">
                <a16:creationId xmlns:a16="http://schemas.microsoft.com/office/drawing/2014/main" id="{4EF0C2A9-FE5B-41F7-857B-30422F477F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3802062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2" name="">
            <a:extLst xmlns:a="http://schemas.openxmlformats.org/drawingml/2006/main">
              <a:ext uri="{FF2B5EF4-FFF2-40B4-BE49-F238E27FC236}">
                <a16:creationId xmlns:a16="http://schemas.microsoft.com/office/drawing/2014/main" id="{5DF289ED-9A58-47A5-8084-B65FB98A5D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3830637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EN 50266-2-4</a:t>
            </a:r>
          </a:p>
        </p:txBody>
      </p:sp>
      <p:sp>
        <p:nvSpPr>
          <p:cNvPr id="83" name="">
            <a:extLst xmlns:a="http://schemas.openxmlformats.org/drawingml/2006/main">
              <a:ext uri="{FF2B5EF4-FFF2-40B4-BE49-F238E27FC236}">
                <a16:creationId xmlns:a16="http://schemas.microsoft.com/office/drawing/2014/main" id="{58339904-BC99-430D-8593-BF7B298FA6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3802062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4" name="">
            <a:extLst xmlns:a="http://schemas.openxmlformats.org/drawingml/2006/main">
              <a:ext uri="{FF2B5EF4-FFF2-40B4-BE49-F238E27FC236}">
                <a16:creationId xmlns:a16="http://schemas.microsoft.com/office/drawing/2014/main" id="{6283772F-AA39-4F8A-84AA-42E94D0CDF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3830637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85" name="">
            <a:extLst xmlns:a="http://schemas.openxmlformats.org/drawingml/2006/main">
              <a:ext uri="{FF2B5EF4-FFF2-40B4-BE49-F238E27FC236}">
                <a16:creationId xmlns:a16="http://schemas.microsoft.com/office/drawing/2014/main" id="{99F84EF0-0A4D-487D-A717-86E358562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10527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6" name="">
            <a:extLst xmlns:a="http://schemas.openxmlformats.org/drawingml/2006/main">
              <a:ext uri="{FF2B5EF4-FFF2-40B4-BE49-F238E27FC236}">
                <a16:creationId xmlns:a16="http://schemas.microsoft.com/office/drawing/2014/main" id="{A7033881-80DD-4FBA-A976-1A28A4CBA6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13385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87" name="">
            <a:extLst xmlns:a="http://schemas.openxmlformats.org/drawingml/2006/main">
              <a:ext uri="{FF2B5EF4-FFF2-40B4-BE49-F238E27FC236}">
                <a16:creationId xmlns:a16="http://schemas.microsoft.com/office/drawing/2014/main" id="{D4766019-3F79-498C-8FA5-F83C8D82CA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410527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8" name="">
            <a:extLst xmlns:a="http://schemas.openxmlformats.org/drawingml/2006/main">
              <a:ext uri="{FF2B5EF4-FFF2-40B4-BE49-F238E27FC236}">
                <a16:creationId xmlns:a16="http://schemas.microsoft.com/office/drawing/2014/main" id="{D8217B29-DD2D-4B1E-8F47-0BB921093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413385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89" name="">
            <a:extLst xmlns:a="http://schemas.openxmlformats.org/drawingml/2006/main">
              <a:ext uri="{FF2B5EF4-FFF2-40B4-BE49-F238E27FC236}">
                <a16:creationId xmlns:a16="http://schemas.microsoft.com/office/drawing/2014/main" id="{EAF2F446-BB7C-4D3B-9E0B-867EC82D89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410527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0" name="">
            <a:extLst xmlns:a="http://schemas.openxmlformats.org/drawingml/2006/main">
              <a:ext uri="{FF2B5EF4-FFF2-40B4-BE49-F238E27FC236}">
                <a16:creationId xmlns:a16="http://schemas.microsoft.com/office/drawing/2014/main" id="{D7795CA4-E463-46F3-9E57-5DE4952C93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413385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91" name="">
            <a:extLst xmlns:a="http://schemas.openxmlformats.org/drawingml/2006/main">
              <a:ext uri="{FF2B5EF4-FFF2-40B4-BE49-F238E27FC236}">
                <a16:creationId xmlns:a16="http://schemas.microsoft.com/office/drawing/2014/main" id="{D426BBEF-D31B-49C5-BE40-0E1E4400E1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410527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2" name="">
            <a:extLst xmlns:a="http://schemas.openxmlformats.org/drawingml/2006/main">
              <a:ext uri="{FF2B5EF4-FFF2-40B4-BE49-F238E27FC236}">
                <a16:creationId xmlns:a16="http://schemas.microsoft.com/office/drawing/2014/main" id="{2D306095-D9CC-4DD2-9184-0CE73BE698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413385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EN 60332-1</a:t>
            </a:r>
          </a:p>
        </p:txBody>
      </p:sp>
      <p:sp>
        <p:nvSpPr>
          <p:cNvPr id="93" name="">
            <a:extLst xmlns:a="http://schemas.openxmlformats.org/drawingml/2006/main">
              <a:ext uri="{FF2B5EF4-FFF2-40B4-BE49-F238E27FC236}">
                <a16:creationId xmlns:a16="http://schemas.microsoft.com/office/drawing/2014/main" id="{645B8F20-AA1C-4ED5-8849-0376CD539F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410527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4" name="">
            <a:extLst xmlns:a="http://schemas.openxmlformats.org/drawingml/2006/main">
              <a:ext uri="{FF2B5EF4-FFF2-40B4-BE49-F238E27FC236}">
                <a16:creationId xmlns:a16="http://schemas.microsoft.com/office/drawing/2014/main" id="{C404FE33-EE38-48AD-9A69-1C17561348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413385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95" name="">
            <a:extLst xmlns:a="http://schemas.openxmlformats.org/drawingml/2006/main">
              <a:ext uri="{FF2B5EF4-FFF2-40B4-BE49-F238E27FC236}">
                <a16:creationId xmlns:a16="http://schemas.microsoft.com/office/drawing/2014/main" id="{C3BF987A-0B22-405E-B316-35C16D7528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40848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6" name="">
            <a:extLst xmlns:a="http://schemas.openxmlformats.org/drawingml/2006/main">
              <a:ext uri="{FF2B5EF4-FFF2-40B4-BE49-F238E27FC236}">
                <a16:creationId xmlns:a16="http://schemas.microsoft.com/office/drawing/2014/main" id="{3BCEB6AC-E1FA-4349-AC4C-CDC3F11F91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43706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97" name="">
            <a:extLst xmlns:a="http://schemas.openxmlformats.org/drawingml/2006/main">
              <a:ext uri="{FF2B5EF4-FFF2-40B4-BE49-F238E27FC236}">
                <a16:creationId xmlns:a16="http://schemas.microsoft.com/office/drawing/2014/main" id="{38F4E195-36EB-4BAB-B0E5-BA935D07C3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440848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8" name="">
            <a:extLst xmlns:a="http://schemas.openxmlformats.org/drawingml/2006/main">
              <a:ext uri="{FF2B5EF4-FFF2-40B4-BE49-F238E27FC236}">
                <a16:creationId xmlns:a16="http://schemas.microsoft.com/office/drawing/2014/main" id="{799A4FA5-E9C6-4860-88F5-83DC926CC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443706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99" name="">
            <a:extLst xmlns:a="http://schemas.openxmlformats.org/drawingml/2006/main">
              <a:ext uri="{FF2B5EF4-FFF2-40B4-BE49-F238E27FC236}">
                <a16:creationId xmlns:a16="http://schemas.microsoft.com/office/drawing/2014/main" id="{5944ECF3-DEC9-4212-87D8-845F2E73ED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440848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0" name="">
            <a:extLst xmlns:a="http://schemas.openxmlformats.org/drawingml/2006/main">
              <a:ext uri="{FF2B5EF4-FFF2-40B4-BE49-F238E27FC236}">
                <a16:creationId xmlns:a16="http://schemas.microsoft.com/office/drawing/2014/main" id="{122464E2-C56F-483B-BDBA-9B1DBCCD5C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443706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101" name="">
            <a:extLst xmlns:a="http://schemas.openxmlformats.org/drawingml/2006/main">
              <a:ext uri="{FF2B5EF4-FFF2-40B4-BE49-F238E27FC236}">
                <a16:creationId xmlns:a16="http://schemas.microsoft.com/office/drawing/2014/main" id="{54F9D0AF-4190-4984-B561-ED5F38A79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440848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2" name="">
            <a:extLst xmlns:a="http://schemas.openxmlformats.org/drawingml/2006/main">
              <a:ext uri="{FF2B5EF4-FFF2-40B4-BE49-F238E27FC236}">
                <a16:creationId xmlns:a16="http://schemas.microsoft.com/office/drawing/2014/main" id="{46E8D1C8-64D6-48B2-BDDF-8217DAD30C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443706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IEC 60332-3 Kat.C</a:t>
            </a:r>
          </a:p>
        </p:txBody>
      </p:sp>
      <p:sp>
        <p:nvSpPr>
          <p:cNvPr id="103" name="">
            <a:extLst xmlns:a="http://schemas.openxmlformats.org/drawingml/2006/main">
              <a:ext uri="{FF2B5EF4-FFF2-40B4-BE49-F238E27FC236}">
                <a16:creationId xmlns:a16="http://schemas.microsoft.com/office/drawing/2014/main" id="{8B5DBDFE-3BA0-4F3C-9837-BD16D086AD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440848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4" name="">
            <a:extLst xmlns:a="http://schemas.openxmlformats.org/drawingml/2006/main">
              <a:ext uri="{FF2B5EF4-FFF2-40B4-BE49-F238E27FC236}">
                <a16:creationId xmlns:a16="http://schemas.microsoft.com/office/drawing/2014/main" id="{C0215A69-59E1-4116-A754-A00E5537E8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443706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105" name="">
            <a:extLst xmlns:a="http://schemas.openxmlformats.org/drawingml/2006/main">
              <a:ext uri="{FF2B5EF4-FFF2-40B4-BE49-F238E27FC236}">
                <a16:creationId xmlns:a16="http://schemas.microsoft.com/office/drawing/2014/main" id="{68EDFC2E-3321-4D40-9D21-E7F34489A4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71170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6" name="">
            <a:extLst xmlns:a="http://schemas.openxmlformats.org/drawingml/2006/main">
              <a:ext uri="{FF2B5EF4-FFF2-40B4-BE49-F238E27FC236}">
                <a16:creationId xmlns:a16="http://schemas.microsoft.com/office/drawing/2014/main" id="{3501029E-6431-4DE1-AE71-777CBDBFC3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74027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2639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Number of cores and nominal cross section mm^2</a:t>
            </a:r>
          </a:p>
        </p:txBody>
      </p:sp>
      <p:sp>
        <p:nvSpPr>
          <p:cNvPr id="107" name="">
            <a:extLst xmlns:a="http://schemas.openxmlformats.org/drawingml/2006/main">
              <a:ext uri="{FF2B5EF4-FFF2-40B4-BE49-F238E27FC236}">
                <a16:creationId xmlns:a16="http://schemas.microsoft.com/office/drawing/2014/main" id="{BC605AFA-AB92-48A9-BE01-8A68CA4B59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471170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8" name="">
            <a:extLst xmlns:a="http://schemas.openxmlformats.org/drawingml/2006/main">
              <a:ext uri="{FF2B5EF4-FFF2-40B4-BE49-F238E27FC236}">
                <a16:creationId xmlns:a16="http://schemas.microsoft.com/office/drawing/2014/main" id="{6C340AD0-B717-4493-B6CD-5EC28A48AF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474027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109" name="">
            <a:extLst xmlns:a="http://schemas.openxmlformats.org/drawingml/2006/main">
              <a:ext uri="{FF2B5EF4-FFF2-40B4-BE49-F238E27FC236}">
                <a16:creationId xmlns:a16="http://schemas.microsoft.com/office/drawing/2014/main" id="{76A2D98A-2203-4820-8438-EE882F05BA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471170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0" name="">
            <a:extLst xmlns:a="http://schemas.openxmlformats.org/drawingml/2006/main">
              <a:ext uri="{FF2B5EF4-FFF2-40B4-BE49-F238E27FC236}">
                <a16:creationId xmlns:a16="http://schemas.microsoft.com/office/drawing/2014/main" id="{4F5EEDE2-A309-4284-BB41-17724AB75D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474027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Copper figurekg/km</a:t>
            </a:r>
          </a:p>
        </p:txBody>
      </p:sp>
      <p:sp>
        <p:nvSpPr>
          <p:cNvPr id="111" name="">
            <a:extLst xmlns:a="http://schemas.openxmlformats.org/drawingml/2006/main">
              <a:ext uri="{FF2B5EF4-FFF2-40B4-BE49-F238E27FC236}">
                <a16:creationId xmlns:a16="http://schemas.microsoft.com/office/drawing/2014/main" id="{F8A81FD1-6498-4E51-9AC7-779016729C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471170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2" name="">
            <a:extLst xmlns:a="http://schemas.openxmlformats.org/drawingml/2006/main">
              <a:ext uri="{FF2B5EF4-FFF2-40B4-BE49-F238E27FC236}">
                <a16:creationId xmlns:a16="http://schemas.microsoft.com/office/drawing/2014/main" id="{685F1D61-D588-47E0-803A-6353DF15A6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474027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Cond. construction (appr. value)mm</a:t>
            </a:r>
          </a:p>
        </p:txBody>
      </p:sp>
      <p:sp>
        <p:nvSpPr>
          <p:cNvPr id="113" name="">
            <a:extLst xmlns:a="http://schemas.openxmlformats.org/drawingml/2006/main">
              <a:ext uri="{FF2B5EF4-FFF2-40B4-BE49-F238E27FC236}">
                <a16:creationId xmlns:a16="http://schemas.microsoft.com/office/drawing/2014/main" id="{D58AF88B-3FCC-4265-9C5E-4D60586EE5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471170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4" name="">
            <a:extLst xmlns:a="http://schemas.openxmlformats.org/drawingml/2006/main">
              <a:ext uri="{FF2B5EF4-FFF2-40B4-BE49-F238E27FC236}">
                <a16:creationId xmlns:a16="http://schemas.microsoft.com/office/drawing/2014/main" id="{BA97AF29-5BD4-468A-A7E4-D3E84682E2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474027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Overall diameter appr. mm</a:t>
            </a:r>
          </a:p>
        </p:txBody>
      </p:sp>
      <p:sp>
        <p:nvSpPr>
          <p:cNvPr id="115" name="">
            <a:extLst xmlns:a="http://schemas.openxmlformats.org/drawingml/2006/main">
              <a:ext uri="{FF2B5EF4-FFF2-40B4-BE49-F238E27FC236}">
                <a16:creationId xmlns:a16="http://schemas.microsoft.com/office/drawing/2014/main" id="{BA8AEA6E-47B2-431B-83A1-3806E7D381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014913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6" name="">
            <a:extLst xmlns:a="http://schemas.openxmlformats.org/drawingml/2006/main">
              <a:ext uri="{FF2B5EF4-FFF2-40B4-BE49-F238E27FC236}">
                <a16:creationId xmlns:a16="http://schemas.microsoft.com/office/drawing/2014/main" id="{376926BF-5172-4426-8973-BF55AB6DB5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043488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 x 1,5</a:t>
            </a:r>
          </a:p>
        </p:txBody>
      </p:sp>
      <p:sp>
        <p:nvSpPr>
          <p:cNvPr id="117" name="">
            <a:extLst xmlns:a="http://schemas.openxmlformats.org/drawingml/2006/main">
              <a:ext uri="{FF2B5EF4-FFF2-40B4-BE49-F238E27FC236}">
                <a16:creationId xmlns:a16="http://schemas.microsoft.com/office/drawing/2014/main" id="{9699ADB3-A714-4482-85E6-42248454DD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5014913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8" name="">
            <a:extLst xmlns:a="http://schemas.openxmlformats.org/drawingml/2006/main">
              <a:ext uri="{FF2B5EF4-FFF2-40B4-BE49-F238E27FC236}">
                <a16:creationId xmlns:a16="http://schemas.microsoft.com/office/drawing/2014/main" id="{56ED5B67-5E31-46D7-A261-1D2F2A43B4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5043488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119" name="">
            <a:extLst xmlns:a="http://schemas.openxmlformats.org/drawingml/2006/main">
              <a:ext uri="{FF2B5EF4-FFF2-40B4-BE49-F238E27FC236}">
                <a16:creationId xmlns:a16="http://schemas.microsoft.com/office/drawing/2014/main" id="{3ECE4AF8-29C1-45FB-B99E-6B3A62C7B6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5014913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0" name="">
            <a:extLst xmlns:a="http://schemas.openxmlformats.org/drawingml/2006/main">
              <a:ext uri="{FF2B5EF4-FFF2-40B4-BE49-F238E27FC236}">
                <a16:creationId xmlns:a16="http://schemas.microsoft.com/office/drawing/2014/main" id="{425C96A0-4530-452C-B2B8-C94949CFE2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5043488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30</a:t>
            </a:r>
          </a:p>
        </p:txBody>
      </p:sp>
      <p:sp>
        <p:nvSpPr>
          <p:cNvPr id="121" name="">
            <a:extLst xmlns:a="http://schemas.openxmlformats.org/drawingml/2006/main">
              <a:ext uri="{FF2B5EF4-FFF2-40B4-BE49-F238E27FC236}">
                <a16:creationId xmlns:a16="http://schemas.microsoft.com/office/drawing/2014/main" id="{2D92B568-1988-47DB-9F03-70E2EC0F0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5014913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2" name="">
            <a:extLst xmlns:a="http://schemas.openxmlformats.org/drawingml/2006/main">
              <a:ext uri="{FF2B5EF4-FFF2-40B4-BE49-F238E27FC236}">
                <a16:creationId xmlns:a16="http://schemas.microsoft.com/office/drawing/2014/main" id="{06468888-E34F-49DF-9DD0-4B2EE60C2A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5043488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1,38</a:t>
            </a:r>
          </a:p>
        </p:txBody>
      </p:sp>
      <p:sp>
        <p:nvSpPr>
          <p:cNvPr id="123" name="">
            <a:extLst xmlns:a="http://schemas.openxmlformats.org/drawingml/2006/main">
              <a:ext uri="{FF2B5EF4-FFF2-40B4-BE49-F238E27FC236}">
                <a16:creationId xmlns:a16="http://schemas.microsoft.com/office/drawing/2014/main" id="{AAFA1481-DFD3-4027-AD2E-DAE0542100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5014913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4" name="">
            <a:extLst xmlns:a="http://schemas.openxmlformats.org/drawingml/2006/main">
              <a:ext uri="{FF2B5EF4-FFF2-40B4-BE49-F238E27FC236}">
                <a16:creationId xmlns:a16="http://schemas.microsoft.com/office/drawing/2014/main" id="{1968C0C0-1A89-484F-A51F-03156F574D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5043488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8,7</a:t>
            </a:r>
          </a:p>
        </p:txBody>
      </p:sp>
      <p:sp>
        <p:nvSpPr>
          <p:cNvPr id="125" name="">
            <a:extLst xmlns:a="http://schemas.openxmlformats.org/drawingml/2006/main">
              <a:ext uri="{FF2B5EF4-FFF2-40B4-BE49-F238E27FC236}">
                <a16:creationId xmlns:a16="http://schemas.microsoft.com/office/drawing/2014/main" id="{0B0DEFEF-B86A-4682-84C9-1A0AEFB762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31812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6" name="">
            <a:extLst xmlns:a="http://schemas.openxmlformats.org/drawingml/2006/main">
              <a:ext uri="{FF2B5EF4-FFF2-40B4-BE49-F238E27FC236}">
                <a16:creationId xmlns:a16="http://schemas.microsoft.com/office/drawing/2014/main" id="{A587C2B4-EC99-47A5-863D-FCFEFDABC7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34670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 x 2,5</a:t>
            </a:r>
          </a:p>
        </p:txBody>
      </p:sp>
      <p:sp>
        <p:nvSpPr>
          <p:cNvPr id="127" name="">
            <a:extLst xmlns:a="http://schemas.openxmlformats.org/drawingml/2006/main">
              <a:ext uri="{FF2B5EF4-FFF2-40B4-BE49-F238E27FC236}">
                <a16:creationId xmlns:a16="http://schemas.microsoft.com/office/drawing/2014/main" id="{260A21CE-FCE0-48C0-9B28-1CC71A5D19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531812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8" name="">
            <a:extLst xmlns:a="http://schemas.openxmlformats.org/drawingml/2006/main">
              <a:ext uri="{FF2B5EF4-FFF2-40B4-BE49-F238E27FC236}">
                <a16:creationId xmlns:a16="http://schemas.microsoft.com/office/drawing/2014/main" id="{4DB3D748-D3B8-47B6-9D4A-6514F7A710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534670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129" name="">
            <a:extLst xmlns:a="http://schemas.openxmlformats.org/drawingml/2006/main">
              <a:ext uri="{FF2B5EF4-FFF2-40B4-BE49-F238E27FC236}">
                <a16:creationId xmlns:a16="http://schemas.microsoft.com/office/drawing/2014/main" id="{A332B653-4112-44B8-82DE-A1F0ABF3F3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531812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0" name="">
            <a:extLst xmlns:a="http://schemas.openxmlformats.org/drawingml/2006/main">
              <a:ext uri="{FF2B5EF4-FFF2-40B4-BE49-F238E27FC236}">
                <a16:creationId xmlns:a16="http://schemas.microsoft.com/office/drawing/2014/main" id="{51EF29B9-14FC-42C6-90BA-5A97F5813D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534670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50</a:t>
            </a:r>
          </a:p>
        </p:txBody>
      </p:sp>
      <p:sp>
        <p:nvSpPr>
          <p:cNvPr id="131" name="">
            <a:extLst xmlns:a="http://schemas.openxmlformats.org/drawingml/2006/main">
              <a:ext uri="{FF2B5EF4-FFF2-40B4-BE49-F238E27FC236}">
                <a16:creationId xmlns:a16="http://schemas.microsoft.com/office/drawing/2014/main" id="{F3BCA505-EE18-430D-B9A8-E497F09C73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531812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2" name="">
            <a:extLst xmlns:a="http://schemas.openxmlformats.org/drawingml/2006/main">
              <a:ext uri="{FF2B5EF4-FFF2-40B4-BE49-F238E27FC236}">
                <a16:creationId xmlns:a16="http://schemas.microsoft.com/office/drawing/2014/main" id="{6788A667-B32E-4692-9E4E-6488FECA7D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534670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1,38</a:t>
            </a:r>
          </a:p>
        </p:txBody>
      </p:sp>
      <p:sp>
        <p:nvSpPr>
          <p:cNvPr id="133" name="">
            <a:extLst xmlns:a="http://schemas.openxmlformats.org/drawingml/2006/main">
              <a:ext uri="{FF2B5EF4-FFF2-40B4-BE49-F238E27FC236}">
                <a16:creationId xmlns:a16="http://schemas.microsoft.com/office/drawing/2014/main" id="{7043A632-0543-43BB-9A20-3D270DD447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531812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4" name="">
            <a:extLst xmlns:a="http://schemas.openxmlformats.org/drawingml/2006/main">
              <a:ext uri="{FF2B5EF4-FFF2-40B4-BE49-F238E27FC236}">
                <a16:creationId xmlns:a16="http://schemas.microsoft.com/office/drawing/2014/main" id="{3C6F3A97-51E4-47BA-B940-D478A448D2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534670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9,5</a:t>
            </a:r>
          </a:p>
        </p:txBody>
      </p:sp>
      <p:sp>
        <p:nvSpPr>
          <p:cNvPr id="135" name="">
            <a:extLst xmlns:a="http://schemas.openxmlformats.org/drawingml/2006/main">
              <a:ext uri="{FF2B5EF4-FFF2-40B4-BE49-F238E27FC236}">
                <a16:creationId xmlns:a16="http://schemas.microsoft.com/office/drawing/2014/main" id="{8A31D515-C95E-4BC2-AA58-748194C746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62133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6" name="">
            <a:extLst xmlns:a="http://schemas.openxmlformats.org/drawingml/2006/main">
              <a:ext uri="{FF2B5EF4-FFF2-40B4-BE49-F238E27FC236}">
                <a16:creationId xmlns:a16="http://schemas.microsoft.com/office/drawing/2014/main" id="{D6AE5A63-129C-45E9-B2C9-6AECD372D8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64991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x 1,5</a:t>
            </a:r>
          </a:p>
        </p:txBody>
      </p:sp>
      <p:sp>
        <p:nvSpPr>
          <p:cNvPr id="137" name="">
            <a:extLst xmlns:a="http://schemas.openxmlformats.org/drawingml/2006/main">
              <a:ext uri="{FF2B5EF4-FFF2-40B4-BE49-F238E27FC236}">
                <a16:creationId xmlns:a16="http://schemas.microsoft.com/office/drawing/2014/main" id="{715F8C4F-C079-411A-95D4-1CEC104E50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562133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8" name="">
            <a:extLst xmlns:a="http://schemas.openxmlformats.org/drawingml/2006/main">
              <a:ext uri="{FF2B5EF4-FFF2-40B4-BE49-F238E27FC236}">
                <a16:creationId xmlns:a16="http://schemas.microsoft.com/office/drawing/2014/main" id="{FC2E3557-E546-4A8E-B92A-9A0EB5739A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564991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139" name="">
            <a:extLst xmlns:a="http://schemas.openxmlformats.org/drawingml/2006/main">
              <a:ext uri="{FF2B5EF4-FFF2-40B4-BE49-F238E27FC236}">
                <a16:creationId xmlns:a16="http://schemas.microsoft.com/office/drawing/2014/main" id="{3BA812CA-7830-4111-A0B7-AD96F8AD48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562133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0" name="">
            <a:extLst xmlns:a="http://schemas.openxmlformats.org/drawingml/2006/main">
              <a:ext uri="{FF2B5EF4-FFF2-40B4-BE49-F238E27FC236}">
                <a16:creationId xmlns:a16="http://schemas.microsoft.com/office/drawing/2014/main" id="{F5F9DAB8-1A13-4B8D-91E7-93C54DEB54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564991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45</a:t>
            </a:r>
          </a:p>
        </p:txBody>
      </p:sp>
      <p:sp>
        <p:nvSpPr>
          <p:cNvPr id="141" name="">
            <a:extLst xmlns:a="http://schemas.openxmlformats.org/drawingml/2006/main">
              <a:ext uri="{FF2B5EF4-FFF2-40B4-BE49-F238E27FC236}">
                <a16:creationId xmlns:a16="http://schemas.microsoft.com/office/drawing/2014/main" id="{8E7D05E4-07AD-479A-9165-6D0C778551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562133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2" name="">
            <a:extLst xmlns:a="http://schemas.openxmlformats.org/drawingml/2006/main">
              <a:ext uri="{FF2B5EF4-FFF2-40B4-BE49-F238E27FC236}">
                <a16:creationId xmlns:a16="http://schemas.microsoft.com/office/drawing/2014/main" id="{47BD5D47-6EC6-4458-ACAF-386AA12BDB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564991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1,38</a:t>
            </a:r>
          </a:p>
        </p:txBody>
      </p:sp>
      <p:sp>
        <p:nvSpPr>
          <p:cNvPr id="143" name="">
            <a:extLst xmlns:a="http://schemas.openxmlformats.org/drawingml/2006/main">
              <a:ext uri="{FF2B5EF4-FFF2-40B4-BE49-F238E27FC236}">
                <a16:creationId xmlns:a16="http://schemas.microsoft.com/office/drawing/2014/main" id="{E7E6877C-D775-4B5F-AC76-D4CC443A4E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562133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4" name="">
            <a:extLst xmlns:a="http://schemas.openxmlformats.org/drawingml/2006/main">
              <a:ext uri="{FF2B5EF4-FFF2-40B4-BE49-F238E27FC236}">
                <a16:creationId xmlns:a16="http://schemas.microsoft.com/office/drawing/2014/main" id="{E5AEC30A-991D-41E5-BA04-E80372A079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564991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9,1</a:t>
            </a:r>
          </a:p>
        </p:txBody>
      </p:sp>
      <p:sp>
        <p:nvSpPr>
          <p:cNvPr id="145" name="">
            <a:extLst xmlns:a="http://schemas.openxmlformats.org/drawingml/2006/main">
              <a:ext uri="{FF2B5EF4-FFF2-40B4-BE49-F238E27FC236}">
                <a16:creationId xmlns:a16="http://schemas.microsoft.com/office/drawing/2014/main" id="{7B1AA406-68EF-45EA-B170-5581C5B068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109725619"/>
      </p:ext>
    </p:extLst>
  </p:cSld>
</p:sld>
</file>

<file path=ppt/slides/slide5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6" name="">
            <a:extLst xmlns:a="http://schemas.openxmlformats.org/drawingml/2006/main">
              <a:ext uri="{FF2B5EF4-FFF2-40B4-BE49-F238E27FC236}">
                <a16:creationId xmlns:a16="http://schemas.microsoft.com/office/drawing/2014/main" id="{6ACFF7D1-7389-4AE6-88C0-6FCB98E5CE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4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90726dfd64b427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6B9F4A1-600A-46B3-9E89-24132AE347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32BBD6C-C42C-4911-B21F-5391EC8FC5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NHXMH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2EB43FD-BA69-4DA4-85D8-66921A2376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A8C69C4-27D3-47B8-B679-F7BC11A4AF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58D892D-0795-4AC2-B7F2-335713164C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5A07B1F-E1A7-449D-A6B6-1BA243EB2C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7080053-6C3E-42BF-9C3B-E8124DC583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15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6d448737bd64a29"/>
          <a:stretch xmlns:a="http://schemas.openxmlformats.org/drawingml/2006/main"/>
        </p:blipFill>
        <p:spPr>
          <a:xfrm xmlns:a="http://schemas.openxmlformats.org/drawingml/2006/main">
            <a:off x="666750" y="2790642"/>
            <a:ext cx="1790700" cy="248015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A773993-77F0-4558-8F20-4366AF6EE3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NHXMH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6FCA3E0-D498-4815-9B05-7B5F413A60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2336379-E00D-4A17-B950-29AB8F5241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5094559-7647-4E07-82C0-42E8A456BE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2/3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C1051EA-6C59-48B0-89B6-C6CA8C05A1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20F18C9-255E-4105-AEB7-DD34330265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Nominal voltage Uo/U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FE88C1B-4BDF-4029-9BB3-14CD443BD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43C33F8-0C57-4113-B6BC-221CA09D70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Column 2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C568F6C-47BD-4A16-A10E-706F0EDEB6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95C06A8-5E2C-42DD-A570-7CCEB23AE5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[V]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A0ECAB2-FA79-41A2-9ACD-9D4E2EE04F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CFAD04C-C218-4AE5-B139-7F88077BE4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300 / 500 Volt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13ADDFB-B85F-46AF-BEED-CC1BCFC88D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0C92E1C-E83E-45B0-B410-3A088D3DEB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Column 5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C328077-2B0A-4373-9A4B-A3AD1CD01A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B7FB5D0-5C15-484C-A61D-BB29E6587A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x 2,5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ECF794B-4633-4C16-972C-06AA3DC822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28600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443FADE-10AE-4971-BCD2-997B8CB826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31457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75160C8-466E-4C21-987E-548D978AF2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28600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A9056AF-EA9D-4826-967B-B7758D1F3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31457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75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198442C-95EE-4476-9647-99646DB707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28600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DEAC167F-1B51-4E3F-B1AE-99A2CBC667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31457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1,78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B72977B-AAB0-47A0-A20F-151CFF623D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28600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D14CFC1-D8C7-45A1-8586-6920F1D898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31457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9,9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47B7381-56C8-496E-B758-824440AEE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589213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CA0F80E-191E-4957-867A-5FD8221843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17788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x 4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54D8444-70F5-4C92-BC65-A0AD005024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589213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A21B98B-A866-474F-AA57-EBA8F596C1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617788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4CA4A07-6DA1-4625-A81F-48BEC3185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589213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C7E2033-CD61-4546-84B6-DF02176682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617788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120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0627412-C5DB-4F65-82F7-C78A4071B7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589213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EB74751-9CC9-418D-9AA3-464E936A40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617788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2,25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5F1B3A5-1D8D-423B-A462-669238D576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589213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ED1BAF1-2FFD-41C1-B5BC-69D9327B73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617788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11,2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BCE6454-0340-4B8E-8303-838D05331E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89242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F1A36FC-090C-4D01-A0BC-E126AFF330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92100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x 6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A2E60D63-5FFE-4C90-87F1-2EA3A73BA6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89242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B517C74-0044-437E-88B5-47E163D9D8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92100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E4C47ACF-C3DE-4444-B325-E4B9507C78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89242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0026F9A-8B58-4AFB-8183-235DD6C543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92100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180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E4D330BD-CAB2-4973-A133-9078C7F9A0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89242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F98AAE96-9842-483D-B15C-B442AA70E5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92100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2,76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D43888BA-CA1F-4289-A475-9A1A6E92CE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89242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ACBE8C4F-B6C7-41B7-9A74-8FA0BC3871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92100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12,7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B869FD38-3F2D-4CD3-A8F1-5D9AA789FA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19563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E4ABC5B2-B7A7-4F3D-BD0F-524D62E9BB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22421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x 10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A1747B4A-466B-4F15-96E1-70FADA6301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319563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D0881FB1-64E6-4561-AEC9-F04B9BA75A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322421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6E201DAD-51A8-48C0-9E09-B5CD970998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319563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4801DF6B-2214-4BEE-8F05-C1FF94D14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322421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300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2129FAF9-7E50-4C5B-A18A-3F1B2DBDDB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319563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6B67A0D4-8D4F-4764-92B9-F62E509D9F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322421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3,56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A0C2B604-7764-4CB4-A3A2-E059EEF5ED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319563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694D6738-0BA2-4166-83E6-2CDD621958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322421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15,3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4304D81F-F323-4DC8-A394-F80CEFD1A9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49885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D53244EE-DEE2-4068-98D7-0C8139C0C6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52742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 x 1,5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677558D8-B692-4DE9-8266-71F0FF307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349885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69BE67AE-F0F1-4CB0-A631-43FA134D0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352742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B88789A3-7DDD-4D47-BA77-F0BB584FC4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349885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FA849A65-2CE5-4933-AE5C-17EEA95980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352742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BDB34135-A061-477A-A62F-D4171AFA31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349885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7BE04F1D-F99B-451B-9553-5C9FEE2A60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352742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1,38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3BAC686E-BB8F-41EB-9383-26D986470E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349885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693E6551-AAE1-4EFB-9305-8C11471479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352742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9,7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5145888D-0347-46C8-9E4C-AC9C9EB73C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3802062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A909EAA1-070E-4359-B535-4F265EC7D8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3830637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 x 2,5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5EC26ED7-38FD-45A2-B674-7A0F32C32A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3802062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4FA50D5D-37FF-47EE-BAA2-0616E2D5C6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3830637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1FA1F2D7-042D-4B62-BA3A-374E38EB2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3802062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59AF53D2-BEDC-4E5A-AB07-C20FC3CF0A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3830637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</a:t>
            </a:r>
          </a:p>
        </p:txBody>
      </p:sp>
      <p:sp>
        <p:nvSpPr>
          <p:cNvPr id="81" name="">
            <a:extLst xmlns:a="http://schemas.openxmlformats.org/drawingml/2006/main">
              <a:ext uri="{FF2B5EF4-FFF2-40B4-BE49-F238E27FC236}">
                <a16:creationId xmlns:a16="http://schemas.microsoft.com/office/drawing/2014/main" id="{B5FF302E-E5AE-49B7-B193-175C992DE1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3802062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2" name="">
            <a:extLst xmlns:a="http://schemas.openxmlformats.org/drawingml/2006/main">
              <a:ext uri="{FF2B5EF4-FFF2-40B4-BE49-F238E27FC236}">
                <a16:creationId xmlns:a16="http://schemas.microsoft.com/office/drawing/2014/main" id="{90F051C2-7116-49B9-A243-D0FF3EFCE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3830637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1,78</a:t>
            </a:r>
          </a:p>
        </p:txBody>
      </p:sp>
      <p:sp>
        <p:nvSpPr>
          <p:cNvPr id="83" name="">
            <a:extLst xmlns:a="http://schemas.openxmlformats.org/drawingml/2006/main">
              <a:ext uri="{FF2B5EF4-FFF2-40B4-BE49-F238E27FC236}">
                <a16:creationId xmlns:a16="http://schemas.microsoft.com/office/drawing/2014/main" id="{3540028E-A09F-46A1-B205-8DB4D57AF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3802062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4" name="">
            <a:extLst xmlns:a="http://schemas.openxmlformats.org/drawingml/2006/main">
              <a:ext uri="{FF2B5EF4-FFF2-40B4-BE49-F238E27FC236}">
                <a16:creationId xmlns:a16="http://schemas.microsoft.com/office/drawing/2014/main" id="{A1A884F6-61D3-4FD3-8AA9-0D14687781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3830637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10,6</a:t>
            </a:r>
          </a:p>
        </p:txBody>
      </p:sp>
      <p:sp>
        <p:nvSpPr>
          <p:cNvPr id="85" name="">
            <a:extLst xmlns:a="http://schemas.openxmlformats.org/drawingml/2006/main">
              <a:ext uri="{FF2B5EF4-FFF2-40B4-BE49-F238E27FC236}">
                <a16:creationId xmlns:a16="http://schemas.microsoft.com/office/drawing/2014/main" id="{6FE6732C-21B8-4933-AA5A-F60DDFDD58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10527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6" name="">
            <a:extLst xmlns:a="http://schemas.openxmlformats.org/drawingml/2006/main">
              <a:ext uri="{FF2B5EF4-FFF2-40B4-BE49-F238E27FC236}">
                <a16:creationId xmlns:a16="http://schemas.microsoft.com/office/drawing/2014/main" id="{21D33E0C-C115-4A0E-ACE3-82CA1A579B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13385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 x 4</a:t>
            </a:r>
          </a:p>
        </p:txBody>
      </p:sp>
      <p:sp>
        <p:nvSpPr>
          <p:cNvPr id="87" name="">
            <a:extLst xmlns:a="http://schemas.openxmlformats.org/drawingml/2006/main">
              <a:ext uri="{FF2B5EF4-FFF2-40B4-BE49-F238E27FC236}">
                <a16:creationId xmlns:a16="http://schemas.microsoft.com/office/drawing/2014/main" id="{427E08AE-E1BF-43FF-891A-DBE7A680C7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410527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8" name="">
            <a:extLst xmlns:a="http://schemas.openxmlformats.org/drawingml/2006/main">
              <a:ext uri="{FF2B5EF4-FFF2-40B4-BE49-F238E27FC236}">
                <a16:creationId xmlns:a16="http://schemas.microsoft.com/office/drawing/2014/main" id="{93AA089B-E459-4038-847E-95E621950B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413385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89" name="">
            <a:extLst xmlns:a="http://schemas.openxmlformats.org/drawingml/2006/main">
              <a:ext uri="{FF2B5EF4-FFF2-40B4-BE49-F238E27FC236}">
                <a16:creationId xmlns:a16="http://schemas.microsoft.com/office/drawing/2014/main" id="{AC199591-CC24-4FDC-B7D6-635C66D2E0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410527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0" name="">
            <a:extLst xmlns:a="http://schemas.openxmlformats.org/drawingml/2006/main">
              <a:ext uri="{FF2B5EF4-FFF2-40B4-BE49-F238E27FC236}">
                <a16:creationId xmlns:a16="http://schemas.microsoft.com/office/drawing/2014/main" id="{05C03AA0-2150-4257-A3F8-1964FECED8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413385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160</a:t>
            </a:r>
          </a:p>
        </p:txBody>
      </p:sp>
      <p:sp>
        <p:nvSpPr>
          <p:cNvPr id="91" name="">
            <a:extLst xmlns:a="http://schemas.openxmlformats.org/drawingml/2006/main">
              <a:ext uri="{FF2B5EF4-FFF2-40B4-BE49-F238E27FC236}">
                <a16:creationId xmlns:a16="http://schemas.microsoft.com/office/drawing/2014/main" id="{7FCFD27F-3723-4078-96D7-438F7B89AD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410527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2" name="">
            <a:extLst xmlns:a="http://schemas.openxmlformats.org/drawingml/2006/main">
              <a:ext uri="{FF2B5EF4-FFF2-40B4-BE49-F238E27FC236}">
                <a16:creationId xmlns:a16="http://schemas.microsoft.com/office/drawing/2014/main" id="{DA965CD0-6C28-4710-8A0F-E3808C83B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413385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2,25</a:t>
            </a:r>
          </a:p>
        </p:txBody>
      </p:sp>
      <p:sp>
        <p:nvSpPr>
          <p:cNvPr id="93" name="">
            <a:extLst xmlns:a="http://schemas.openxmlformats.org/drawingml/2006/main">
              <a:ext uri="{FF2B5EF4-FFF2-40B4-BE49-F238E27FC236}">
                <a16:creationId xmlns:a16="http://schemas.microsoft.com/office/drawing/2014/main" id="{70CD1DC0-AE63-4908-8DDB-B903A661BD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410527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4" name="">
            <a:extLst xmlns:a="http://schemas.openxmlformats.org/drawingml/2006/main">
              <a:ext uri="{FF2B5EF4-FFF2-40B4-BE49-F238E27FC236}">
                <a16:creationId xmlns:a16="http://schemas.microsoft.com/office/drawing/2014/main" id="{E72F5215-4353-404C-A235-E83C086804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413385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12,5</a:t>
            </a:r>
          </a:p>
        </p:txBody>
      </p:sp>
      <p:sp>
        <p:nvSpPr>
          <p:cNvPr id="95" name="">
            <a:extLst xmlns:a="http://schemas.openxmlformats.org/drawingml/2006/main">
              <a:ext uri="{FF2B5EF4-FFF2-40B4-BE49-F238E27FC236}">
                <a16:creationId xmlns:a16="http://schemas.microsoft.com/office/drawing/2014/main" id="{D49C1C5D-956E-4F66-8171-C6DF659697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40848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6" name="">
            <a:extLst xmlns:a="http://schemas.openxmlformats.org/drawingml/2006/main">
              <a:ext uri="{FF2B5EF4-FFF2-40B4-BE49-F238E27FC236}">
                <a16:creationId xmlns:a16="http://schemas.microsoft.com/office/drawing/2014/main" id="{FFC4A9FD-5D7B-4CBD-BE0B-2A23A0A682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43706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 x 6</a:t>
            </a:r>
          </a:p>
        </p:txBody>
      </p:sp>
      <p:sp>
        <p:nvSpPr>
          <p:cNvPr id="97" name="">
            <a:extLst xmlns:a="http://schemas.openxmlformats.org/drawingml/2006/main">
              <a:ext uri="{FF2B5EF4-FFF2-40B4-BE49-F238E27FC236}">
                <a16:creationId xmlns:a16="http://schemas.microsoft.com/office/drawing/2014/main" id="{9F6CB18C-327B-44ED-855F-207EF74086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440848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8" name="">
            <a:extLst xmlns:a="http://schemas.openxmlformats.org/drawingml/2006/main">
              <a:ext uri="{FF2B5EF4-FFF2-40B4-BE49-F238E27FC236}">
                <a16:creationId xmlns:a16="http://schemas.microsoft.com/office/drawing/2014/main" id="{150E0950-57A1-423C-BBF7-15C5B18BED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443706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99" name="">
            <a:extLst xmlns:a="http://schemas.openxmlformats.org/drawingml/2006/main">
              <a:ext uri="{FF2B5EF4-FFF2-40B4-BE49-F238E27FC236}">
                <a16:creationId xmlns:a16="http://schemas.microsoft.com/office/drawing/2014/main" id="{EB456E53-A563-43E7-8A3E-93416D633C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440848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0" name="">
            <a:extLst xmlns:a="http://schemas.openxmlformats.org/drawingml/2006/main">
              <a:ext uri="{FF2B5EF4-FFF2-40B4-BE49-F238E27FC236}">
                <a16:creationId xmlns:a16="http://schemas.microsoft.com/office/drawing/2014/main" id="{E6696F01-64E9-4F61-8E52-2B5CABC2E4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443706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240</a:t>
            </a:r>
          </a:p>
        </p:txBody>
      </p:sp>
      <p:sp>
        <p:nvSpPr>
          <p:cNvPr id="101" name="">
            <a:extLst xmlns:a="http://schemas.openxmlformats.org/drawingml/2006/main">
              <a:ext uri="{FF2B5EF4-FFF2-40B4-BE49-F238E27FC236}">
                <a16:creationId xmlns:a16="http://schemas.microsoft.com/office/drawing/2014/main" id="{BC7FE6FC-1B1C-40B9-8465-C28C7B7EA8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440848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2" name="">
            <a:extLst xmlns:a="http://schemas.openxmlformats.org/drawingml/2006/main">
              <a:ext uri="{FF2B5EF4-FFF2-40B4-BE49-F238E27FC236}">
                <a16:creationId xmlns:a16="http://schemas.microsoft.com/office/drawing/2014/main" id="{83E01258-E3BA-4B05-9C59-328A5556EF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443706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2,76</a:t>
            </a:r>
          </a:p>
        </p:txBody>
      </p:sp>
      <p:sp>
        <p:nvSpPr>
          <p:cNvPr id="103" name="">
            <a:extLst xmlns:a="http://schemas.openxmlformats.org/drawingml/2006/main">
              <a:ext uri="{FF2B5EF4-FFF2-40B4-BE49-F238E27FC236}">
                <a16:creationId xmlns:a16="http://schemas.microsoft.com/office/drawing/2014/main" id="{ABA5A783-CA46-4D64-9E6F-826795209A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440848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4" name="">
            <a:extLst xmlns:a="http://schemas.openxmlformats.org/drawingml/2006/main">
              <a:ext uri="{FF2B5EF4-FFF2-40B4-BE49-F238E27FC236}">
                <a16:creationId xmlns:a16="http://schemas.microsoft.com/office/drawing/2014/main" id="{C29505D5-D038-47AB-A2A6-E4BE0A13DE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443706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13,7</a:t>
            </a:r>
          </a:p>
        </p:txBody>
      </p:sp>
      <p:sp>
        <p:nvSpPr>
          <p:cNvPr id="105" name="">
            <a:extLst xmlns:a="http://schemas.openxmlformats.org/drawingml/2006/main">
              <a:ext uri="{FF2B5EF4-FFF2-40B4-BE49-F238E27FC236}">
                <a16:creationId xmlns:a16="http://schemas.microsoft.com/office/drawing/2014/main" id="{10C76C62-8923-4E90-B6EA-1523D72211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471170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6" name="">
            <a:extLst xmlns:a="http://schemas.openxmlformats.org/drawingml/2006/main">
              <a:ext uri="{FF2B5EF4-FFF2-40B4-BE49-F238E27FC236}">
                <a16:creationId xmlns:a16="http://schemas.microsoft.com/office/drawing/2014/main" id="{D13DCF4C-8E57-4742-94D6-2E8EFFA069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474027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 x 10</a:t>
            </a:r>
          </a:p>
        </p:txBody>
      </p:sp>
      <p:sp>
        <p:nvSpPr>
          <p:cNvPr id="107" name="">
            <a:extLst xmlns:a="http://schemas.openxmlformats.org/drawingml/2006/main">
              <a:ext uri="{FF2B5EF4-FFF2-40B4-BE49-F238E27FC236}">
                <a16:creationId xmlns:a16="http://schemas.microsoft.com/office/drawing/2014/main" id="{934CCBAE-A7D2-4BE2-A208-681B2B6E87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471170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8" name="">
            <a:extLst xmlns:a="http://schemas.openxmlformats.org/drawingml/2006/main">
              <a:ext uri="{FF2B5EF4-FFF2-40B4-BE49-F238E27FC236}">
                <a16:creationId xmlns:a16="http://schemas.microsoft.com/office/drawing/2014/main" id="{87BF621F-E689-44D4-8E29-EDCF42CE2A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474027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109" name="">
            <a:extLst xmlns:a="http://schemas.openxmlformats.org/drawingml/2006/main">
              <a:ext uri="{FF2B5EF4-FFF2-40B4-BE49-F238E27FC236}">
                <a16:creationId xmlns:a16="http://schemas.microsoft.com/office/drawing/2014/main" id="{C8A4ADDD-EE46-4763-AB4D-A0B6A7D84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471170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0" name="">
            <a:extLst xmlns:a="http://schemas.openxmlformats.org/drawingml/2006/main">
              <a:ext uri="{FF2B5EF4-FFF2-40B4-BE49-F238E27FC236}">
                <a16:creationId xmlns:a16="http://schemas.microsoft.com/office/drawing/2014/main" id="{93C4E6E5-A51B-4B9B-A7A5-9CF8694967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474027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400</a:t>
            </a:r>
          </a:p>
        </p:txBody>
      </p:sp>
      <p:sp>
        <p:nvSpPr>
          <p:cNvPr id="111" name="">
            <a:extLst xmlns:a="http://schemas.openxmlformats.org/drawingml/2006/main">
              <a:ext uri="{FF2B5EF4-FFF2-40B4-BE49-F238E27FC236}">
                <a16:creationId xmlns:a16="http://schemas.microsoft.com/office/drawing/2014/main" id="{823FD038-1BAD-47EC-8ADA-3DBFB65137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471170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2" name="">
            <a:extLst xmlns:a="http://schemas.openxmlformats.org/drawingml/2006/main">
              <a:ext uri="{FF2B5EF4-FFF2-40B4-BE49-F238E27FC236}">
                <a16:creationId xmlns:a16="http://schemas.microsoft.com/office/drawing/2014/main" id="{BA023A0A-9B85-4160-BF31-A2CC357A2C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474027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3,56</a:t>
            </a:r>
          </a:p>
        </p:txBody>
      </p:sp>
      <p:sp>
        <p:nvSpPr>
          <p:cNvPr id="113" name="">
            <a:extLst xmlns:a="http://schemas.openxmlformats.org/drawingml/2006/main">
              <a:ext uri="{FF2B5EF4-FFF2-40B4-BE49-F238E27FC236}">
                <a16:creationId xmlns:a16="http://schemas.microsoft.com/office/drawing/2014/main" id="{42218CBD-A73A-465C-923B-DB2254275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4711700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4" name="">
            <a:extLst xmlns:a="http://schemas.openxmlformats.org/drawingml/2006/main">
              <a:ext uri="{FF2B5EF4-FFF2-40B4-BE49-F238E27FC236}">
                <a16:creationId xmlns:a16="http://schemas.microsoft.com/office/drawing/2014/main" id="{56AC77F2-3D59-4954-AC96-1C60CCA1CE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4740275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16,5</a:t>
            </a:r>
          </a:p>
        </p:txBody>
      </p:sp>
      <p:sp>
        <p:nvSpPr>
          <p:cNvPr id="115" name="">
            <a:extLst xmlns:a="http://schemas.openxmlformats.org/drawingml/2006/main">
              <a:ext uri="{FF2B5EF4-FFF2-40B4-BE49-F238E27FC236}">
                <a16:creationId xmlns:a16="http://schemas.microsoft.com/office/drawing/2014/main" id="{29236AF3-402B-4109-BB3C-C61725FCE2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014913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6" name="">
            <a:extLst xmlns:a="http://schemas.openxmlformats.org/drawingml/2006/main">
              <a:ext uri="{FF2B5EF4-FFF2-40B4-BE49-F238E27FC236}">
                <a16:creationId xmlns:a16="http://schemas.microsoft.com/office/drawing/2014/main" id="{304503A8-9611-47E4-A40A-BBA5A11913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043488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 x 16 RM</a:t>
            </a:r>
          </a:p>
        </p:txBody>
      </p:sp>
      <p:sp>
        <p:nvSpPr>
          <p:cNvPr id="117" name="">
            <a:extLst xmlns:a="http://schemas.openxmlformats.org/drawingml/2006/main">
              <a:ext uri="{FF2B5EF4-FFF2-40B4-BE49-F238E27FC236}">
                <a16:creationId xmlns:a16="http://schemas.microsoft.com/office/drawing/2014/main" id="{59B8512C-DCE0-468C-906D-2755CB0B9F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5014913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18" name="">
            <a:extLst xmlns:a="http://schemas.openxmlformats.org/drawingml/2006/main">
              <a:ext uri="{FF2B5EF4-FFF2-40B4-BE49-F238E27FC236}">
                <a16:creationId xmlns:a16="http://schemas.microsoft.com/office/drawing/2014/main" id="{A6E35DEB-124C-4A63-819B-FB5E828D40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5043488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119" name="">
            <a:extLst xmlns:a="http://schemas.openxmlformats.org/drawingml/2006/main">
              <a:ext uri="{FF2B5EF4-FFF2-40B4-BE49-F238E27FC236}">
                <a16:creationId xmlns:a16="http://schemas.microsoft.com/office/drawing/2014/main" id="{1B1EC366-1176-4310-9775-FE0AE5343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5014913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0" name="">
            <a:extLst xmlns:a="http://schemas.openxmlformats.org/drawingml/2006/main">
              <a:ext uri="{FF2B5EF4-FFF2-40B4-BE49-F238E27FC236}">
                <a16:creationId xmlns:a16="http://schemas.microsoft.com/office/drawing/2014/main" id="{1CC11F7B-D592-4A79-807F-762265067C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5043488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640</a:t>
            </a:r>
          </a:p>
        </p:txBody>
      </p:sp>
      <p:sp>
        <p:nvSpPr>
          <p:cNvPr id="121" name="">
            <a:extLst xmlns:a="http://schemas.openxmlformats.org/drawingml/2006/main">
              <a:ext uri="{FF2B5EF4-FFF2-40B4-BE49-F238E27FC236}">
                <a16:creationId xmlns:a16="http://schemas.microsoft.com/office/drawing/2014/main" id="{04E4B5AD-1A7E-401B-BEC4-F7FC42609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5014913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2" name="">
            <a:extLst xmlns:a="http://schemas.openxmlformats.org/drawingml/2006/main">
              <a:ext uri="{FF2B5EF4-FFF2-40B4-BE49-F238E27FC236}">
                <a16:creationId xmlns:a16="http://schemas.microsoft.com/office/drawing/2014/main" id="{2F2B4716-1783-43EA-AF1A-96DB916258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5043488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 x 1,70</a:t>
            </a:r>
          </a:p>
        </p:txBody>
      </p:sp>
      <p:sp>
        <p:nvSpPr>
          <p:cNvPr id="123" name="">
            <a:extLst xmlns:a="http://schemas.openxmlformats.org/drawingml/2006/main">
              <a:ext uri="{FF2B5EF4-FFF2-40B4-BE49-F238E27FC236}">
                <a16:creationId xmlns:a16="http://schemas.microsoft.com/office/drawing/2014/main" id="{056ECEF6-2DF4-4B90-957F-3427BBFB0B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5014913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4" name="">
            <a:extLst xmlns:a="http://schemas.openxmlformats.org/drawingml/2006/main">
              <a:ext uri="{FF2B5EF4-FFF2-40B4-BE49-F238E27FC236}">
                <a16:creationId xmlns:a16="http://schemas.microsoft.com/office/drawing/2014/main" id="{84119479-5F78-4659-85F4-44CDCF6D71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5043488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19,4</a:t>
            </a:r>
          </a:p>
        </p:txBody>
      </p:sp>
      <p:sp>
        <p:nvSpPr>
          <p:cNvPr id="125" name="">
            <a:extLst xmlns:a="http://schemas.openxmlformats.org/drawingml/2006/main">
              <a:ext uri="{FF2B5EF4-FFF2-40B4-BE49-F238E27FC236}">
                <a16:creationId xmlns:a16="http://schemas.microsoft.com/office/drawing/2014/main" id="{37A7CF34-4D97-4FB4-A600-4A5A2AD78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31812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6" name="">
            <a:extLst xmlns:a="http://schemas.openxmlformats.org/drawingml/2006/main">
              <a:ext uri="{FF2B5EF4-FFF2-40B4-BE49-F238E27FC236}">
                <a16:creationId xmlns:a16="http://schemas.microsoft.com/office/drawing/2014/main" id="{A8A4208B-81B1-48AB-94B2-8E76BC3343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34670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 x 1,5</a:t>
            </a:r>
          </a:p>
        </p:txBody>
      </p:sp>
      <p:sp>
        <p:nvSpPr>
          <p:cNvPr id="127" name="">
            <a:extLst xmlns:a="http://schemas.openxmlformats.org/drawingml/2006/main">
              <a:ext uri="{FF2B5EF4-FFF2-40B4-BE49-F238E27FC236}">
                <a16:creationId xmlns:a16="http://schemas.microsoft.com/office/drawing/2014/main" id="{48E2C8AE-E763-41B9-9B7D-3744F4EB52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531812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8" name="">
            <a:extLst xmlns:a="http://schemas.openxmlformats.org/drawingml/2006/main">
              <a:ext uri="{FF2B5EF4-FFF2-40B4-BE49-F238E27FC236}">
                <a16:creationId xmlns:a16="http://schemas.microsoft.com/office/drawing/2014/main" id="{C323CFBB-0FD2-4181-A15C-2C20B18A52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534670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129" name="">
            <a:extLst xmlns:a="http://schemas.openxmlformats.org/drawingml/2006/main">
              <a:ext uri="{FF2B5EF4-FFF2-40B4-BE49-F238E27FC236}">
                <a16:creationId xmlns:a16="http://schemas.microsoft.com/office/drawing/2014/main" id="{DA590B13-55A6-4AF7-86B1-683DFA11EA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531812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0" name="">
            <a:extLst xmlns:a="http://schemas.openxmlformats.org/drawingml/2006/main">
              <a:ext uri="{FF2B5EF4-FFF2-40B4-BE49-F238E27FC236}">
                <a16:creationId xmlns:a16="http://schemas.microsoft.com/office/drawing/2014/main" id="{C61A4618-4183-4765-9A67-C5AE414EFD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534670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75</a:t>
            </a:r>
          </a:p>
        </p:txBody>
      </p:sp>
      <p:sp>
        <p:nvSpPr>
          <p:cNvPr id="131" name="">
            <a:extLst xmlns:a="http://schemas.openxmlformats.org/drawingml/2006/main">
              <a:ext uri="{FF2B5EF4-FFF2-40B4-BE49-F238E27FC236}">
                <a16:creationId xmlns:a16="http://schemas.microsoft.com/office/drawing/2014/main" id="{FA2B037D-D376-45D0-8CEE-2BDDCC9894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531812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2" name="">
            <a:extLst xmlns:a="http://schemas.openxmlformats.org/drawingml/2006/main">
              <a:ext uri="{FF2B5EF4-FFF2-40B4-BE49-F238E27FC236}">
                <a16:creationId xmlns:a16="http://schemas.microsoft.com/office/drawing/2014/main" id="{D75EFC6B-FC9C-4861-BF7B-0359479674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534670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1,38</a:t>
            </a:r>
          </a:p>
        </p:txBody>
      </p:sp>
      <p:sp>
        <p:nvSpPr>
          <p:cNvPr id="133" name="">
            <a:extLst xmlns:a="http://schemas.openxmlformats.org/drawingml/2006/main">
              <a:ext uri="{FF2B5EF4-FFF2-40B4-BE49-F238E27FC236}">
                <a16:creationId xmlns:a16="http://schemas.microsoft.com/office/drawing/2014/main" id="{531F2F22-FF8F-4F00-8FC7-B306B89F7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5318125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4" name="">
            <a:extLst xmlns:a="http://schemas.openxmlformats.org/drawingml/2006/main">
              <a:ext uri="{FF2B5EF4-FFF2-40B4-BE49-F238E27FC236}">
                <a16:creationId xmlns:a16="http://schemas.microsoft.com/office/drawing/2014/main" id="{A4F0A83A-17DE-4629-B4FB-C001CA4EF2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5346700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10,4</a:t>
            </a:r>
          </a:p>
        </p:txBody>
      </p:sp>
      <p:sp>
        <p:nvSpPr>
          <p:cNvPr id="135" name="">
            <a:extLst xmlns:a="http://schemas.openxmlformats.org/drawingml/2006/main">
              <a:ext uri="{FF2B5EF4-FFF2-40B4-BE49-F238E27FC236}">
                <a16:creationId xmlns:a16="http://schemas.microsoft.com/office/drawing/2014/main" id="{EAEEC29C-002D-412A-9C34-C9A7F955D1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562133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6" name="">
            <a:extLst xmlns:a="http://schemas.openxmlformats.org/drawingml/2006/main">
              <a:ext uri="{FF2B5EF4-FFF2-40B4-BE49-F238E27FC236}">
                <a16:creationId xmlns:a16="http://schemas.microsoft.com/office/drawing/2014/main" id="{8BD56AE4-401B-4B9F-9878-4258458F30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564991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 x 2,5</a:t>
            </a:r>
          </a:p>
        </p:txBody>
      </p:sp>
      <p:sp>
        <p:nvSpPr>
          <p:cNvPr id="137" name="">
            <a:extLst xmlns:a="http://schemas.openxmlformats.org/drawingml/2006/main">
              <a:ext uri="{FF2B5EF4-FFF2-40B4-BE49-F238E27FC236}">
                <a16:creationId xmlns:a16="http://schemas.microsoft.com/office/drawing/2014/main" id="{32034D7E-6A7E-47CE-A2A8-44D0FE267A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562133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38" name="">
            <a:extLst xmlns:a="http://schemas.openxmlformats.org/drawingml/2006/main">
              <a:ext uri="{FF2B5EF4-FFF2-40B4-BE49-F238E27FC236}">
                <a16:creationId xmlns:a16="http://schemas.microsoft.com/office/drawing/2014/main" id="{260A929D-8C50-4A27-B0C1-C68794A42E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564991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139" name="">
            <a:extLst xmlns:a="http://schemas.openxmlformats.org/drawingml/2006/main">
              <a:ext uri="{FF2B5EF4-FFF2-40B4-BE49-F238E27FC236}">
                <a16:creationId xmlns:a16="http://schemas.microsoft.com/office/drawing/2014/main" id="{54DEAE6C-3B03-4F19-AAF8-AC61155EC3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562133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0" name="">
            <a:extLst xmlns:a="http://schemas.openxmlformats.org/drawingml/2006/main">
              <a:ext uri="{FF2B5EF4-FFF2-40B4-BE49-F238E27FC236}">
                <a16:creationId xmlns:a16="http://schemas.microsoft.com/office/drawing/2014/main" id="{53E97C2E-3AAF-4857-9793-137F91F7DC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564991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125</a:t>
            </a:r>
          </a:p>
        </p:txBody>
      </p:sp>
      <p:sp>
        <p:nvSpPr>
          <p:cNvPr id="141" name="">
            <a:extLst xmlns:a="http://schemas.openxmlformats.org/drawingml/2006/main">
              <a:ext uri="{FF2B5EF4-FFF2-40B4-BE49-F238E27FC236}">
                <a16:creationId xmlns:a16="http://schemas.microsoft.com/office/drawing/2014/main" id="{DD682B52-E0C5-45C3-8EA6-1830475E38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562133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2" name="">
            <a:extLst xmlns:a="http://schemas.openxmlformats.org/drawingml/2006/main">
              <a:ext uri="{FF2B5EF4-FFF2-40B4-BE49-F238E27FC236}">
                <a16:creationId xmlns:a16="http://schemas.microsoft.com/office/drawing/2014/main" id="{8A599787-C4F6-4994-81D3-6180DF6C81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564991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1,78</a:t>
            </a:r>
          </a:p>
        </p:txBody>
      </p:sp>
      <p:sp>
        <p:nvSpPr>
          <p:cNvPr id="143" name="">
            <a:extLst xmlns:a="http://schemas.openxmlformats.org/drawingml/2006/main">
              <a:ext uri="{FF2B5EF4-FFF2-40B4-BE49-F238E27FC236}">
                <a16:creationId xmlns:a16="http://schemas.microsoft.com/office/drawing/2014/main" id="{8FB8D4AB-9071-4EAE-98C8-9E58051BCE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5621338"/>
            <a:ext cx="1703070" cy="284163"/>
          </a:xfrm>
          <a:prstGeom xmlns:a="http://schemas.openxmlformats.org/drawingml/2006/main" prst="roundRect">
            <a:avLst>
              <a:gd name="adj" fmla="val 1005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4" name="">
            <a:extLst xmlns:a="http://schemas.openxmlformats.org/drawingml/2006/main">
              <a:ext uri="{FF2B5EF4-FFF2-40B4-BE49-F238E27FC236}">
                <a16:creationId xmlns:a16="http://schemas.microsoft.com/office/drawing/2014/main" id="{76512C8E-F854-47E8-BC35-0333E25CCC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5649913"/>
            <a:ext cx="1626870" cy="22701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11,5</a:t>
            </a:r>
          </a:p>
        </p:txBody>
      </p:sp>
      <p:sp>
        <p:nvSpPr>
          <p:cNvPr id="145" name="">
            <a:extLst xmlns:a="http://schemas.openxmlformats.org/drawingml/2006/main">
              <a:ext uri="{FF2B5EF4-FFF2-40B4-BE49-F238E27FC236}">
                <a16:creationId xmlns:a16="http://schemas.microsoft.com/office/drawing/2014/main" id="{FD2A978A-3F62-48AF-9E5E-9CA15DED36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1323560041"/>
      </p:ext>
    </p:extLst>
  </p:cSld>
</p:sld>
</file>

<file path=ppt/slides/slide5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A81BFB00-B3B5-4361-9562-E033D182A1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d4fd81058464f8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69B6B2F-6855-44FC-937D-F80D0E5A1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E79559C-94E6-4759-A85D-6361C72654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Engineering table · NHXMH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788467-86E9-4120-B6BE-E1D2AF6FDB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295395D-B58D-4664-9807-282C758BB0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7C40BDE-41DC-498F-9CD7-ECF00059E1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9ED6A21-26EC-4467-9124-C7A871C3D2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2FA599F-DB1A-464C-B856-F99947321F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095500" cy="4038600"/>
          </a:xfrm>
          <a:prstGeom xmlns:a="http://schemas.openxmlformats.org/drawingml/2006/main" prst="roundRect">
            <a:avLst>
              <a:gd name="adj" fmla="val 8182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825a3e2bb774ba0"/>
          <a:stretch xmlns:a="http://schemas.openxmlformats.org/drawingml/2006/main"/>
        </p:blipFill>
        <p:spPr>
          <a:xfrm xmlns:a="http://schemas.openxmlformats.org/drawingml/2006/main">
            <a:off x="666750" y="2790642"/>
            <a:ext cx="1790700" cy="248015"/>
          </a:xfrm>
          <a:prstGeom xmlns:a="http://schemas.openxmlformats.org/drawingml/2006/main" prst="roundRect">
            <a:avLst>
              <a:gd name="adj" fmla="val 5556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6179253-43E8-4056-B080-C66C4D5FC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943350"/>
            <a:ext cx="1828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4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NHXMH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94703F8-5E09-4FE3-85AE-4BF605B335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52950"/>
            <a:ext cx="18288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555555"/>
                </a:solidFill>
                <a:latin typeface="Arial"/>
                <a:ea typeface="Arial"/>
                <a:cs typeface="Arial"/>
              </a:rPr>
              <a:t>Source Specification Table 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AAC80F0-C700-4492-A220-E7D33FD26B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91150"/>
            <a:ext cx="1752600" cy="323850"/>
          </a:xfrm>
          <a:prstGeom xmlns:a="http://schemas.openxmlformats.org/drawingml/2006/main" prst="roundRect">
            <a:avLst>
              <a:gd name="adj" fmla="val 4705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9675549-1B7B-4114-AB14-348C18EEF1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67350"/>
            <a:ext cx="1600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222"/>
          </a:bodyPr>
          <a:lstStyle xmlns:a="http://schemas.openxmlformats.org/drawingml/2006/main"/>
          <a:p xmlns:a="http://schemas.openxmlformats.org/drawingml/2006/main">
            <a:pPr algn="ctr">
              <a:defRPr sz="9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Table page 3/3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B4F60EB-BEE7-4314-9661-A1BEA6071D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2451DCD-2D3C-42F4-9129-FAA0767A6A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Nominal voltage Uo/U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C65D2FE-C482-45C6-9C5E-609BC4BAC2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26577CD-8576-4114-8719-245C2C80F7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Column 2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D9C8FF9-FA64-4B0C-ABFA-286C78DB5E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9E909B7-C524-4C04-AF9F-7FB582F5D0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[V]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8FA9431-9F36-42F8-9028-145FADE72F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C92221D-CB97-4192-9C74-B458099A42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300 / 500 Volt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F27273D-1203-4E30-8F7B-D58CBA29C2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1885950"/>
            <a:ext cx="1703070" cy="3429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46603F4-B546-4373-B7BC-64F4E0C240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1952625"/>
            <a:ext cx="162687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Column 5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4A259F9-673D-4D5D-9143-9B965CE20A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2594957-EF62-4D76-92DE-D810179AD8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 x 4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9B44C92-B25B-4F67-BB79-FFFEB3A86D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9E51F85-E5A4-4D18-AC03-E1A06667EB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2169CC7-BD14-4C2B-ACC9-29631C79B2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10DC7BE-D418-44BC-9F5E-3CF8908385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200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526F1D1-061E-4BB0-8AF3-0F34B6860B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79DA5E9-AE46-4F61-98F8-A9D676108A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2,25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E970736-39AA-4CBE-A547-5BA4497B0D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286000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A4DC93F-E905-4014-BAEB-5DB1AE2741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314575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13,5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95E91BF-E9A2-4404-BB8F-498E61CF26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A9E6FEA-E9E0-4D68-BAA2-4785649C1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5750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 x 6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5DDAAF2-778F-453C-A0F7-FB86497A81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4152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D7D800D-EA6F-461C-B44B-3E7A78228D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962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Not provided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92A95E4-26DC-4F13-AD0B-85ABFF3F5B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364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239F816-186F-400F-B75E-4D85B526A1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174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300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6249369-31E7-43E1-AF4B-7C9A3277F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576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A68FB51-35FB-456E-BC60-FCA134AD6A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386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x 2,76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944DDD0-919B-4FB2-A30E-44D3C365DB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7880" y="2619375"/>
            <a:ext cx="1703070" cy="314325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84B3F4D-ED14-4FC5-ABCA-CE70805C64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5980" y="2647950"/>
            <a:ext cx="162687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5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15,3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79D4D96-2286-4364-8A11-0227B5C64E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19400" y="6057900"/>
            <a:ext cx="86106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Approved engineering table reproduced from the product source record without inferred values.</a:t>
            </a:r>
          </a:p>
        </p:txBody>
      </p:sp>
    </p:spTree>
    <p:extLst>
      <p:ext uri="{BB962C8B-B14F-4D97-AF65-F5344CB8AC3E}">
        <p14:creationId xmlns:p14="http://schemas.microsoft.com/office/powerpoint/2010/main" val="407569312"/>
      </p:ext>
    </p:extLst>
  </p:cSld>
</p:sld>
</file>

<file path=ppt/slides/slide6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1C0760B0-F633-4027-8CB3-099C698A38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389923b21d94db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0B980CE-0E91-4901-969F-EE5F4132B8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6CAE297-CD71-4623-809A-48EC22BB5C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60227 IEC 01 (BV)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3E0F89-2C89-4B89-AFCE-88509D2C08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BE75BF8-F7BC-4693-B55A-08AE5A40C9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8C6F200-8B3B-4712-A273-497282C2FA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279A21E-86FA-4D1E-A939-669CBEAA75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90EFE3D-8CDC-4320-A64A-30A2F3AB0C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3cf47a1471a4085"/>
          <a:stretch xmlns:a="http://schemas.openxmlformats.org/drawingml/2006/main"/>
        </p:blipFill>
        <p:spPr>
          <a:xfrm xmlns:a="http://schemas.openxmlformats.org/drawingml/2006/main">
            <a:off x="685800" y="2314106"/>
            <a:ext cx="2609850" cy="175353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649997A-F56B-4B9B-B884-6E14D22B9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60227 IEC 01 (BV)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AC5A9FC-D188-4496-9876-5246D6C40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BV PVC Insulated Solid Copper Wire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30992A9-052E-44F3-A8D7-1BDBCBEAD2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02FEBC6-3330-4E2C-88D6-271AD9F144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3885D0A-F77A-4265-87FA-D4BD1BC329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9BBCC60-DD13-49B4-A20F-F1FAB472C0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3B684B2-E43D-454F-B54D-949CA485BE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7968715-3D9E-44C9-B953-FA29D45301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C9591C7-D2F8-4B4C-8404-21D48D43C5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7566F8D-420C-4346-93FF-49D2379CBA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AAA6DFD-DE70-4590-BBC5-A5F182F299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House wire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D97F619-7A73-4999-94E6-54252A860B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769CB5F-0146-4A02-A1F8-137C299A14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3EA714B-DBF1-4978-81D2-421A8ED0CF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B1E83713-D096-417E-AA2F-9B138BEE02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60227 IEC 01 (BV)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B05D40B-87E1-4989-9EBE-6633867803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688F5F7-6851-4D0F-9E86-4B78E6F73B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EC899EA-96C6-4368-8285-653BE734BC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BEBF59C-E414-4E38-8DFD-577EBE5683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E4B61DA-4B7B-44A6-AA02-8BA49EADA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0751C03-F9CC-4151-8381-4A47E3B374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8FEB095-D18C-4552-8A6D-C9CED356D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9A21AF3-CF1A-4AAB-843F-522785B80B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60227 IEC 01 (BV)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2BFAEB1-2BB4-49B2-9575-24D687D86C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D9611CB-7075-49CB-8DB3-018B8115CB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AD5904B-E036-4E7A-A741-9A86D0FE79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 status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71C3014-5E4D-4FAD-82AF-6916E23F4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numeric source table was published for this product family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3CCEE55-5E9D-4FCF-A891-6C096D85D5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57B9FE6E-8110-4357-A1CB-0B4AC3B481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1AB9AED-FE64-4035-9231-2FAEA151ED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Selection guidance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6EF3BC9-039A-4F13-8E66-017896D173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the exact model, voltage rating, conductor or core configuration, cross-section, installation conditions, required length and applicable project requirements in the RFQ.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90BD606-BEDA-4761-914A-732B70A4AF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16743860"/>
      </p:ext>
    </p:extLst>
  </p:cSld>
</p:sld>
</file>

<file path=ppt/slides/slide6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56BE56C-3AF7-406D-B7CE-9DD09BD148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ede240b40df45f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C5707CE-D991-422B-B067-8435F4B583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219C097-4FEB-4AE3-843C-2EBCB63DA2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BVR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74ED910-3DB4-4020-B970-1C1FE78DE9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86305B1-B9E1-437C-A2A0-5C2FD7E93F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D184627-EAFB-451B-A1FE-5A162930AF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32643BF-E987-4082-8AC9-5969BF660B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DA0EF00-9546-4F46-A5FB-65492BEFDD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6adae98c17e420d"/>
          <a:stretch xmlns:a="http://schemas.openxmlformats.org/drawingml/2006/main"/>
        </p:blipFill>
        <p:spPr>
          <a:xfrm xmlns:a="http://schemas.openxmlformats.org/drawingml/2006/main">
            <a:off x="686329" y="2057400"/>
            <a:ext cx="2608792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C31B256-B0B0-40E0-84B6-B60D84809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BVR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58C4515-E926-4D1B-A136-0CD4CF949D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BVR PVC Insulated Flexible Copper Wire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794E290-A269-4CFB-9308-1021A5EC03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42B1B9B-CC26-494B-909D-59AA6485C6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8D87BA5-4FED-45F3-9C9C-F16B3C7892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E1A54C6-3216-42BA-9FCF-86DC5B017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C453361-3B20-4EDD-8A29-A2DF136CFB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8351A45-0198-4CF7-B0D8-C47A59790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4AFFE78-B954-4406-BBF6-AF1EB4EBFE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E3619DC-C04E-4E8D-BF58-38339148E9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62FE4C1-D86E-4DEF-8826-CB4A0A2BD3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House wire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C9561A4-FB98-4665-9DE4-B2FFFF42D2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A79E646-8BA7-45D7-881E-BC8185D5DD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A515770-83DD-4A37-B411-176863A6E0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4D8CF89-94E8-4F94-AAA2-8EC0778D37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BVR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442C8D2-6C72-4817-86F3-DE39D73BB2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3770766-19D9-4C46-92BB-6BEB9AC657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7476EB2-77ED-4F7C-ADF0-80DC14DD2C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18E1755-7820-41D7-AD25-5747BDF11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7F200FA-B8D4-41B9-B61A-952CCAF292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20C336A-2E50-45E6-9835-EDD0B17BBE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EEC0402-7A1D-41C4-877A-1C150C07BB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68ED628-ED9D-4227-95B2-1F3DD96314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BVR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CBF4E17-4C70-478F-9E2F-C725E838B4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736E3C8-FFE6-4CE5-9B54-C914761FFE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11F52E7-6339-4A5C-908A-DAF916625B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 status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03BE6BC-0BC8-45E6-B0CF-00F04005E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numeric source table was published for this product family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A887152-6466-40BC-8F7D-CFF0721C42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CA7D2C2-7429-4A28-B362-254BFD569E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9691463-8A30-4509-85A6-3E6BBEB520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Selection guidance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807B2E2-B0BF-4B14-B216-672D7A5063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the exact model, voltage rating, conductor or core configuration, cross-section, installation conditions, required length and applicable project requirements in the RFQ.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CD16A2A-B495-4E65-B820-E58A83A2A2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7775675"/>
      </p:ext>
    </p:extLst>
  </p:cSld>
</p:sld>
</file>

<file path=ppt/slides/slide6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B23DFB75-83DD-4BE3-B837-3F05E3BC5C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d68ba29da9a4cb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E9707D3-EFF6-4C70-A49C-211216B34B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3B3A062-25DA-46DA-9C7C-11493E5C93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60227 IEC 02 (RV) | 60227 IEC 06 (RV)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8E78046-EF77-4EA5-A857-6DFD828BD9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A58F257-7A89-4801-A856-6992AAC38E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68B9A1E-4CCD-410F-A4B6-588C1FB74F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8AD7E00-B6AE-426D-940A-6447860376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2321143-1088-402F-9507-D13E24C807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c4349012cc14e10"/>
          <a:stretch xmlns:a="http://schemas.openxmlformats.org/drawingml/2006/main"/>
        </p:blipFill>
        <p:spPr>
          <a:xfrm xmlns:a="http://schemas.openxmlformats.org/drawingml/2006/main">
            <a:off x="830611" y="2057400"/>
            <a:ext cx="232022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689C0F5-0F83-419A-B9FB-98FB9D3A16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60227 IEC 02 (RV) | 60227 IEC 06 (RV)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75C9319-3101-4643-A5C2-54DEB11D1C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RV PVC Insulated Flexible Wire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C03BDCE-1B34-40CB-821A-FB7DF55B18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3032EF1-F72F-460F-941C-07FF71C497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2B13224-6CCB-4274-897B-41BF539FC7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A868745-973E-48F6-B5EC-621302347F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D4E257F-B943-4F75-B261-7DACE091B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54C2D50-D5B1-4060-AB3C-D21053E5DB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C6A2A86-DD24-40F3-AD6C-8A12E1E736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3869E92-311D-43AA-9EAD-7642BF5AFA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FB9D8CF-E884-4CBA-B9E4-80578E4B4B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Flexible wire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DCDEE14-B515-4311-B8B7-9850B542EB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4F21206-F36F-4206-A0CE-5C8B2A70E2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7F736F8-84D0-4598-B3AE-88D6E03EB4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E13C8EE-A41D-4429-80E1-20C604B4D1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60227 IEC 02 (RV) | 60227 IEC 06 (RV)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F897B46-2D90-470F-917A-F9254937BE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E6AE7BA-1AB0-452E-9C5C-5903357016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15D385D-B206-403B-B08E-5B8740202D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26FB8B6-F2CC-420C-B08F-A17091161B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0DA73A2-F4B3-45E1-A146-1DD31B065C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5B4950E-87EF-4664-BF2F-5CE3DB5777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86E198A-F148-4631-8879-4E48A6D611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CBBF991-B081-44E5-8CB6-F3848E56BA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60227 IEC 02 (RV) / 60227 IEC 06 (RV)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FFB1B51-6B28-4BD4-A51A-A3A079ED83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B07551C-AF50-4FDC-9B85-964BF7A992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E48175D-3304-4500-9B45-8C826D6432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 status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1FE004DD-63B2-4363-92CB-E538265043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numeric source table was published for this product family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15E1442-CF62-4E0C-924D-1D83AB074D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497A783-AF0C-44F2-8916-148D986BE5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578468F-FD5A-42E1-9842-637A12E3CE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Selection guidance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C865261-549E-47A0-9619-2404C2A962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the exact model, voltage rating, conductor or core configuration, cross-section, installation conditions, required length and applicable project requirements in the RFQ.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56F27EE-3CB8-44EC-9963-9DA0B9C936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58181921"/>
      </p:ext>
    </p:extLst>
  </p:cSld>
</p:sld>
</file>

<file path=ppt/slides/slide6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5F6DDC2-0420-4067-899F-65F5B5CAB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7e4c5aa614b42b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57A0F81-BD00-46DC-9D9E-C12A8BBDEC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6EA2717-29AC-4D7E-BF94-9B16215130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BVVB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C237029-C7A1-4CDB-8C07-49E5F285CF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431C55A-EDFF-4E75-A176-E5A139FD57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AD01886-B40A-4E73-89E9-CAC43889BC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3BAFD73-4CBD-48A7-BDE0-6363CF683A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4435D46-EF19-4A81-89A2-870468965D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67024239cef46aa"/>
          <a:stretch xmlns:a="http://schemas.openxmlformats.org/drawingml/2006/main"/>
        </p:blipFill>
        <p:spPr>
          <a:xfrm xmlns:a="http://schemas.openxmlformats.org/drawingml/2006/main">
            <a:off x="804260" y="2057400"/>
            <a:ext cx="237293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FC325EB-52FD-41B2-BC61-9DB8E794BE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BVVB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69EFEE9-768A-4BD3-8141-2759832EE2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BVVB Flat PVC Insulated and Sheathed Wire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709A229-F9B6-463C-B817-796276DB70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352EDD2-208D-4436-9372-A863EE23A5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89C777E-631F-48C7-AD3B-1F8A1F0FAD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3140DB9-9292-4BDB-BCDE-426542CFC0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C76C9C4-DB50-4B42-9726-0ED2EBB57A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0D7579F-6C17-4538-B25E-05C9896113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7BA6302-ADFA-4BA6-BD52-AE1E40DE1E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1869917-AB0B-477A-A6FD-97F5D86FB6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A6A9FC3-6E90-47E2-BC66-5C1FE42B83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Flat sheathed house wire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6B5BA29-6C13-4B82-AB6D-C037E87017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6DA044F-2FE4-47EC-89CD-A8F5E8FAD2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5E90D3D-3130-4287-A000-AE8A01707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B80F134-954A-41D0-BEE4-C37C454AB0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BVVB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D83DB6D-6B67-48AE-9943-FDFAEAE751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7D96C79A-DD36-4E1A-91AF-A2806EE872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074A7D6-73E5-4EA2-92F5-0E539B6EA6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76561DD9-E06E-43D9-A8F4-5F526CCD09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D5A7737-7804-450A-B868-43069473C9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238D228-CCF9-4053-B110-7E6531CB1D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B5C77BD-4641-411F-BE7B-995EF35750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0FDE8E9-359D-4A5B-AEAB-28C325965B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BVVB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ED9DE40-6F6F-415D-8A31-AF813B5C7B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61F0055-FC80-46F0-B993-CFC277B81F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91A1F2B-2ECF-4FB8-8B33-8CC5CC2141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 status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C2BDC50-2D2B-40B8-BF9C-7BEAC55779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numeric source table was published for this product family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5EC2230-DBFA-4EDF-8629-174D0CE27F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E45DFE1-3E8C-4BBF-B454-D7C5816F46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FB1D2B9-AB4F-4A3E-98C5-21894F4BEE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Selection guidance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C63C07A5-12E7-4871-80C2-668710C295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the exact model, voltage rating, conductor or core configuration, cross-section, installation conditions, required length and applicable project requirements in the RFQ.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2CF3AD6-EACB-4EC3-93B0-E62148E28F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14356620"/>
      </p:ext>
    </p:extLst>
  </p:cSld>
</p:sld>
</file>

<file path=ppt/slides/slide6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8A05620-E9E6-4E5F-AB73-4D3B168D25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67dc3bba119471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7EFB7C5-8ED6-4308-B68B-4BEDAEFC77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554512E-5E2B-4DC7-AD46-5699E1349A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YC | YCW | MY | MYPTJ | MYPT | MCPT | MCP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402D8DE-B18D-4AE0-BFF4-A12A861F79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6180A89-DCF6-48AE-9A7B-572366AA0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B31C3CC-BEC1-4C5A-87A4-20C71A2ED6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96330B0-0768-49FE-8B4E-1EC8F2B870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6008137-C9C1-41A6-81E7-7B9E0FE005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2afdb9b8b0245a5"/>
          <a:stretch xmlns:a="http://schemas.openxmlformats.org/drawingml/2006/main"/>
        </p:blipFill>
        <p:spPr>
          <a:xfrm xmlns:a="http://schemas.openxmlformats.org/drawingml/2006/main">
            <a:off x="685800" y="2412454"/>
            <a:ext cx="2609850" cy="155684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818B118-0D13-4ACC-8463-82DFF6DFD2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YC | YCW | MY | MYPTJ | MYPT | MCPT | MCP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DBF3179-2CB6-45B4-8804-E807BE43ED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Mining and Heavy-Duty Rubber Cable Series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B95A553-B70F-46B4-B80D-8DABF86179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98F2B20-238C-4B2E-B162-AB01F9D748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4F0A7C7-62AF-4345-8286-0634E64A6E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314F4A5-607A-4D1E-A704-406B83B6C0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E0F9A80-49C4-423E-864B-5B0AF150C0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C48F40A-1EB9-43E3-A03E-5F29671AAA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D736B54-8A1F-4131-B825-31B126FA27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3B1DDC2-3E01-4973-9B6E-D9E4D78A54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EA5A5CC-EA24-44C7-B088-B79E56EF7B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Mining cable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8DC6E51-6623-415E-8538-60C5CFB9C0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C2D22FF-C18E-40CF-BCF5-779DF786B6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F7B209D-A6C4-47B3-BD5D-A5CA7CC581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851C512-8972-4EEF-9AF5-7E939C4D65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YC | YCW | MY | MYPTJ | MYPT | MCPT | MCP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CEA34780-94E8-4891-BED5-DC2B219681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3531CD0-F27E-44CA-A0C9-24A9152CDF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33815C3-0319-4395-8C44-373F5315FA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88DAA2F-C075-42C2-B3F2-0E907FACA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61AC5B6-AFDE-4E91-92B7-53A3DBB81B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F28C1A7-8CDA-44DF-ADDB-6739674821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2086700-3772-43C4-96FA-A1E5C157B6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1CFCDFE-404A-45BB-8969-34B8218089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YC / YCW / MY / MYPTJ / MYPT / MCPT / MCP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A0115DB-4020-4C2E-9CE8-96DC5198FF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B18B1AE-9983-44A6-861F-7C4E6184C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0D30675-A613-4426-B75C-D91C524894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 status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D40EA6E9-5077-4643-81C2-7A8BDB74A5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numeric source table was published for this product family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A219DC0-4474-4158-99AD-22B6107DB4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CD881F6E-C903-49F5-BB1E-98392D9D2E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D33016A-04A8-4CD4-B6D2-D591452097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Selection guidance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831BA43-A801-433C-9D37-9DD518E41E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the exact model, voltage rating, conductor or core configuration, cross-section, installation conditions, required length and applicable project requirements in the RFQ.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49D5B558-8132-42FD-920F-16EE9A5397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4668447"/>
      </p:ext>
    </p:extLst>
  </p:cSld>
</p:sld>
</file>

<file path=ppt/slides/slide6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F6B2052-9C3E-4D61-A9D7-10DB447F84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a14347f321e4ff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C4161FF-CE27-4332-A22D-89A8F3AEF5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36ED2E6-9D35-4BF2-B825-3DA748AF66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YJV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34F6D11-9F27-4EDC-8BC2-642B40F25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4535191-B6AD-4AAD-A819-E0A2334064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5ACB10F-D76E-4980-A1D5-51F51D40F0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C45EFD2-12D2-4092-85FC-04EA45EDCE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D2F15C9-B2CD-4345-8CB9-B26F9E801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a5b8011efa54d02"/>
          <a:stretch xmlns:a="http://schemas.openxmlformats.org/drawingml/2006/main"/>
        </p:blipFill>
        <p:spPr>
          <a:xfrm xmlns:a="http://schemas.openxmlformats.org/drawingml/2006/main">
            <a:off x="685800" y="2301866"/>
            <a:ext cx="2609850" cy="1778018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A30CB0E-599A-4222-9F0A-3F36544403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YJV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F104D66-3E8B-4F2F-A008-90189DEDB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YJV Copper XLPE Insulated PVC Sheathed Power Cable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6CEFF18-88D8-4B08-8D8C-1576FC1CD1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9312A13-9524-4990-9F02-1AF4F0F4F1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7F64E69-1A22-444D-8C73-CB8B5067A9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222EE3A-435F-41D8-9C26-95F207CA2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DD00F10-C081-45EB-B747-B01BFB09A8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EC716A7-9460-42E5-90BF-9EC10EDF6D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2E485B5-BD65-4445-995A-728C85717D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AB47CE6-4B01-4545-9729-243A4CB19B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67B43BD-7582-4752-866B-F0A7F8EB40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XLPE power cable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23661FFD-7EAA-4BA7-A83C-AB83AD667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B2DAC51-4CFE-4C80-9DD1-6CF52A465D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6CFAB2E-03E4-4738-97AB-7734E8298A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3EB2B35-9A01-45B1-A2EB-BC764A84BC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YJV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0268DAB-E69F-4F41-B87F-21A61990A5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49B40EC-09B6-4CDB-B91A-56DC969095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8CB0369-F828-4C00-8D8E-90952908E6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61816A1-03F9-42BF-9ECF-30032AC1B6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08CB55B-0474-4007-8EDF-DF01B1F679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21C5618-8774-49CA-8C61-1813A75561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0B4FBB5-846B-4859-9903-FA435132F3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7754B0C-80F4-4B19-AC8C-B9D2512449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YJV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E9C6939-531B-48D5-99D7-25537B9870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CDE16D6-1D6D-4B1C-B17E-7136B59FE2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C8FD790-BEC9-429A-9EAA-DC2AB5E072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 status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DF1B964-7EA6-4D80-93B7-CD32979620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numeric source table was published for this product family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6194AD6-8691-42D6-AC5C-1BF9725620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87DD8CA-07D8-4392-812F-754EF8A3C0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6FABB653-FD82-434E-9DB9-2216ECA0F8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Selection guidance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3977AD4-5605-4410-BEDE-37227C240A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the exact model, voltage rating, conductor or core configuration, cross-section, installation conditions, required length and applicable project requirements in the RFQ.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4018073-E029-400D-9970-E684938848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809228129"/>
      </p:ext>
    </p:extLst>
  </p:cSld>
</p:sld>
</file>

<file path=ppt/slides/slide6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B002AE6-CF8D-4359-B091-E8FAEC55DF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37c9833cfd549f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70BF4D8-40D0-4433-8BFB-AD7131A516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3A37294-E525-4FC5-A97D-7103D988C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YJV22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C16B18F-2416-4A49-81B8-1195705FFC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512AE23-8FDB-408C-8164-F76724F4F9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05D6A59-6A04-4275-AFCD-C883335A2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72E5011-D9F7-4199-90BF-FD5034FE9D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AF0D0D0-E526-4E04-B1C1-7FE863AB60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f9c62bf6d074756"/>
          <a:stretch xmlns:a="http://schemas.openxmlformats.org/drawingml/2006/main"/>
        </p:blipFill>
        <p:spPr>
          <a:xfrm xmlns:a="http://schemas.openxmlformats.org/drawingml/2006/main">
            <a:off x="685800" y="2602031"/>
            <a:ext cx="2609850" cy="1177687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C5AE463-6ABD-4E4D-9D0B-959BEABEA4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YJV22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15D8F81-145F-4631-B4F4-516E52BFEC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YJV22 Copper XLPE Insulated Steel Tape Armoured Cable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3A73F2B-77EC-4A47-945D-B6C569B1D9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04559D7-13C7-4E24-A911-B431F4D49D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5763348-8B5D-4B59-A82E-68020B4457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550708F-A34A-4816-8323-063EE554ED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4448898-D2F2-4164-BB60-06A31DFE78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C776FE2-5C53-4CD3-B62D-E60FCC46E3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4EE710D-4856-4C8E-9534-CB53F86063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AE15C68-9021-4E7B-A812-1632552757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C367229-5D7F-4A36-BCDF-542FF1113B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Armoured XLPE power cable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88105BA-F329-4939-A646-CBEE511AAA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27F613A-7E12-451D-9DBF-45D16BF08E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470BAA8-BD6B-439E-82CA-6CBF7A9123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BB02C62-B234-4D7E-BCD8-33D7E533ED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YJV22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72A0AC3-AD61-48D7-B447-C2D05AB85D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139EDAE-0BF1-4D3A-AE87-6010DAD5E4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C8BC779-7574-49D3-943A-0EDE4BE75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3131DC0-147F-4FCC-AEAD-7DDA125732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74CE9AD-1C5A-4162-9A60-FC69EF1A42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673C4C2-8929-4C15-8E5D-1E79CE4C14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736584F-B694-4F00-B342-84E0692F0D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D5A97DB-C569-43A8-B9EA-7E9A30F919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YJV22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417AB16-FD78-49C5-963F-3A66083952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6FF0FA7-D24B-465C-98AD-AB8133406E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3BD0904A-69D8-4836-9CD2-1BB51728F6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 status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74F2EB9-FBE7-4716-984C-87BB9842E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numeric source table was published for this product family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CD8AC66-1AC3-4EF0-953A-D2AFEA194C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592FDE76-67B3-4E13-A47F-AC8C9B955A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1060F69-21BF-4E27-9EEA-384569A961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Selection guidance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26A5B26E-4AFB-40A8-A49C-C5B18CBE73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the exact model, voltage rating, conductor or core configuration, cross-section, installation conditions, required length and applicable project requirements in the RFQ.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2A6CAA26-D47F-4EE8-8931-11C18445CD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858571530"/>
      </p:ext>
    </p:extLst>
  </p:cSld>
</p:sld>
</file>

<file path=ppt/slides/slide6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6F1F703-2278-446F-80C0-C12BA25458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5793397f9e64c8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C650A57-BA53-4412-A260-83DF9E8EFA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7003074-34B1-4196-9DE8-FA04EBB447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YJLV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86BF09F-09D4-448B-A135-07EE5A4772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71C2BCC-C0E9-4C6F-A9DC-18F81A309A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3366DD8-0529-45EA-9E99-47F3060662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622A88D-2FA4-4E2B-824D-5CDD379EA2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7216F46-441F-4BBB-9C95-774D1B614B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4ecbf915b0b4e51"/>
          <a:stretch xmlns:a="http://schemas.openxmlformats.org/drawingml/2006/main"/>
        </p:blipFill>
        <p:spPr>
          <a:xfrm xmlns:a="http://schemas.openxmlformats.org/drawingml/2006/main">
            <a:off x="735535" y="2057400"/>
            <a:ext cx="251038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5F5D512-8484-41E4-B1C3-6CDA85EAB8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YJLV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2557223-A267-4FE8-8231-5FEB419FF5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YJLV Aluminum XLPE Insulated PVC Sheathed Cable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8121777-344F-478A-A0A4-D0A12C4DAC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E3650FB-43AA-45F9-BCED-32CC4654F5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1693BDE-B574-4A68-8AF5-BE3175ACC3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6BB49CD-D2E2-4FDF-9786-3BA958E4F4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4F0EA09-1F00-45ED-B857-B4040F846F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8D51985-943A-4830-93DD-EB9EC961DC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3F7DD81-2DEB-482A-9E2D-412445156C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839AB58-B6BB-4FFB-B254-6060B103EC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C0DA601-A1AE-4300-83C9-2C70CEC7E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Aluminum XLPE power cable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E7691D0-8A50-40AF-AB2F-82D1BEC7B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432C2F0-BE23-43DA-ACDB-2BC5BDA04D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A8F8DDA-9BDA-49FC-BACE-8696F5CCC8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64B6377-FE8F-42C5-B396-72A5E121E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YJLV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182FA4B-7CA6-4E62-8667-8D5808DBEE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A50F049-2D45-4882-A021-B66386C773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EB64600-03A6-4E89-A101-223B2E481B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0B23B63-D6A8-4938-882E-0F34774D80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D7EDA3B-214C-43E1-A164-B9A03C22A7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29AC1A4-93C7-411D-8C5D-6A5339CC21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F44FF78-BFC0-4B06-9E55-A537E96EA7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442A546-AEC2-4AB9-A923-B0AEC90F7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YJLV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576DCB3-979D-48F7-8832-F9BBFAA476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7AAE241-DE9A-4EFA-BD89-360B709FD8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373FE5C-821F-4A68-AA22-D6B7BB0F13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 status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59D6B28-1FB4-4450-8D77-9323A3F960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numeric source table was published for this product family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7B0F578-0265-4F07-932F-66EC04D0C9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223F7FA-8B6E-42CA-96E7-30B5B1BB96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C97079E-85DB-4649-B6EA-BBB88CBE1E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Selection guidance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7D09FCD-8F73-4D30-BEFE-EF18CD4D8F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the exact model, voltage rating, conductor or core configuration, cross-section, installation conditions, required length and applicable project requirements in the RFQ.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94E1540-77BF-47D0-8687-A687F247F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190464391"/>
      </p:ext>
    </p:extLst>
  </p:cSld>
</p:sld>
</file>

<file path=ppt/slides/slide6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FA647AD-64DE-4B63-B65F-7A2517E01A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8d94db42c634eb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51B8A21-52AF-40FA-95E8-B0106845EA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5B9F192-03C0-4D81-A5D4-9C6BF293CE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YJLV22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FBA8188-DA4E-473D-9A64-0D42DBD8EA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F1424F9-60FE-48F2-BFBB-DDC285F47D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C20B345-DB8D-4327-A62B-9DEB98354E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C0021EF-0621-41DF-B851-918EE2B88B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19257C7-C24B-46BF-B95E-6FCF53C028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02159e22d294806"/>
          <a:stretch xmlns:a="http://schemas.openxmlformats.org/drawingml/2006/main"/>
        </p:blipFill>
        <p:spPr>
          <a:xfrm xmlns:a="http://schemas.openxmlformats.org/drawingml/2006/main">
            <a:off x="865103" y="2057400"/>
            <a:ext cx="2251244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193AB27-4DE2-4960-81BB-1E6A130739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YJLV22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7F6995F-E99F-4C40-94FC-EF38DDC19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YJLV22 Aluminum XLPE Insulated Steel Tape Armoured Cable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8820022-FB81-4EC0-9780-512D74A748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25E2AEA-CD87-4063-82E4-E9F94FD9F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3708FE7-7FC4-4211-96D8-D439FEF5E1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0D72988-A8CE-4D36-BB70-73908D6EA7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B3BBA5A-141F-4C96-82CC-C2F4E85A7C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9CA2ACB-BD2C-4020-B54F-D29385ECB5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7AE3750-553A-459D-871F-D3C9FF47D6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C1F4462-A85E-4E61-9D12-9DF824D8ED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Cable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D3344D6-8057-48EB-B133-DACB86517B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Armoured aluminum power cable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F674D7A-7037-480B-B5AD-4BEF65910E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E7BCC66-8537-4738-9DE3-96551669E4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78322CD-4AF0-4AD6-85CD-A18E1992A4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model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C033389-8B29-4BDF-ABAC-C52F356207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YJLV22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D80E58F-9C4F-4497-8D95-607B8FC4A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FB85E05-E419-4DB9-9251-439AFD6290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5EAB1E9-F84F-4597-992D-2642E91297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EF320DF-E1C9-46D9-ADC9-6DAE6F60F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Select from source table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CAC25BE-4D40-4AE3-8465-C1B1646B1D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BDFE08D-0FD3-441F-8537-255A072E70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125B3F1-78AD-48D6-90D3-05961A357D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Manufacturer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60F3D18-3D46-43C4-BB77-2262AE1906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YJLV22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CB794F0-31D5-4270-8D9A-A00D89108C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4441316-411B-4D05-8EFF-6074660E99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CFC94F0-7946-48FF-ADE6-3DF5D70632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 status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8AB4171-19BF-4D48-884A-62234CD5E9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numeric source table was published for this product family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74BCF36C-B2C6-4B37-B0DF-99FB98F9DC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60BC5CD-7C51-4AB6-8229-FC06FCCE59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6818DF8-7AED-4AE6-80F7-C464498986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Selection guidance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C4654A7-6AA4-4675-B2A3-EEB0BD8DA7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the exact model, voltage rating, conductor or core configuration, cross-section, installation conditions, required length and applicable project requirements in the RFQ.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31B15CB-D369-4F09-89B8-8A6B135D5A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87453896"/>
      </p:ext>
    </p:extLst>
  </p:cSld>
</p:sld>
</file>

<file path=ppt/slides/slide6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8125F7B6-7D28-4F43-A97D-4EF35F2B6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d5fd25ff3474e5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06914B9-6C45-49D3-A844-12F4DB66F0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2D6B76D-6573-4BEB-887F-F46842E984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selection snapshot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84C7C7E-98A9-4848-B740-10B3249D8A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CF76FAF-04FA-4CDA-A753-78B23CDC20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0AE0AC5-C1FF-4860-8245-A2EC83E251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F0D901C-70F5-4EAE-B67A-85EA39CFB3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26BC3AA-F062-42F7-A485-1E315AD4E7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0002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AFFA8AA-F411-4298-AA5B-407A538B8E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0955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Exact model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FD71392-A4DB-45DF-8886-D9F442AB8C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792AE95-C12C-4744-903C-9DC847DB0C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H05V-U | H07V-U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CA36FE1-4251-493A-83B0-71F270FDF4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BB87029-7923-4792-899C-2DC6D4155A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H05RN-F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72E3518-8592-4F19-A327-6BF2E591A6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2FFE567-B1D0-4DC3-BB89-713473CAA0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N2XH-J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4D4A057-AF35-4EC9-9EC0-A65DAC0030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0002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F3F0674-9267-4E84-AE64-EEBC014DA2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0764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YJLV22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8DE0602-A160-41E3-BDB4-01E3F8BFD6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8130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7FCBDB5-8E92-4477-85B0-C2A48AB3F4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7655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8515D73-E813-4565-80DC-1E4ADD6804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19B17CF-94F7-43D3-B2D1-73091557F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H05V-U / H07V-U PVC Insulated Solid Building Wire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58B1F09-1B42-479E-9407-E8B7A7E595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1AD3A3C-624F-417E-B26C-D2A0A9E939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H05RN-F Oil-Resistant Rubber Cable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FB06150-09EA-4717-8652-8B5D8A2F1D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73A9AA4-7B96-498F-BD39-D11292EF87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N2XH-J LSZH Low-Voltage Power Cable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A913B2E-DF91-449C-B7EC-F32FD9BAB1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78130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267C83A-700C-47E8-BE5E-811B63F51C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YJLV22 Aluminum XLPE Insulated Steel Tape Armoured Cable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02D4208-FEFD-44C0-8C83-900318F4DA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5623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AAB999B-3BD9-438A-A467-A81166C728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6576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specification 1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E246AC9-0768-4164-9C1B-0C69161B9C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66C18AC-BA1A-4300-B205-5C3ADF3FB3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Cable category: Single-core building wire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8F379E8-BF1A-4595-9533-A5978D522B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A06ADED-2A07-47D5-B59E-9F25F795D5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Cable category: Rubber flexible cable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85B463B-6CF4-4845-8875-433CC231C1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A0EA486-3068-4319-BC5A-138AE86061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Cable category: LSZH power cable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6C30163-F933-4EA2-909A-22E3A790BD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5623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1178126-C67F-4D87-81F7-F7FC8A2C96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36385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Cable category: Armoured aluminum power cable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5BA83F9-9B40-442A-8C27-68555C7A1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34340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4F4025F-9C3B-497F-BAEF-6D35DA5FFA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43865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specification 2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3D6A1D3-D8D3-4BEA-A5E0-29BC62EFE4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59593F3-0EB2-4852-B137-722F5B19DB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Catalog model: H05V-U | H07V-U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C14EBBD-DCA7-4005-8CA0-AFE4C36662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F89D631-F897-4936-8025-04C6AF7AE5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Catalog model: H05RN-F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030F4A7-A351-488D-8533-16AD5DDA4C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978DA1E-D1E0-4F5A-BCD3-982B12BB4E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Catalog model: N2XH-J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779B1225-1B83-4FFA-BC7F-BAB33E8F8A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434340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5BA4121B-B4F1-4A62-83B8-AB67021040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441960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Catalog model: YJLV22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422EF42-CA9B-4793-BEE5-2D7E8E5D08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1244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5C4EBC0D-41E9-4867-9630-13A72317E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197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 fit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6A12FEC-4F46-4E4F-9E47-65BCBA6C82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2E2B6AC3-19DB-4D2F-AEE7-548550542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Building wiring · Electrical panels · Fixed installat…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D802E9C8-5306-41FD-9015-74673BAF4F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D046CDF6-1680-4F04-A2EF-72A200AB7B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Industrial equipment · Mobile machinery · Demanding f…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502740EB-694F-46AE-BFBB-679C8F6883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B666E454-5ED0-4DEF-BB8E-D7480A4ADF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Public buildings · Emergency circuits · Low-smoke ins…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53DBD2FB-A6CD-4398-B5C4-CE64D3CD0E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51244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6FE172B1-A47D-4957-9402-392C3B21FC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52006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Low-voltage distribution · Industrial power projects…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92A92D04-F976-418F-807A-DD9641410F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000750"/>
            <a:ext cx="109347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Use the detailed Word specification documents for complete approved attributes and family variant tables.</a:t>
            </a:r>
          </a:p>
        </p:txBody>
      </p:sp>
    </p:spTree>
    <p:extLst>
      <p:ext uri="{BB962C8B-B14F-4D97-AF65-F5344CB8AC3E}">
        <p14:creationId xmlns:p14="http://schemas.microsoft.com/office/powerpoint/2010/main" val="1109825680"/>
      </p:ext>
    </p:extLst>
  </p:cSld>
</p:sld>
</file>

<file path=ppt/slides/slide7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1" name="">
            <a:extLst xmlns:a="http://schemas.openxmlformats.org/drawingml/2006/main">
              <a:ext uri="{FF2B5EF4-FFF2-40B4-BE49-F238E27FC236}">
                <a16:creationId xmlns:a16="http://schemas.microsoft.com/office/drawing/2014/main" id="{C1F9A120-8263-425F-97F1-3E00C2F244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8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67172fafa1a45b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4748B1-85E7-4A3A-9631-AAA95EC593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2A26E61-9C11-4A30-B5C0-357F2E3BD7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model register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60E475C-3EB6-4559-BF2D-F886D2D700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46BBDF5-84F4-455D-8034-D13092110E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E936153-D66C-43DD-A34C-1501153BF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57563E7-4BA6-45FB-9236-CF23A558E4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70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7966F87-E861-4E53-AE35-DE79A9D332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034ABE3-41B1-461A-A841-958CB766CC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H05V-U | H07V-U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D2E9B94-9946-4A7E-9DCC-68A60CC869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E321F13-973B-4522-A639-0F04C5E906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H05V-R | H07V-R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0D059A3-1A09-483C-A96C-B28CB4D7B5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A3FE8FF-0F8D-497D-A910-3070E8744B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H05V-K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8B2D23D-6A43-4CB3-96AE-009809D278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F2E2265-9FFB-4AC2-8BD2-EE120F0663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H07V-K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3106C8B-2BD2-4424-AD79-946515CBD1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DC9421A-E0AA-40B8-A4B0-0698ADFEE7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H05Z-R | H07Z-R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522B484-A603-4D79-8991-4DD00D5F87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15EBB31-2C17-4A16-80D2-4646CE5635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H07Z1-U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7A0DDDC-C31C-40A1-8EAE-88A21C6B1F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DEEDCFA-B674-4A27-A2DC-B1A04FD16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H03VV-F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AC431D5-517A-4009-B017-287E00E0C6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905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F7043DE-C484-4356-8E2B-F45934EE5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933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H05VV-F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23B57C9-1979-4156-B10D-2A61C86E7E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191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836F6BF-06E0-47FE-B6AA-529DCD8BB0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219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60227 IEC 53 (RVV) | RVV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C56A847-E64B-4472-AEAB-2B746CB521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476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B973B4D-F39F-4F24-B040-35D55CBADE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H01N2-D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DD9B68B-3C76-4B47-AE7F-3AE524FB98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762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BE06049-7958-4473-9AA5-5D4B3C1C14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91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H05RR-F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11A9D36-B63E-4CBF-B7DD-1C5C8C4ABD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048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B4C2A34-41CF-4A71-8C8D-05526C9C84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76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H05RN-F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B0D18E9-57AA-44E9-8B8E-EC2350570F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334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BDC8760-67C9-49DC-A2F3-ED769441CC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362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H07RN-F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B0F8176-5371-4183-92E8-4EDEFCAC08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619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D38A477-1A66-439D-AACB-868884384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648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624-Y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DAA87064-E03A-4A46-A44E-2CF61B7FDC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C638CF9-2E32-4B3F-9529-986D8263C7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NYM-J | NYM-O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6D93771-8BB8-49CD-8108-3763D129F7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48B2D57-0169-49CF-84AC-5E034738E2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PV Solar Cable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C3C39EC-470C-43A1-B139-5824FF4B30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64FC66B-50F7-4B5E-9C3F-5309CB6D22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SPT-1 | SPT-2 | SPT-3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9908CC2-B605-4E82-9332-348CE1D2A4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0F00721-9191-453D-86F7-09977D323B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TW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8578130C-E636-4AFD-972E-9B484BA4BE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1FA9BA75-F614-4D0C-B8CE-CCCB8C562B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ABC NFC 33-209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1936F16-73BF-4985-9850-6C5DAAE1EF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8BA06A6-1008-4916-8567-474E4EA1CF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NYY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F36E5C3-A7DC-4F53-AACC-5D1E46962E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8E2977A-A590-4C79-BEFD-FD42F3421E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N2XY-J | N2XY-O | N2XY-JZ | N2XY-OZ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31B70AC-B691-434D-B697-A290F7911E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905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F56FC396-A6F6-49CD-BF5E-A9BDCF5AF3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933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VV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28227DC8-3479-4CB9-99BB-340F4F054E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191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03CD82D-B110-4AF0-B7E5-8BF983E08A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4219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FLRY-B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EB0B15C4-0C1B-4A4A-9BFE-5578C4F359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476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5B6AD744-A6F9-4DCA-B381-C2A9BA9371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4505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N2XH-J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9B164ADF-CBE9-4A9E-87FD-47E9A05E58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762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38076216-1862-442B-B951-5F9B97905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4791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NHXH E90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F0067D13-F53B-4E11-BFBD-C80207CCE2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5048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2129CDCA-CA0A-48E8-875B-02D2104082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5076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NHXMH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1D2682C0-85FB-41CC-8643-9E9109F22E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5334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5C574254-7FE4-464F-8DDC-9A8E2FFC99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5362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60227 IEC 01 (BV)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1E202F7C-EE06-4991-8665-B7BF6D424E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5619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BAAFEE82-686D-4514-8C24-CB9A641506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5648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BVR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58E27EE8-7806-4FD8-B07D-D2D1EB282A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6DD52A28-5CD4-4037-BA4D-B90270636E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60227 IEC 02 (RV) | 60227 IEC 06 (RV)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0983D3E3-3498-4D35-A22C-6C4AF98AAC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DCD0CC73-BE61-4F33-8E9E-08E8DBA556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BVVB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88CD878E-DC0C-4605-A178-15BB1FF9D2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A0102AE8-15C9-4FEC-919A-FACE0747D2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YC | YCW | MY | MYPTJ | MYPT | MCPT | MCP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E18AEF09-9978-4576-A992-380A4C87A5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7847F95E-28C8-4690-9974-F006C8095D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YJV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D0408C9E-0C3C-4351-8275-AE36611904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2228D3EB-93FA-4E8E-BFC1-83EAFF876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YJV22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FC288577-2159-48B8-A5FE-0F0D56C7BC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EE34AAA6-8B26-406A-AB78-70218401D9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YJLV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CFA9C594-732E-4EE5-953E-F26EA8EF23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6A2EEFBA-1B7C-4BAC-BA0D-F6C97165A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YJLV22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FCA435D6-ACC0-4D3A-8BB8-0DDB3A1A59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981700"/>
            <a:ext cx="108394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3358105E-730A-4C1C-972B-290A06B29D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048375"/>
            <a:ext cx="105346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5238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35 exact website model records shown on this page · 35 total for this product line</a:t>
            </a:r>
          </a:p>
        </p:txBody>
      </p:sp>
    </p:spTree>
    <p:extLst>
      <p:ext uri="{BB962C8B-B14F-4D97-AF65-F5344CB8AC3E}">
        <p14:creationId xmlns:p14="http://schemas.microsoft.com/office/powerpoint/2010/main" val="1491047851"/>
      </p:ext>
    </p:extLst>
  </p:cSld>
</p:sld>
</file>

<file path=ppt/slides/slide7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B2D2F40-85B4-400E-8AFE-794E9C7BD3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3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bfb6495c24948c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FDD06D0-6793-40F1-A3D2-A47C6989FB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59524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62AAD32-4D4B-4BE9-B9C3-EE1461DA42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Procurement and RFQ checklist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79AE0CC-649B-4B41-8200-86C205AE3C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D466051-FC2B-4A0C-BB6C-3D71AE0EBF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1E7E061-7C1B-4103-AE5C-7CB8550DC7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23D0289-66D1-45B7-A7B1-D6A70A2908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71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20E67B3-E4DE-4822-8C9F-08633DBD52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07645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202EF2C-2B33-401B-AFF2-D967AF555C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200025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Quantity &amp; mix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D2C6C92-FC25-4E9E-BECF-7CFBD39EEB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200025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ABCB935-CDA4-45B4-91A2-AA5D4D23AB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09550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by cable type, size and length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E9E7A65-6A03-40F3-8F15-272E6F0657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3370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7C7C791-B872-4A20-8673-0D7BB29CE5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285750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Lead time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640B526-6795-4F8D-BD80-838DBD7166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285750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E093F84-AA6B-4727-B53C-92FDCA5A63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95275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after specification review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D04B2EB-35C1-49DF-8331-4104FC5F81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79095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EDD32F8-257A-433A-AF8A-8EAC308FCA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371475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Shipping basis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1301E98-1DD8-4E91-B743-00250A79E5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371475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617D350-2EDF-4341-BB79-C62326F1DF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in project quotation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D4D5D0D-C731-4B60-8B52-F98385BC00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64820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6425CDB-89F7-4FCF-A635-1B744E350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457200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 / ODM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F9DB71B-AF44-4F8D-AD5B-9DF08EE90D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457200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ABE17BF-9AC5-440F-A145-DA709CEF69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6725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To be confirmed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5E23016-D933-44BC-A16B-8D9C8C0672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2000250"/>
            <a:ext cx="3162300" cy="314325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337C6B7-8D8A-46A8-ABE8-2C2B694686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305050"/>
            <a:ext cx="25908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8766"/>
          </a:bodyPr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Include in your inquiry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75C60A76-EAB4-4BF8-928F-304D89025E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971800"/>
            <a:ext cx="2571750" cy="1809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38100" rIns="38100" bIns="3810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Exact model or required function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Estimated quantity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Destination country or port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Required interfaces / accessories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Documentation and OEM/ODM needs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6310F77-72F9-4A92-B1AA-24A2A342B3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562600"/>
            <a:ext cx="10839450" cy="5334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B3B2317-103E-4CBF-BB71-D305787F9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" y="5715000"/>
            <a:ext cx="104584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2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Final configuration, availability and commercial terms are confirmed in the project quotation.</a:t>
            </a:r>
          </a:p>
        </p:txBody>
      </p:sp>
    </p:spTree>
    <p:extLst>
      <p:ext uri="{BB962C8B-B14F-4D97-AF65-F5344CB8AC3E}">
        <p14:creationId xmlns:p14="http://schemas.microsoft.com/office/powerpoint/2010/main" val="394844954"/>
      </p:ext>
    </p:extLst>
  </p:cSld>
</p:sld>
</file>

<file path=ppt/slides/slide7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79471fdf1fb4e23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47C1755-0D7F-4BAC-A6A0-78714291D0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61C31">
              <a:alpha val="83922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1258EF-BCA7-441C-BCF9-4E87400552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1866900" cy="723900"/>
          </a:xfrm>
          <a:prstGeom xmlns:a="http://schemas.openxmlformats.org/drawingml/2006/main" prst="roundRect">
            <a:avLst>
              <a:gd name="adj" fmla="val 1578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2388986b2474d1f"/>
          <a:stretch xmlns:a="http://schemas.openxmlformats.org/drawingml/2006/main"/>
        </p:blipFill>
        <p:spPr>
          <a:xfrm xmlns:a="http://schemas.openxmlformats.org/drawingml/2006/main">
            <a:off x="928466" y="457200"/>
            <a:ext cx="1038668" cy="45720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69CE56-D5C1-4B9E-941E-237FE1000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657350"/>
            <a:ext cx="5334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READY FOR THE PROJECT LIST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63699CB-4A27-400C-9FEA-0980476A8B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152650"/>
            <a:ext cx="704850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6065"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Share your requirements.</a:t>
            </a:r>
          </a:p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We will shortlist the right models.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AFD44DB-95E9-46FC-ACDA-B21A555AFA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095750"/>
            <a:ext cx="68580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CBE0F0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CBE0F0"/>
                </a:solidFill>
                <a:latin typeface="Arial"/>
                <a:ea typeface="Arial"/>
                <a:cs typeface="Arial"/>
              </a:rPr>
              <a:t>Cable &amp; Wire for Electrical, ELV and Industrial Projects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48C783E-1644-4305-B3EA-4E3FE1E91E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953000"/>
            <a:ext cx="4572000" cy="647700"/>
          </a:xfrm>
          <a:prstGeom xmlns:a="http://schemas.openxmlformats.org/drawingml/2006/main" prst="roundRect">
            <a:avLst>
              <a:gd name="adj" fmla="val 17647"/>
            </a:avLst>
          </a:prstGeom>
          <a:solidFill xmlns:a="http://schemas.openxmlformats.org/drawingml/2006/main">
            <a:srgbClr val="FF6B35"/>
          </a:solidFill>
          <a:ln xmlns:a="http://schemas.openxmlformats.org/drawingml/2006/main" w="9525">
            <a:solidFill>
              <a:srgbClr val="FF6B35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6D0A09F-BFD6-4641-8E04-75556FD840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5124450"/>
            <a:ext cx="41529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5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REQUEST A PROJECT QUOTATION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57B7514-BFDB-44F8-ADB1-AE0BA44BE7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15500" y="6191250"/>
            <a:ext cx="1809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· 72</a:t>
            </a:r>
          </a:p>
        </p:txBody>
      </p:sp>
    </p:spTree>
    <p:extLst>
      <p:ext uri="{BB962C8B-B14F-4D97-AF65-F5344CB8AC3E}">
        <p14:creationId xmlns:p14="http://schemas.microsoft.com/office/powerpoint/2010/main" val="12178881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2026-08-29T15:23:04.7610000Z</dcterms:created>
  <dcterms:modified xsi:type="dcterms:W3CDTF">2026-08-29T15:23:04.7610000Z</dcterms:modified>
</coreProperties>
</file>